
<file path=[Content_Types].xml><?xml version="1.0" encoding="utf-8"?>
<Types xmlns="http://schemas.openxmlformats.org/package/2006/content-types">
  <Default Extension="png" ContentType="image/png"/>
  <Default Extension="jfif" ContentType="image/jpeg"/>
  <Default Extension="svg" ContentType="image/svg+xml"/>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1"/>
    <p:sldMasterId id="2147483695" r:id="rId2"/>
    <p:sldMasterId id="2147483704" r:id="rId3"/>
    <p:sldMasterId id="2147483715" r:id="rId4"/>
    <p:sldMasterId id="2147483729" r:id="rId5"/>
    <p:sldMasterId id="2147483746" r:id="rId6"/>
  </p:sldMasterIdLst>
  <p:notesMasterIdLst>
    <p:notesMasterId r:id="rId44"/>
  </p:notesMasterIdLst>
  <p:handoutMasterIdLst>
    <p:handoutMasterId r:id="rId45"/>
  </p:handoutMasterIdLst>
  <p:sldIdLst>
    <p:sldId id="384" r:id="rId7"/>
    <p:sldId id="397" r:id="rId8"/>
    <p:sldId id="386" r:id="rId9"/>
    <p:sldId id="387" r:id="rId10"/>
    <p:sldId id="388" r:id="rId11"/>
    <p:sldId id="389" r:id="rId12"/>
    <p:sldId id="390" r:id="rId13"/>
    <p:sldId id="391" r:id="rId14"/>
    <p:sldId id="392" r:id="rId15"/>
    <p:sldId id="393" r:id="rId16"/>
    <p:sldId id="394" r:id="rId17"/>
    <p:sldId id="395" r:id="rId18"/>
    <p:sldId id="396" r:id="rId19"/>
    <p:sldId id="366" r:id="rId20"/>
    <p:sldId id="367" r:id="rId21"/>
    <p:sldId id="368" r:id="rId22"/>
    <p:sldId id="369" r:id="rId23"/>
    <p:sldId id="370" r:id="rId24"/>
    <p:sldId id="371" r:id="rId25"/>
    <p:sldId id="372" r:id="rId26"/>
    <p:sldId id="373" r:id="rId27"/>
    <p:sldId id="374" r:id="rId28"/>
    <p:sldId id="405" r:id="rId29"/>
    <p:sldId id="376" r:id="rId30"/>
    <p:sldId id="378" r:id="rId31"/>
    <p:sldId id="379" r:id="rId32"/>
    <p:sldId id="398" r:id="rId33"/>
    <p:sldId id="399" r:id="rId34"/>
    <p:sldId id="400" r:id="rId35"/>
    <p:sldId id="401" r:id="rId36"/>
    <p:sldId id="402" r:id="rId37"/>
    <p:sldId id="403" r:id="rId38"/>
    <p:sldId id="404" r:id="rId39"/>
    <p:sldId id="380" r:id="rId40"/>
    <p:sldId id="381" r:id="rId41"/>
    <p:sldId id="382" r:id="rId42"/>
    <p:sldId id="383" r:id="rId43"/>
  </p:sldIdLst>
  <p:sldSz cx="9144000" cy="6858000" type="screen4x3"/>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cher" initials="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82880" autoAdjust="0"/>
  </p:normalViewPr>
  <p:slideViewPr>
    <p:cSldViewPr snapToGrid="0" snapToObjects="1">
      <p:cViewPr varScale="1">
        <p:scale>
          <a:sx n="66" d="100"/>
          <a:sy n="66" d="100"/>
        </p:scale>
        <p:origin x="146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22T12:03:20.362" idx="6">
    <p:pos x="10" y="10"/>
    <p:text>
Hier fehlt noch "Seriosität"</p:text>
  </p:cm>
</p:cmLst>
</file>

<file path=ppt/diagrams/_rels/data1.xml.rels><?xml version="1.0" encoding="UTF-8" standalone="yes"?>
<Relationships xmlns="http://schemas.openxmlformats.org/package/2006/relationships"><Relationship Id="rId2" Type="http://schemas.openxmlformats.org/officeDocument/2006/relationships/hyperlink" Target="https://creativecommons.org/licenses/by-sa/2.0/" TargetMode="External"/><Relationship Id="rId1" Type="http://schemas.openxmlformats.org/officeDocument/2006/relationships/hyperlink" Target="https://creativecommons.org/licenses/by-sa/2.0/legalcode"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creativecommons.org/licenses/by-sa/2.0/" TargetMode="External"/><Relationship Id="rId1" Type="http://schemas.openxmlformats.org/officeDocument/2006/relationships/hyperlink" Target="https://creativecommons.org/licenses/by-sa/2.0/legalcod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F496B-363E-487C-935C-DD5D9379C8B3}" type="doc">
      <dgm:prSet loTypeId="urn:microsoft.com/office/officeart/2005/8/layout/chevron2" loCatId="process" qsTypeId="urn:microsoft.com/office/officeart/2005/8/quickstyle/simple3" qsCatId="simple" csTypeId="urn:microsoft.com/office/officeart/2005/8/colors/colorful2" csCatId="colorful" phldr="1"/>
      <dgm:spPr/>
      <dgm:t>
        <a:bodyPr/>
        <a:lstStyle/>
        <a:p>
          <a:endParaRPr lang="de-DE"/>
        </a:p>
      </dgm:t>
    </dgm:pt>
    <dgm:pt modelId="{53A5E34C-FE08-4870-A5DF-3187DEFE9549}">
      <dgm:prSet phldrT="[Text]" custT="1"/>
      <dgm:spPr/>
      <dgm:t>
        <a:bodyPr/>
        <a:lstStyle/>
        <a:p>
          <a:r>
            <a:rPr lang="de-DE" sz="4800" b="0" cap="none" spc="0" baseline="-10000" dirty="0" smtClean="0">
              <a:ln w="0"/>
              <a:effectLst/>
            </a:rPr>
            <a:t>T</a:t>
          </a:r>
          <a:endParaRPr lang="de-DE" sz="4800" b="0" cap="none" spc="0" baseline="-10000" dirty="0">
            <a:ln w="0"/>
            <a:effectLst/>
          </a:endParaRPr>
        </a:p>
      </dgm:t>
    </dgm:pt>
    <dgm:pt modelId="{6F15DE20-E93F-4D4A-9DF1-6D59B393CD59}" type="parTrans" cxnId="{F9E0E72E-72C4-4E12-9F2B-80EBDC3AE1E5}">
      <dgm:prSet/>
      <dgm:spPr/>
      <dgm:t>
        <a:bodyPr/>
        <a:lstStyle/>
        <a:p>
          <a:endParaRPr lang="de-DE"/>
        </a:p>
      </dgm:t>
    </dgm:pt>
    <dgm:pt modelId="{E28A534F-8207-478A-A22D-6E6942C1136E}" type="sibTrans" cxnId="{F9E0E72E-72C4-4E12-9F2B-80EBDC3AE1E5}">
      <dgm:prSet/>
      <dgm:spPr/>
      <dgm:t>
        <a:bodyPr/>
        <a:lstStyle/>
        <a:p>
          <a:endParaRPr lang="de-DE"/>
        </a:p>
      </dgm:t>
    </dgm:pt>
    <dgm:pt modelId="{71896BC0-876D-4866-AD03-73B87305B969}">
      <dgm:prSet phldrT="[Text]"/>
      <dgm:spPr/>
      <dgm:t>
        <a:bodyPr/>
        <a:lstStyle/>
        <a:p>
          <a:r>
            <a:rPr lang="de-DE" dirty="0" smtClean="0"/>
            <a:t>Titel (eventuell mit Beschreibung des Mediums: Bild; ab 4.0 keine Pflicht)</a:t>
          </a:r>
          <a:endParaRPr lang="de-DE" dirty="0"/>
        </a:p>
      </dgm:t>
    </dgm:pt>
    <dgm:pt modelId="{678AFE0D-F7C0-448E-A5FE-0B3878467627}" type="parTrans" cxnId="{5927F751-9ABC-4EA7-BB71-418650E70D7F}">
      <dgm:prSet/>
      <dgm:spPr/>
      <dgm:t>
        <a:bodyPr/>
        <a:lstStyle/>
        <a:p>
          <a:endParaRPr lang="de-DE"/>
        </a:p>
      </dgm:t>
    </dgm:pt>
    <dgm:pt modelId="{93373EFA-0C30-45E5-8FC2-FF0F8DDFB440}" type="sibTrans" cxnId="{5927F751-9ABC-4EA7-BB71-418650E70D7F}">
      <dgm:prSet/>
      <dgm:spPr/>
      <dgm:t>
        <a:bodyPr/>
        <a:lstStyle/>
        <a:p>
          <a:endParaRPr lang="de-DE"/>
        </a:p>
      </dgm:t>
    </dgm:pt>
    <dgm:pt modelId="{FADCD8FF-6D94-47E3-8C5E-4933AFD1AE3F}">
      <dgm:prSet phldrT="[Text]" custT="1"/>
      <dgm:spPr/>
      <dgm:t>
        <a:bodyPr/>
        <a:lstStyle/>
        <a:p>
          <a:r>
            <a:rPr lang="de-DE" sz="4800" b="0" cap="none" spc="0" baseline="-10000" dirty="0" smtClean="0">
              <a:ln w="0"/>
              <a:effectLst/>
            </a:rPr>
            <a:t>U</a:t>
          </a:r>
          <a:endParaRPr lang="de-DE" sz="4800" b="0" cap="none" spc="0" baseline="-10000" dirty="0">
            <a:ln w="0"/>
            <a:effectLst/>
          </a:endParaRPr>
        </a:p>
      </dgm:t>
    </dgm:pt>
    <dgm:pt modelId="{DACB6761-172B-4C72-86D4-2590F629F64C}" type="parTrans" cxnId="{EC4277FA-4CB8-4C96-806A-656307C8BC8B}">
      <dgm:prSet/>
      <dgm:spPr/>
      <dgm:t>
        <a:bodyPr/>
        <a:lstStyle/>
        <a:p>
          <a:endParaRPr lang="de-DE"/>
        </a:p>
      </dgm:t>
    </dgm:pt>
    <dgm:pt modelId="{0AE43D97-CDFB-4E9F-8B23-FF3F3173E9C9}" type="sibTrans" cxnId="{EC4277FA-4CB8-4C96-806A-656307C8BC8B}">
      <dgm:prSet/>
      <dgm:spPr/>
      <dgm:t>
        <a:bodyPr/>
        <a:lstStyle/>
        <a:p>
          <a:endParaRPr lang="de-DE"/>
        </a:p>
      </dgm:t>
    </dgm:pt>
    <dgm:pt modelId="{7F1B59BC-8BD8-4505-86A1-A08C02B3AD22}">
      <dgm:prSet phldrT="[Text]"/>
      <dgm:spPr/>
      <dgm:t>
        <a:bodyPr/>
        <a:lstStyle/>
        <a:p>
          <a:r>
            <a:rPr lang="de-DE" dirty="0" err="1" smtClean="0"/>
            <a:t>UrheberIn</a:t>
          </a:r>
          <a:r>
            <a:rPr lang="de-DE" dirty="0" smtClean="0"/>
            <a:t> (wie selber genannt, auch Link)</a:t>
          </a:r>
          <a:endParaRPr lang="de-DE" dirty="0"/>
        </a:p>
      </dgm:t>
    </dgm:pt>
    <dgm:pt modelId="{0A2FC1E8-FA48-4516-8279-F9770E14803E}" type="parTrans" cxnId="{4759725C-9D0B-4418-850B-0FC3E24D1040}">
      <dgm:prSet/>
      <dgm:spPr/>
      <dgm:t>
        <a:bodyPr/>
        <a:lstStyle/>
        <a:p>
          <a:endParaRPr lang="de-DE"/>
        </a:p>
      </dgm:t>
    </dgm:pt>
    <dgm:pt modelId="{91F68301-1C46-410E-AD26-7517BE18068A}" type="sibTrans" cxnId="{4759725C-9D0B-4418-850B-0FC3E24D1040}">
      <dgm:prSet/>
      <dgm:spPr/>
      <dgm:t>
        <a:bodyPr/>
        <a:lstStyle/>
        <a:p>
          <a:endParaRPr lang="de-DE"/>
        </a:p>
      </dgm:t>
    </dgm:pt>
    <dgm:pt modelId="{D79AF82F-61CC-4DF5-B26A-D50DC64C0A3B}">
      <dgm:prSet phldrT="[Text]" custT="1"/>
      <dgm:spPr/>
      <dgm:t>
        <a:bodyPr/>
        <a:lstStyle/>
        <a:p>
          <a:r>
            <a:rPr lang="de-DE" sz="4800" b="0" cap="none" spc="0" baseline="-10000" dirty="0" smtClean="0">
              <a:ln w="0"/>
              <a:effectLst/>
            </a:rPr>
            <a:t>L</a:t>
          </a:r>
          <a:endParaRPr lang="de-DE" sz="4800" b="0" cap="none" spc="0" baseline="-10000" dirty="0">
            <a:ln w="0"/>
            <a:effectLst/>
          </a:endParaRPr>
        </a:p>
      </dgm:t>
    </dgm:pt>
    <dgm:pt modelId="{5CB9045E-BCC1-42E7-B0C3-B4CA28454BE4}" type="parTrans" cxnId="{B777EC45-773E-4594-9D98-4E0F5F6DEF45}">
      <dgm:prSet/>
      <dgm:spPr/>
      <dgm:t>
        <a:bodyPr/>
        <a:lstStyle/>
        <a:p>
          <a:endParaRPr lang="de-DE"/>
        </a:p>
      </dgm:t>
    </dgm:pt>
    <dgm:pt modelId="{C05E8176-7720-4467-95F9-F6FC5DEA40F7}" type="sibTrans" cxnId="{B777EC45-773E-4594-9D98-4E0F5F6DEF45}">
      <dgm:prSet/>
      <dgm:spPr/>
      <dgm:t>
        <a:bodyPr/>
        <a:lstStyle/>
        <a:p>
          <a:endParaRPr lang="de-DE"/>
        </a:p>
      </dgm:t>
    </dgm:pt>
    <dgm:pt modelId="{FAB83D6B-8BFE-4A6F-88E2-8155E4A3223E}">
      <dgm:prSet phldrT="[Text]"/>
      <dgm:spPr/>
      <dgm:t>
        <a:bodyPr/>
        <a:lstStyle/>
        <a:p>
          <a:r>
            <a:rPr lang="de-DE" dirty="0" smtClean="0"/>
            <a:t>Lizenz (wie gefunden, Versionsnummer wird angegeben, ggf. Länderzusatz wie DE)</a:t>
          </a:r>
          <a:endParaRPr lang="de-DE" dirty="0"/>
        </a:p>
      </dgm:t>
    </dgm:pt>
    <dgm:pt modelId="{56FD07D9-5BA2-4DE7-9DB0-4BB076235C69}" type="parTrans" cxnId="{A90373E5-F905-48CC-B8BD-DD819C12DB30}">
      <dgm:prSet/>
      <dgm:spPr/>
      <dgm:t>
        <a:bodyPr/>
        <a:lstStyle/>
        <a:p>
          <a:endParaRPr lang="de-DE"/>
        </a:p>
      </dgm:t>
    </dgm:pt>
    <dgm:pt modelId="{D3863BA2-8939-4EA3-8E40-2E2245EF3043}" type="sibTrans" cxnId="{A90373E5-F905-48CC-B8BD-DD819C12DB30}">
      <dgm:prSet/>
      <dgm:spPr/>
      <dgm:t>
        <a:bodyPr/>
        <a:lstStyle/>
        <a:p>
          <a:endParaRPr lang="de-DE"/>
        </a:p>
      </dgm:t>
    </dgm:pt>
    <dgm:pt modelId="{6888AFCF-7A5B-4D7F-98C0-8D134D918B7A}">
      <dgm:prSet custT="1"/>
      <dgm:spPr/>
      <dgm:t>
        <a:bodyPr/>
        <a:lstStyle/>
        <a:p>
          <a:r>
            <a:rPr lang="de-DE" sz="4800" b="0" cap="none" spc="0" baseline="-10000" dirty="0" smtClean="0">
              <a:ln w="0"/>
              <a:effectLst/>
            </a:rPr>
            <a:t>L</a:t>
          </a:r>
          <a:endParaRPr lang="de-DE" sz="4800" b="0" cap="none" spc="0" baseline="-10000" dirty="0">
            <a:ln w="0"/>
            <a:effectLst/>
          </a:endParaRPr>
        </a:p>
      </dgm:t>
    </dgm:pt>
    <dgm:pt modelId="{BC4439C2-20CC-422E-9888-BD75BD7BBD9F}" type="parTrans" cxnId="{A0E9697A-BF3B-4AE0-98DC-6B7F913265BB}">
      <dgm:prSet/>
      <dgm:spPr/>
      <dgm:t>
        <a:bodyPr/>
        <a:lstStyle/>
        <a:p>
          <a:endParaRPr lang="de-DE"/>
        </a:p>
      </dgm:t>
    </dgm:pt>
    <dgm:pt modelId="{29C0C13F-0E24-4A63-BBF5-D3DBA25F201B}" type="sibTrans" cxnId="{A0E9697A-BF3B-4AE0-98DC-6B7F913265BB}">
      <dgm:prSet/>
      <dgm:spPr/>
      <dgm:t>
        <a:bodyPr/>
        <a:lstStyle/>
        <a:p>
          <a:endParaRPr lang="de-DE"/>
        </a:p>
      </dgm:t>
    </dgm:pt>
    <dgm:pt modelId="{5A11D628-7F3B-4FFF-99BB-CCBD07525E2F}">
      <dgm:prSet custT="1"/>
      <dgm:spPr/>
      <dgm:t>
        <a:bodyPr/>
        <a:lstStyle/>
        <a:p>
          <a:r>
            <a:rPr lang="de-DE" sz="4800" b="0" cap="none" spc="0" baseline="-10000" dirty="0" smtClean="0">
              <a:ln w="0"/>
              <a:effectLst/>
            </a:rPr>
            <a:t>U</a:t>
          </a:r>
          <a:endParaRPr lang="de-DE" sz="4800" b="0" cap="none" spc="0" baseline="-10000" dirty="0">
            <a:ln w="0"/>
            <a:effectLst/>
          </a:endParaRPr>
        </a:p>
      </dgm:t>
    </dgm:pt>
    <dgm:pt modelId="{182C2DCC-1E85-43AF-A7E8-C49BD9D8B602}" type="parTrans" cxnId="{532C5C19-1209-4D77-8644-6CF035F0E1AD}">
      <dgm:prSet/>
      <dgm:spPr/>
      <dgm:t>
        <a:bodyPr/>
        <a:lstStyle/>
        <a:p>
          <a:endParaRPr lang="de-DE"/>
        </a:p>
      </dgm:t>
    </dgm:pt>
    <dgm:pt modelId="{F2794EED-5F7C-4B05-B91B-A200E4AFADAC}" type="sibTrans" cxnId="{532C5C19-1209-4D77-8644-6CF035F0E1AD}">
      <dgm:prSet/>
      <dgm:spPr/>
      <dgm:t>
        <a:bodyPr/>
        <a:lstStyle/>
        <a:p>
          <a:endParaRPr lang="de-DE"/>
        </a:p>
      </dgm:t>
    </dgm:pt>
    <dgm:pt modelId="{B71BBA92-AF5C-40CF-8CDA-9B3DE74FF8E6}">
      <dgm:prSet custT="1"/>
      <dgm:spPr/>
      <dgm:t>
        <a:bodyPr/>
        <a:lstStyle/>
        <a:p>
          <a:r>
            <a:rPr lang="de-DE" sz="4800" b="0" cap="none" spc="0" baseline="-10000" dirty="0" smtClean="0">
              <a:ln w="0"/>
              <a:effectLst/>
            </a:rPr>
            <a:t>V</a:t>
          </a:r>
          <a:endParaRPr lang="de-DE" sz="4800" b="0" cap="none" spc="0" baseline="-10000" dirty="0">
            <a:ln w="0"/>
            <a:effectLst/>
          </a:endParaRPr>
        </a:p>
      </dgm:t>
    </dgm:pt>
    <dgm:pt modelId="{913F3400-98A3-4F11-B13C-A78B4654B125}" type="parTrans" cxnId="{DA074BC4-1519-4DBC-BAA6-7D7F66A7FBAE}">
      <dgm:prSet/>
      <dgm:spPr/>
      <dgm:t>
        <a:bodyPr/>
        <a:lstStyle/>
        <a:p>
          <a:endParaRPr lang="de-DE"/>
        </a:p>
      </dgm:t>
    </dgm:pt>
    <dgm:pt modelId="{8792D7E9-26B0-4F5D-A3B0-5F8187C0C6D1}" type="sibTrans" cxnId="{DA074BC4-1519-4DBC-BAA6-7D7F66A7FBAE}">
      <dgm:prSet/>
      <dgm:spPr/>
      <dgm:t>
        <a:bodyPr/>
        <a:lstStyle/>
        <a:p>
          <a:endParaRPr lang="de-DE"/>
        </a:p>
      </dgm:t>
    </dgm:pt>
    <dgm:pt modelId="{75465663-1257-4237-A339-B07932BF41C8}">
      <dgm:prSet/>
      <dgm:spPr/>
      <dgm:t>
        <a:bodyPr/>
        <a:lstStyle/>
        <a:p>
          <a:r>
            <a:rPr lang="de-DE" dirty="0" smtClean="0"/>
            <a:t>Link zur Lizenz (2 Möglichkeiten: </a:t>
          </a:r>
          <a:r>
            <a:rPr lang="de-DE" dirty="0" smtClean="0">
              <a:hlinkClick xmlns:r="http://schemas.openxmlformats.org/officeDocument/2006/relationships" r:id="rId1"/>
            </a:rPr>
            <a:t>rechtsverbindlicher</a:t>
          </a:r>
          <a:r>
            <a:rPr lang="de-DE" dirty="0" smtClean="0"/>
            <a:t> Text oder </a:t>
          </a:r>
          <a:r>
            <a:rPr lang="de-DE" dirty="0" smtClean="0">
              <a:hlinkClick xmlns:r="http://schemas.openxmlformats.org/officeDocument/2006/relationships" r:id="rId2"/>
            </a:rPr>
            <a:t>vereinfachte Zusammenfassung</a:t>
          </a:r>
          <a:r>
            <a:rPr lang="de-DE" dirty="0" smtClean="0"/>
            <a:t>)</a:t>
          </a:r>
          <a:endParaRPr lang="de-DE" dirty="0"/>
        </a:p>
      </dgm:t>
    </dgm:pt>
    <dgm:pt modelId="{5DDB3EEB-2309-4F51-A898-D6346E019FA7}" type="parTrans" cxnId="{B6FBD7D3-F16C-4870-9E14-4B469A749C6C}">
      <dgm:prSet/>
      <dgm:spPr/>
      <dgm:t>
        <a:bodyPr/>
        <a:lstStyle/>
        <a:p>
          <a:endParaRPr lang="de-DE"/>
        </a:p>
      </dgm:t>
    </dgm:pt>
    <dgm:pt modelId="{08A7F9FE-590D-4E87-B2FF-3AC059FA8A75}" type="sibTrans" cxnId="{B6FBD7D3-F16C-4870-9E14-4B469A749C6C}">
      <dgm:prSet/>
      <dgm:spPr/>
      <dgm:t>
        <a:bodyPr/>
        <a:lstStyle/>
        <a:p>
          <a:endParaRPr lang="de-DE"/>
        </a:p>
      </dgm:t>
    </dgm:pt>
    <dgm:pt modelId="{6857A6D1-59EF-45F7-B5CD-31FDED910DCC}">
      <dgm:prSet/>
      <dgm:spPr/>
      <dgm:t>
        <a:bodyPr/>
        <a:lstStyle/>
        <a:p>
          <a:r>
            <a:rPr lang="de-DE" dirty="0" smtClean="0"/>
            <a:t>Ursprungsort (meist angegeben mit einem Link)</a:t>
          </a:r>
          <a:endParaRPr lang="de-DE" dirty="0"/>
        </a:p>
      </dgm:t>
    </dgm:pt>
    <dgm:pt modelId="{1E0F8944-01ED-4647-BC6E-444DC934F770}" type="parTrans" cxnId="{F2A4D8F9-A7A3-4CD7-9CBD-87E3440FD82B}">
      <dgm:prSet/>
      <dgm:spPr/>
      <dgm:t>
        <a:bodyPr/>
        <a:lstStyle/>
        <a:p>
          <a:endParaRPr lang="de-DE"/>
        </a:p>
      </dgm:t>
    </dgm:pt>
    <dgm:pt modelId="{4E17565D-F062-4A76-A645-3C5D506FBEDC}" type="sibTrans" cxnId="{F2A4D8F9-A7A3-4CD7-9CBD-87E3440FD82B}">
      <dgm:prSet/>
      <dgm:spPr/>
      <dgm:t>
        <a:bodyPr/>
        <a:lstStyle/>
        <a:p>
          <a:endParaRPr lang="de-DE"/>
        </a:p>
      </dgm:t>
    </dgm:pt>
    <dgm:pt modelId="{8B2D657E-0E35-494A-ABD8-673BC772742C}">
      <dgm:prSet/>
      <dgm:spPr/>
      <dgm:t>
        <a:bodyPr/>
        <a:lstStyle/>
        <a:p>
          <a:r>
            <a:rPr lang="de-DE" dirty="0" smtClean="0"/>
            <a:t>Veränderungen müssen angegeben werden (z.B. Bild zugeschnitten, Übersetzung aus Englischen)</a:t>
          </a:r>
          <a:endParaRPr lang="de-DE" dirty="0"/>
        </a:p>
      </dgm:t>
    </dgm:pt>
    <dgm:pt modelId="{71507498-9692-4255-8EB8-241055FCDF58}" type="parTrans" cxnId="{63D4CA29-9F5D-46C6-A878-803E511A1918}">
      <dgm:prSet/>
      <dgm:spPr/>
      <dgm:t>
        <a:bodyPr/>
        <a:lstStyle/>
        <a:p>
          <a:endParaRPr lang="de-DE"/>
        </a:p>
      </dgm:t>
    </dgm:pt>
    <dgm:pt modelId="{1AB94BCC-0E49-4ED3-AED8-E0928DCF956F}" type="sibTrans" cxnId="{63D4CA29-9F5D-46C6-A878-803E511A1918}">
      <dgm:prSet/>
      <dgm:spPr/>
      <dgm:t>
        <a:bodyPr/>
        <a:lstStyle/>
        <a:p>
          <a:endParaRPr lang="de-DE"/>
        </a:p>
      </dgm:t>
    </dgm:pt>
    <dgm:pt modelId="{213DBFF2-2945-4FBB-82EB-963DC0D29C02}" type="pres">
      <dgm:prSet presAssocID="{8D1F496B-363E-487C-935C-DD5D9379C8B3}" presName="linearFlow" presStyleCnt="0">
        <dgm:presLayoutVars>
          <dgm:dir/>
          <dgm:animLvl val="lvl"/>
          <dgm:resizeHandles val="exact"/>
        </dgm:presLayoutVars>
      </dgm:prSet>
      <dgm:spPr/>
      <dgm:t>
        <a:bodyPr/>
        <a:lstStyle/>
        <a:p>
          <a:endParaRPr lang="de-DE"/>
        </a:p>
      </dgm:t>
    </dgm:pt>
    <dgm:pt modelId="{E7BE76C4-D330-456C-986E-A3D5DA533071}" type="pres">
      <dgm:prSet presAssocID="{53A5E34C-FE08-4870-A5DF-3187DEFE9549}" presName="composite" presStyleCnt="0"/>
      <dgm:spPr/>
    </dgm:pt>
    <dgm:pt modelId="{0336B59C-CE0E-4BCE-9F3C-A19633A9B3F5}" type="pres">
      <dgm:prSet presAssocID="{53A5E34C-FE08-4870-A5DF-3187DEFE9549}" presName="parentText" presStyleLbl="alignNode1" presStyleIdx="0" presStyleCnt="6">
        <dgm:presLayoutVars>
          <dgm:chMax val="1"/>
          <dgm:bulletEnabled val="1"/>
        </dgm:presLayoutVars>
      </dgm:prSet>
      <dgm:spPr/>
      <dgm:t>
        <a:bodyPr/>
        <a:lstStyle/>
        <a:p>
          <a:endParaRPr lang="de-DE"/>
        </a:p>
      </dgm:t>
    </dgm:pt>
    <dgm:pt modelId="{1D8B769D-DB43-4A5F-93B4-EF951894A6B7}" type="pres">
      <dgm:prSet presAssocID="{53A5E34C-FE08-4870-A5DF-3187DEFE9549}" presName="descendantText" presStyleLbl="alignAcc1" presStyleIdx="0" presStyleCnt="6">
        <dgm:presLayoutVars>
          <dgm:bulletEnabled val="1"/>
        </dgm:presLayoutVars>
      </dgm:prSet>
      <dgm:spPr/>
      <dgm:t>
        <a:bodyPr/>
        <a:lstStyle/>
        <a:p>
          <a:endParaRPr lang="de-DE"/>
        </a:p>
      </dgm:t>
    </dgm:pt>
    <dgm:pt modelId="{60AB23AB-FB1C-476C-9EBE-0CD1D76E29C7}" type="pres">
      <dgm:prSet presAssocID="{E28A534F-8207-478A-A22D-6E6942C1136E}" presName="sp" presStyleCnt="0"/>
      <dgm:spPr/>
    </dgm:pt>
    <dgm:pt modelId="{36B6B76C-05C0-42AF-B1DD-3CC34F420A11}" type="pres">
      <dgm:prSet presAssocID="{FADCD8FF-6D94-47E3-8C5E-4933AFD1AE3F}" presName="composite" presStyleCnt="0"/>
      <dgm:spPr/>
    </dgm:pt>
    <dgm:pt modelId="{64281B3E-7924-46EF-AD81-1EBE1199F945}" type="pres">
      <dgm:prSet presAssocID="{FADCD8FF-6D94-47E3-8C5E-4933AFD1AE3F}" presName="parentText" presStyleLbl="alignNode1" presStyleIdx="1" presStyleCnt="6">
        <dgm:presLayoutVars>
          <dgm:chMax val="1"/>
          <dgm:bulletEnabled val="1"/>
        </dgm:presLayoutVars>
      </dgm:prSet>
      <dgm:spPr/>
      <dgm:t>
        <a:bodyPr/>
        <a:lstStyle/>
        <a:p>
          <a:endParaRPr lang="de-DE"/>
        </a:p>
      </dgm:t>
    </dgm:pt>
    <dgm:pt modelId="{B5317968-EC70-4859-BB28-45EC7C51E2E7}" type="pres">
      <dgm:prSet presAssocID="{FADCD8FF-6D94-47E3-8C5E-4933AFD1AE3F}" presName="descendantText" presStyleLbl="alignAcc1" presStyleIdx="1" presStyleCnt="6">
        <dgm:presLayoutVars>
          <dgm:bulletEnabled val="1"/>
        </dgm:presLayoutVars>
      </dgm:prSet>
      <dgm:spPr/>
      <dgm:t>
        <a:bodyPr/>
        <a:lstStyle/>
        <a:p>
          <a:endParaRPr lang="de-DE"/>
        </a:p>
      </dgm:t>
    </dgm:pt>
    <dgm:pt modelId="{45332B70-D370-458B-B74B-36023AF81EA8}" type="pres">
      <dgm:prSet presAssocID="{0AE43D97-CDFB-4E9F-8B23-FF3F3173E9C9}" presName="sp" presStyleCnt="0"/>
      <dgm:spPr/>
    </dgm:pt>
    <dgm:pt modelId="{ACF54CA9-8F5D-4974-A1D8-BC8B19E96435}" type="pres">
      <dgm:prSet presAssocID="{D79AF82F-61CC-4DF5-B26A-D50DC64C0A3B}" presName="composite" presStyleCnt="0"/>
      <dgm:spPr/>
    </dgm:pt>
    <dgm:pt modelId="{19B744F3-7BB7-46FC-8B3D-2D986F6EA770}" type="pres">
      <dgm:prSet presAssocID="{D79AF82F-61CC-4DF5-B26A-D50DC64C0A3B}" presName="parentText" presStyleLbl="alignNode1" presStyleIdx="2" presStyleCnt="6">
        <dgm:presLayoutVars>
          <dgm:chMax val="1"/>
          <dgm:bulletEnabled val="1"/>
        </dgm:presLayoutVars>
      </dgm:prSet>
      <dgm:spPr/>
      <dgm:t>
        <a:bodyPr/>
        <a:lstStyle/>
        <a:p>
          <a:endParaRPr lang="de-DE"/>
        </a:p>
      </dgm:t>
    </dgm:pt>
    <dgm:pt modelId="{5C422CA0-E6C6-4076-8139-81F89C40FBD6}" type="pres">
      <dgm:prSet presAssocID="{D79AF82F-61CC-4DF5-B26A-D50DC64C0A3B}" presName="descendantText" presStyleLbl="alignAcc1" presStyleIdx="2" presStyleCnt="6">
        <dgm:presLayoutVars>
          <dgm:bulletEnabled val="1"/>
        </dgm:presLayoutVars>
      </dgm:prSet>
      <dgm:spPr/>
      <dgm:t>
        <a:bodyPr/>
        <a:lstStyle/>
        <a:p>
          <a:endParaRPr lang="de-DE"/>
        </a:p>
      </dgm:t>
    </dgm:pt>
    <dgm:pt modelId="{C49ACA01-8292-4477-9B49-561B0574771E}" type="pres">
      <dgm:prSet presAssocID="{C05E8176-7720-4467-95F9-F6FC5DEA40F7}" presName="sp" presStyleCnt="0"/>
      <dgm:spPr/>
    </dgm:pt>
    <dgm:pt modelId="{21CA6511-9EA6-4C3C-A8F1-300B5EB537DB}" type="pres">
      <dgm:prSet presAssocID="{6888AFCF-7A5B-4D7F-98C0-8D134D918B7A}" presName="composite" presStyleCnt="0"/>
      <dgm:spPr/>
    </dgm:pt>
    <dgm:pt modelId="{486337C8-7E14-4AF5-BCA2-39456DFE9FDD}" type="pres">
      <dgm:prSet presAssocID="{6888AFCF-7A5B-4D7F-98C0-8D134D918B7A}" presName="parentText" presStyleLbl="alignNode1" presStyleIdx="3" presStyleCnt="6" custLinFactNeighborX="-28735" custLinFactNeighborY="0">
        <dgm:presLayoutVars>
          <dgm:chMax val="1"/>
          <dgm:bulletEnabled val="1"/>
        </dgm:presLayoutVars>
      </dgm:prSet>
      <dgm:spPr/>
      <dgm:t>
        <a:bodyPr/>
        <a:lstStyle/>
        <a:p>
          <a:endParaRPr lang="de-DE"/>
        </a:p>
      </dgm:t>
    </dgm:pt>
    <dgm:pt modelId="{BCE5E397-D7D2-450B-8FD5-6D2371A122D5}" type="pres">
      <dgm:prSet presAssocID="{6888AFCF-7A5B-4D7F-98C0-8D134D918B7A}" presName="descendantText" presStyleLbl="alignAcc1" presStyleIdx="3" presStyleCnt="6">
        <dgm:presLayoutVars>
          <dgm:bulletEnabled val="1"/>
        </dgm:presLayoutVars>
      </dgm:prSet>
      <dgm:spPr/>
      <dgm:t>
        <a:bodyPr/>
        <a:lstStyle/>
        <a:p>
          <a:endParaRPr lang="de-DE"/>
        </a:p>
      </dgm:t>
    </dgm:pt>
    <dgm:pt modelId="{CFA4226B-570E-476F-AF39-A0A36B88188F}" type="pres">
      <dgm:prSet presAssocID="{29C0C13F-0E24-4A63-BBF5-D3DBA25F201B}" presName="sp" presStyleCnt="0"/>
      <dgm:spPr/>
    </dgm:pt>
    <dgm:pt modelId="{9BBAD4CC-0E98-4926-B234-24EB21A87252}" type="pres">
      <dgm:prSet presAssocID="{5A11D628-7F3B-4FFF-99BB-CCBD07525E2F}" presName="composite" presStyleCnt="0"/>
      <dgm:spPr/>
    </dgm:pt>
    <dgm:pt modelId="{9D0A6563-0D56-4763-B2FF-42F9AAB974B7}" type="pres">
      <dgm:prSet presAssocID="{5A11D628-7F3B-4FFF-99BB-CCBD07525E2F}" presName="parentText" presStyleLbl="alignNode1" presStyleIdx="4" presStyleCnt="6">
        <dgm:presLayoutVars>
          <dgm:chMax val="1"/>
          <dgm:bulletEnabled val="1"/>
        </dgm:presLayoutVars>
      </dgm:prSet>
      <dgm:spPr/>
      <dgm:t>
        <a:bodyPr/>
        <a:lstStyle/>
        <a:p>
          <a:endParaRPr lang="de-DE"/>
        </a:p>
      </dgm:t>
    </dgm:pt>
    <dgm:pt modelId="{268A86BA-8A6A-4E95-8C87-A5799A2F68D0}" type="pres">
      <dgm:prSet presAssocID="{5A11D628-7F3B-4FFF-99BB-CCBD07525E2F}" presName="descendantText" presStyleLbl="alignAcc1" presStyleIdx="4" presStyleCnt="6">
        <dgm:presLayoutVars>
          <dgm:bulletEnabled val="1"/>
        </dgm:presLayoutVars>
      </dgm:prSet>
      <dgm:spPr/>
      <dgm:t>
        <a:bodyPr/>
        <a:lstStyle/>
        <a:p>
          <a:endParaRPr lang="de-DE"/>
        </a:p>
      </dgm:t>
    </dgm:pt>
    <dgm:pt modelId="{6E591681-E576-4FAC-8044-E833F88EFA62}" type="pres">
      <dgm:prSet presAssocID="{F2794EED-5F7C-4B05-B91B-A200E4AFADAC}" presName="sp" presStyleCnt="0"/>
      <dgm:spPr/>
    </dgm:pt>
    <dgm:pt modelId="{718C483B-94C5-4F75-8EA7-2BA4A987847C}" type="pres">
      <dgm:prSet presAssocID="{B71BBA92-AF5C-40CF-8CDA-9B3DE74FF8E6}" presName="composite" presStyleCnt="0"/>
      <dgm:spPr/>
    </dgm:pt>
    <dgm:pt modelId="{03C941D4-51A0-45F1-9391-07482EE2B07B}" type="pres">
      <dgm:prSet presAssocID="{B71BBA92-AF5C-40CF-8CDA-9B3DE74FF8E6}" presName="parentText" presStyleLbl="alignNode1" presStyleIdx="5" presStyleCnt="6">
        <dgm:presLayoutVars>
          <dgm:chMax val="1"/>
          <dgm:bulletEnabled val="1"/>
        </dgm:presLayoutVars>
      </dgm:prSet>
      <dgm:spPr/>
      <dgm:t>
        <a:bodyPr/>
        <a:lstStyle/>
        <a:p>
          <a:endParaRPr lang="de-DE"/>
        </a:p>
      </dgm:t>
    </dgm:pt>
    <dgm:pt modelId="{994947CE-D647-4EEB-989C-0EB72F19EBB1}" type="pres">
      <dgm:prSet presAssocID="{B71BBA92-AF5C-40CF-8CDA-9B3DE74FF8E6}" presName="descendantText" presStyleLbl="alignAcc1" presStyleIdx="5" presStyleCnt="6">
        <dgm:presLayoutVars>
          <dgm:bulletEnabled val="1"/>
        </dgm:presLayoutVars>
      </dgm:prSet>
      <dgm:spPr/>
      <dgm:t>
        <a:bodyPr/>
        <a:lstStyle/>
        <a:p>
          <a:endParaRPr lang="de-DE"/>
        </a:p>
      </dgm:t>
    </dgm:pt>
  </dgm:ptLst>
  <dgm:cxnLst>
    <dgm:cxn modelId="{222BAAAE-B7FC-49A5-87A0-54DB7A547EFF}" type="presOf" srcId="{6888AFCF-7A5B-4D7F-98C0-8D134D918B7A}" destId="{486337C8-7E14-4AF5-BCA2-39456DFE9FDD}" srcOrd="0" destOrd="0" presId="urn:microsoft.com/office/officeart/2005/8/layout/chevron2"/>
    <dgm:cxn modelId="{A90373E5-F905-48CC-B8BD-DD819C12DB30}" srcId="{D79AF82F-61CC-4DF5-B26A-D50DC64C0A3B}" destId="{FAB83D6B-8BFE-4A6F-88E2-8155E4A3223E}" srcOrd="0" destOrd="0" parTransId="{56FD07D9-5BA2-4DE7-9DB0-4BB076235C69}" sibTransId="{D3863BA2-8939-4EA3-8E40-2E2245EF3043}"/>
    <dgm:cxn modelId="{6D171C07-5F60-42C4-A145-68B93B9DBD50}" type="presOf" srcId="{7F1B59BC-8BD8-4505-86A1-A08C02B3AD22}" destId="{B5317968-EC70-4859-BB28-45EC7C51E2E7}" srcOrd="0" destOrd="0" presId="urn:microsoft.com/office/officeart/2005/8/layout/chevron2"/>
    <dgm:cxn modelId="{5927F751-9ABC-4EA7-BB71-418650E70D7F}" srcId="{53A5E34C-FE08-4870-A5DF-3187DEFE9549}" destId="{71896BC0-876D-4866-AD03-73B87305B969}" srcOrd="0" destOrd="0" parTransId="{678AFE0D-F7C0-448E-A5FE-0B3878467627}" sibTransId="{93373EFA-0C30-45E5-8FC2-FF0F8DDFB440}"/>
    <dgm:cxn modelId="{4759725C-9D0B-4418-850B-0FC3E24D1040}" srcId="{FADCD8FF-6D94-47E3-8C5E-4933AFD1AE3F}" destId="{7F1B59BC-8BD8-4505-86A1-A08C02B3AD22}" srcOrd="0" destOrd="0" parTransId="{0A2FC1E8-FA48-4516-8279-F9770E14803E}" sibTransId="{91F68301-1C46-410E-AD26-7517BE18068A}"/>
    <dgm:cxn modelId="{F5FDFCBF-CA27-4C03-B299-4132843C7A29}" type="presOf" srcId="{FAB83D6B-8BFE-4A6F-88E2-8155E4A3223E}" destId="{5C422CA0-E6C6-4076-8139-81F89C40FBD6}" srcOrd="0" destOrd="0" presId="urn:microsoft.com/office/officeart/2005/8/layout/chevron2"/>
    <dgm:cxn modelId="{81DE7218-1AF5-4557-913B-C0B26699E077}" type="presOf" srcId="{FADCD8FF-6D94-47E3-8C5E-4933AFD1AE3F}" destId="{64281B3E-7924-46EF-AD81-1EBE1199F945}" srcOrd="0" destOrd="0" presId="urn:microsoft.com/office/officeart/2005/8/layout/chevron2"/>
    <dgm:cxn modelId="{9834AFC8-C541-4FAA-A37F-8156AC019D1A}" type="presOf" srcId="{8D1F496B-363E-487C-935C-DD5D9379C8B3}" destId="{213DBFF2-2945-4FBB-82EB-963DC0D29C02}" srcOrd="0" destOrd="0" presId="urn:microsoft.com/office/officeart/2005/8/layout/chevron2"/>
    <dgm:cxn modelId="{EC4277FA-4CB8-4C96-806A-656307C8BC8B}" srcId="{8D1F496B-363E-487C-935C-DD5D9379C8B3}" destId="{FADCD8FF-6D94-47E3-8C5E-4933AFD1AE3F}" srcOrd="1" destOrd="0" parTransId="{DACB6761-172B-4C72-86D4-2590F629F64C}" sibTransId="{0AE43D97-CDFB-4E9F-8B23-FF3F3173E9C9}"/>
    <dgm:cxn modelId="{F64C6420-0E2E-42CE-A5FF-B8643B74019E}" type="presOf" srcId="{6857A6D1-59EF-45F7-B5CD-31FDED910DCC}" destId="{268A86BA-8A6A-4E95-8C87-A5799A2F68D0}" srcOrd="0" destOrd="0" presId="urn:microsoft.com/office/officeart/2005/8/layout/chevron2"/>
    <dgm:cxn modelId="{A3608DFF-4A62-490F-BA21-9B043673F201}" type="presOf" srcId="{53A5E34C-FE08-4870-A5DF-3187DEFE9549}" destId="{0336B59C-CE0E-4BCE-9F3C-A19633A9B3F5}" srcOrd="0" destOrd="0" presId="urn:microsoft.com/office/officeart/2005/8/layout/chevron2"/>
    <dgm:cxn modelId="{B065C6E7-634B-41EF-8588-BF3EE17BB81F}" type="presOf" srcId="{B71BBA92-AF5C-40CF-8CDA-9B3DE74FF8E6}" destId="{03C941D4-51A0-45F1-9391-07482EE2B07B}" srcOrd="0" destOrd="0" presId="urn:microsoft.com/office/officeart/2005/8/layout/chevron2"/>
    <dgm:cxn modelId="{B777EC45-773E-4594-9D98-4E0F5F6DEF45}" srcId="{8D1F496B-363E-487C-935C-DD5D9379C8B3}" destId="{D79AF82F-61CC-4DF5-B26A-D50DC64C0A3B}" srcOrd="2" destOrd="0" parTransId="{5CB9045E-BCC1-42E7-B0C3-B4CA28454BE4}" sibTransId="{C05E8176-7720-4467-95F9-F6FC5DEA40F7}"/>
    <dgm:cxn modelId="{F9E0E72E-72C4-4E12-9F2B-80EBDC3AE1E5}" srcId="{8D1F496B-363E-487C-935C-DD5D9379C8B3}" destId="{53A5E34C-FE08-4870-A5DF-3187DEFE9549}" srcOrd="0" destOrd="0" parTransId="{6F15DE20-E93F-4D4A-9DF1-6D59B393CD59}" sibTransId="{E28A534F-8207-478A-A22D-6E6942C1136E}"/>
    <dgm:cxn modelId="{B6FBD7D3-F16C-4870-9E14-4B469A749C6C}" srcId="{6888AFCF-7A5B-4D7F-98C0-8D134D918B7A}" destId="{75465663-1257-4237-A339-B07932BF41C8}" srcOrd="0" destOrd="0" parTransId="{5DDB3EEB-2309-4F51-A898-D6346E019FA7}" sibTransId="{08A7F9FE-590D-4E87-B2FF-3AC059FA8A75}"/>
    <dgm:cxn modelId="{DA074BC4-1519-4DBC-BAA6-7D7F66A7FBAE}" srcId="{8D1F496B-363E-487C-935C-DD5D9379C8B3}" destId="{B71BBA92-AF5C-40CF-8CDA-9B3DE74FF8E6}" srcOrd="5" destOrd="0" parTransId="{913F3400-98A3-4F11-B13C-A78B4654B125}" sibTransId="{8792D7E9-26B0-4F5D-A3B0-5F8187C0C6D1}"/>
    <dgm:cxn modelId="{CDAD4472-487B-4FBF-87FE-6FF63D170E0B}" type="presOf" srcId="{D79AF82F-61CC-4DF5-B26A-D50DC64C0A3B}" destId="{19B744F3-7BB7-46FC-8B3D-2D986F6EA770}" srcOrd="0" destOrd="0" presId="urn:microsoft.com/office/officeart/2005/8/layout/chevron2"/>
    <dgm:cxn modelId="{AADAF2CF-8421-4F4F-A943-C755F723E20F}" type="presOf" srcId="{5A11D628-7F3B-4FFF-99BB-CCBD07525E2F}" destId="{9D0A6563-0D56-4763-B2FF-42F9AAB974B7}" srcOrd="0" destOrd="0" presId="urn:microsoft.com/office/officeart/2005/8/layout/chevron2"/>
    <dgm:cxn modelId="{2F214783-EB51-45A3-9F7C-45FE306793F5}" type="presOf" srcId="{71896BC0-876D-4866-AD03-73B87305B969}" destId="{1D8B769D-DB43-4A5F-93B4-EF951894A6B7}" srcOrd="0" destOrd="0" presId="urn:microsoft.com/office/officeart/2005/8/layout/chevron2"/>
    <dgm:cxn modelId="{532C5C19-1209-4D77-8644-6CF035F0E1AD}" srcId="{8D1F496B-363E-487C-935C-DD5D9379C8B3}" destId="{5A11D628-7F3B-4FFF-99BB-CCBD07525E2F}" srcOrd="4" destOrd="0" parTransId="{182C2DCC-1E85-43AF-A7E8-C49BD9D8B602}" sibTransId="{F2794EED-5F7C-4B05-B91B-A200E4AFADAC}"/>
    <dgm:cxn modelId="{63D4CA29-9F5D-46C6-A878-803E511A1918}" srcId="{B71BBA92-AF5C-40CF-8CDA-9B3DE74FF8E6}" destId="{8B2D657E-0E35-494A-ABD8-673BC772742C}" srcOrd="0" destOrd="0" parTransId="{71507498-9692-4255-8EB8-241055FCDF58}" sibTransId="{1AB94BCC-0E49-4ED3-AED8-E0928DCF956F}"/>
    <dgm:cxn modelId="{5F7A4CD6-5FD1-4EFE-A7AD-05FCA5179ECE}" type="presOf" srcId="{75465663-1257-4237-A339-B07932BF41C8}" destId="{BCE5E397-D7D2-450B-8FD5-6D2371A122D5}" srcOrd="0" destOrd="0" presId="urn:microsoft.com/office/officeart/2005/8/layout/chevron2"/>
    <dgm:cxn modelId="{4B573655-3B41-4324-BB35-062340FF274F}" type="presOf" srcId="{8B2D657E-0E35-494A-ABD8-673BC772742C}" destId="{994947CE-D647-4EEB-989C-0EB72F19EBB1}" srcOrd="0" destOrd="0" presId="urn:microsoft.com/office/officeart/2005/8/layout/chevron2"/>
    <dgm:cxn modelId="{A0E9697A-BF3B-4AE0-98DC-6B7F913265BB}" srcId="{8D1F496B-363E-487C-935C-DD5D9379C8B3}" destId="{6888AFCF-7A5B-4D7F-98C0-8D134D918B7A}" srcOrd="3" destOrd="0" parTransId="{BC4439C2-20CC-422E-9888-BD75BD7BBD9F}" sibTransId="{29C0C13F-0E24-4A63-BBF5-D3DBA25F201B}"/>
    <dgm:cxn modelId="{F2A4D8F9-A7A3-4CD7-9CBD-87E3440FD82B}" srcId="{5A11D628-7F3B-4FFF-99BB-CCBD07525E2F}" destId="{6857A6D1-59EF-45F7-B5CD-31FDED910DCC}" srcOrd="0" destOrd="0" parTransId="{1E0F8944-01ED-4647-BC6E-444DC934F770}" sibTransId="{4E17565D-F062-4A76-A645-3C5D506FBEDC}"/>
    <dgm:cxn modelId="{760D46C6-E124-43DC-9419-3D18878BBF96}" type="presParOf" srcId="{213DBFF2-2945-4FBB-82EB-963DC0D29C02}" destId="{E7BE76C4-D330-456C-986E-A3D5DA533071}" srcOrd="0" destOrd="0" presId="urn:microsoft.com/office/officeart/2005/8/layout/chevron2"/>
    <dgm:cxn modelId="{3BA290F6-A979-4916-A1EE-A69994925FD6}" type="presParOf" srcId="{E7BE76C4-D330-456C-986E-A3D5DA533071}" destId="{0336B59C-CE0E-4BCE-9F3C-A19633A9B3F5}" srcOrd="0" destOrd="0" presId="urn:microsoft.com/office/officeart/2005/8/layout/chevron2"/>
    <dgm:cxn modelId="{8F4231C5-F19D-48E3-ABA1-CDE747AD3FFE}" type="presParOf" srcId="{E7BE76C4-D330-456C-986E-A3D5DA533071}" destId="{1D8B769D-DB43-4A5F-93B4-EF951894A6B7}" srcOrd="1" destOrd="0" presId="urn:microsoft.com/office/officeart/2005/8/layout/chevron2"/>
    <dgm:cxn modelId="{E4024DDE-501E-4592-A9A6-D466EE2009CD}" type="presParOf" srcId="{213DBFF2-2945-4FBB-82EB-963DC0D29C02}" destId="{60AB23AB-FB1C-476C-9EBE-0CD1D76E29C7}" srcOrd="1" destOrd="0" presId="urn:microsoft.com/office/officeart/2005/8/layout/chevron2"/>
    <dgm:cxn modelId="{4C7623D0-DBC7-42EF-B6A9-C85F7B4BF2F9}" type="presParOf" srcId="{213DBFF2-2945-4FBB-82EB-963DC0D29C02}" destId="{36B6B76C-05C0-42AF-B1DD-3CC34F420A11}" srcOrd="2" destOrd="0" presId="urn:microsoft.com/office/officeart/2005/8/layout/chevron2"/>
    <dgm:cxn modelId="{B4C0E142-6841-4FF0-9274-9040E48F5BE8}" type="presParOf" srcId="{36B6B76C-05C0-42AF-B1DD-3CC34F420A11}" destId="{64281B3E-7924-46EF-AD81-1EBE1199F945}" srcOrd="0" destOrd="0" presId="urn:microsoft.com/office/officeart/2005/8/layout/chevron2"/>
    <dgm:cxn modelId="{D7D63732-FE9D-4CC9-B024-01957F9B616D}" type="presParOf" srcId="{36B6B76C-05C0-42AF-B1DD-3CC34F420A11}" destId="{B5317968-EC70-4859-BB28-45EC7C51E2E7}" srcOrd="1" destOrd="0" presId="urn:microsoft.com/office/officeart/2005/8/layout/chevron2"/>
    <dgm:cxn modelId="{BB888E03-2F07-4DC2-B507-7479B3171FFB}" type="presParOf" srcId="{213DBFF2-2945-4FBB-82EB-963DC0D29C02}" destId="{45332B70-D370-458B-B74B-36023AF81EA8}" srcOrd="3" destOrd="0" presId="urn:microsoft.com/office/officeart/2005/8/layout/chevron2"/>
    <dgm:cxn modelId="{4ED3BA66-F3AA-4C48-AA87-2C5D9DE05A5B}" type="presParOf" srcId="{213DBFF2-2945-4FBB-82EB-963DC0D29C02}" destId="{ACF54CA9-8F5D-4974-A1D8-BC8B19E96435}" srcOrd="4" destOrd="0" presId="urn:microsoft.com/office/officeart/2005/8/layout/chevron2"/>
    <dgm:cxn modelId="{64E2C840-66BC-47CC-947B-A332AC3B76F9}" type="presParOf" srcId="{ACF54CA9-8F5D-4974-A1D8-BC8B19E96435}" destId="{19B744F3-7BB7-46FC-8B3D-2D986F6EA770}" srcOrd="0" destOrd="0" presId="urn:microsoft.com/office/officeart/2005/8/layout/chevron2"/>
    <dgm:cxn modelId="{0104513C-63AA-4B27-A454-6F86D3375E64}" type="presParOf" srcId="{ACF54CA9-8F5D-4974-A1D8-BC8B19E96435}" destId="{5C422CA0-E6C6-4076-8139-81F89C40FBD6}" srcOrd="1" destOrd="0" presId="urn:microsoft.com/office/officeart/2005/8/layout/chevron2"/>
    <dgm:cxn modelId="{4CB46D4E-F130-4C02-BE65-DBBB7A9C63A4}" type="presParOf" srcId="{213DBFF2-2945-4FBB-82EB-963DC0D29C02}" destId="{C49ACA01-8292-4477-9B49-561B0574771E}" srcOrd="5" destOrd="0" presId="urn:microsoft.com/office/officeart/2005/8/layout/chevron2"/>
    <dgm:cxn modelId="{3E4EFFD9-7A30-4552-A9C4-B5CCF3D0F3BB}" type="presParOf" srcId="{213DBFF2-2945-4FBB-82EB-963DC0D29C02}" destId="{21CA6511-9EA6-4C3C-A8F1-300B5EB537DB}" srcOrd="6" destOrd="0" presId="urn:microsoft.com/office/officeart/2005/8/layout/chevron2"/>
    <dgm:cxn modelId="{E3EF39B8-AF56-448F-91A7-01911E3C5643}" type="presParOf" srcId="{21CA6511-9EA6-4C3C-A8F1-300B5EB537DB}" destId="{486337C8-7E14-4AF5-BCA2-39456DFE9FDD}" srcOrd="0" destOrd="0" presId="urn:microsoft.com/office/officeart/2005/8/layout/chevron2"/>
    <dgm:cxn modelId="{0D601062-30F1-4A07-BC66-F10D245C8F6F}" type="presParOf" srcId="{21CA6511-9EA6-4C3C-A8F1-300B5EB537DB}" destId="{BCE5E397-D7D2-450B-8FD5-6D2371A122D5}" srcOrd="1" destOrd="0" presId="urn:microsoft.com/office/officeart/2005/8/layout/chevron2"/>
    <dgm:cxn modelId="{F6EC9746-337C-4C94-A378-2BC842149EF8}" type="presParOf" srcId="{213DBFF2-2945-4FBB-82EB-963DC0D29C02}" destId="{CFA4226B-570E-476F-AF39-A0A36B88188F}" srcOrd="7" destOrd="0" presId="urn:microsoft.com/office/officeart/2005/8/layout/chevron2"/>
    <dgm:cxn modelId="{8DFC4F82-EC0F-4ECE-976B-99867DAFDF7E}" type="presParOf" srcId="{213DBFF2-2945-4FBB-82EB-963DC0D29C02}" destId="{9BBAD4CC-0E98-4926-B234-24EB21A87252}" srcOrd="8" destOrd="0" presId="urn:microsoft.com/office/officeart/2005/8/layout/chevron2"/>
    <dgm:cxn modelId="{52033AE2-759C-461C-ABF6-031B061D7C94}" type="presParOf" srcId="{9BBAD4CC-0E98-4926-B234-24EB21A87252}" destId="{9D0A6563-0D56-4763-B2FF-42F9AAB974B7}" srcOrd="0" destOrd="0" presId="urn:microsoft.com/office/officeart/2005/8/layout/chevron2"/>
    <dgm:cxn modelId="{CD3B3D60-15D5-48BB-9C59-016E9F18327B}" type="presParOf" srcId="{9BBAD4CC-0E98-4926-B234-24EB21A87252}" destId="{268A86BA-8A6A-4E95-8C87-A5799A2F68D0}" srcOrd="1" destOrd="0" presId="urn:microsoft.com/office/officeart/2005/8/layout/chevron2"/>
    <dgm:cxn modelId="{A6E53683-EA6E-41F7-912A-0039E301C2E2}" type="presParOf" srcId="{213DBFF2-2945-4FBB-82EB-963DC0D29C02}" destId="{6E591681-E576-4FAC-8044-E833F88EFA62}" srcOrd="9" destOrd="0" presId="urn:microsoft.com/office/officeart/2005/8/layout/chevron2"/>
    <dgm:cxn modelId="{0436509F-1705-43F4-AACF-111AA5D5468C}" type="presParOf" srcId="{213DBFF2-2945-4FBB-82EB-963DC0D29C02}" destId="{718C483B-94C5-4F75-8EA7-2BA4A987847C}" srcOrd="10" destOrd="0" presId="urn:microsoft.com/office/officeart/2005/8/layout/chevron2"/>
    <dgm:cxn modelId="{0F82298F-293E-447C-99E3-4C8D82C47967}" type="presParOf" srcId="{718C483B-94C5-4F75-8EA7-2BA4A987847C}" destId="{03C941D4-51A0-45F1-9391-07482EE2B07B}" srcOrd="0" destOrd="0" presId="urn:microsoft.com/office/officeart/2005/8/layout/chevron2"/>
    <dgm:cxn modelId="{61989108-4F5F-438B-B054-18DA7B3C87EB}" type="presParOf" srcId="{718C483B-94C5-4F75-8EA7-2BA4A987847C}" destId="{994947CE-D647-4EEB-989C-0EB72F19EBB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6B59C-CE0E-4BCE-9F3C-A19633A9B3F5}">
      <dsp:nvSpPr>
        <dsp:cNvPr id="0" name=""/>
        <dsp:cNvSpPr/>
      </dsp:nvSpPr>
      <dsp:spPr>
        <a:xfrm rot="5400000">
          <a:off x="-129472" y="133067"/>
          <a:ext cx="863151" cy="604206"/>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25400" dist="127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de-DE" sz="4800" b="0" kern="1200" cap="none" spc="0" baseline="-10000" dirty="0" smtClean="0">
              <a:ln w="0"/>
              <a:effectLst/>
            </a:rPr>
            <a:t>T</a:t>
          </a:r>
          <a:endParaRPr lang="de-DE" sz="4800" b="0" kern="1200" cap="none" spc="0" baseline="-10000" dirty="0">
            <a:ln w="0"/>
            <a:effectLst/>
          </a:endParaRPr>
        </a:p>
      </dsp:txBody>
      <dsp:txXfrm rot="-5400000">
        <a:off x="1" y="305697"/>
        <a:ext cx="604206" cy="258945"/>
      </dsp:txXfrm>
    </dsp:sp>
    <dsp:sp modelId="{1D8B769D-DB43-4A5F-93B4-EF951894A6B7}">
      <dsp:nvSpPr>
        <dsp:cNvPr id="0" name=""/>
        <dsp:cNvSpPr/>
      </dsp:nvSpPr>
      <dsp:spPr>
        <a:xfrm rot="5400000">
          <a:off x="2566863" y="-1959062"/>
          <a:ext cx="561343" cy="44866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Titel (eventuell mit Beschreibung des Mediums: Bild; ab 4.0 keine Pflicht)</a:t>
          </a:r>
          <a:endParaRPr lang="de-DE" sz="1400" kern="1200" dirty="0"/>
        </a:p>
      </dsp:txBody>
      <dsp:txXfrm rot="-5400000">
        <a:off x="604207" y="30997"/>
        <a:ext cx="4459254" cy="506537"/>
      </dsp:txXfrm>
    </dsp:sp>
    <dsp:sp modelId="{64281B3E-7924-46EF-AD81-1EBE1199F945}">
      <dsp:nvSpPr>
        <dsp:cNvPr id="0" name=""/>
        <dsp:cNvSpPr/>
      </dsp:nvSpPr>
      <dsp:spPr>
        <a:xfrm rot="5400000">
          <a:off x="-129472" y="897705"/>
          <a:ext cx="863151" cy="604206"/>
        </a:xfrm>
        <a:prstGeom prst="chevron">
          <a:avLst/>
        </a:prstGeom>
        <a:gradFill rotWithShape="0">
          <a:gsLst>
            <a:gs pos="0">
              <a:schemeClr val="accent2">
                <a:hueOff val="-1659595"/>
                <a:satOff val="-1161"/>
                <a:lumOff val="745"/>
                <a:alphaOff val="0"/>
                <a:tint val="50000"/>
                <a:satMod val="300000"/>
              </a:schemeClr>
            </a:gs>
            <a:gs pos="35000">
              <a:schemeClr val="accent2">
                <a:hueOff val="-1659595"/>
                <a:satOff val="-1161"/>
                <a:lumOff val="745"/>
                <a:alphaOff val="0"/>
                <a:tint val="37000"/>
                <a:satMod val="300000"/>
              </a:schemeClr>
            </a:gs>
            <a:gs pos="100000">
              <a:schemeClr val="accent2">
                <a:hueOff val="-1659595"/>
                <a:satOff val="-1161"/>
                <a:lumOff val="745"/>
                <a:alphaOff val="0"/>
                <a:tint val="15000"/>
                <a:satMod val="350000"/>
              </a:schemeClr>
            </a:gs>
          </a:gsLst>
          <a:lin ang="16200000" scaled="1"/>
        </a:gradFill>
        <a:ln w="9525" cap="flat" cmpd="sng" algn="ctr">
          <a:solidFill>
            <a:schemeClr val="accent2">
              <a:hueOff val="-1659595"/>
              <a:satOff val="-1161"/>
              <a:lumOff val="745"/>
              <a:alphaOff val="0"/>
            </a:schemeClr>
          </a:solidFill>
          <a:prstDash val="solid"/>
        </a:ln>
        <a:effectLst>
          <a:outerShdw blurRad="25400" dist="127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de-DE" sz="4800" b="0" kern="1200" cap="none" spc="0" baseline="-10000" dirty="0" smtClean="0">
              <a:ln w="0"/>
              <a:effectLst/>
            </a:rPr>
            <a:t>U</a:t>
          </a:r>
          <a:endParaRPr lang="de-DE" sz="4800" b="0" kern="1200" cap="none" spc="0" baseline="-10000" dirty="0">
            <a:ln w="0"/>
            <a:effectLst/>
          </a:endParaRPr>
        </a:p>
      </dsp:txBody>
      <dsp:txXfrm rot="-5400000">
        <a:off x="1" y="1070335"/>
        <a:ext cx="604206" cy="258945"/>
      </dsp:txXfrm>
    </dsp:sp>
    <dsp:sp modelId="{B5317968-EC70-4859-BB28-45EC7C51E2E7}">
      <dsp:nvSpPr>
        <dsp:cNvPr id="0" name=""/>
        <dsp:cNvSpPr/>
      </dsp:nvSpPr>
      <dsp:spPr>
        <a:xfrm rot="5400000">
          <a:off x="2567010" y="-1194571"/>
          <a:ext cx="561048" cy="4486657"/>
        </a:xfrm>
        <a:prstGeom prst="round2SameRect">
          <a:avLst/>
        </a:prstGeom>
        <a:solidFill>
          <a:schemeClr val="lt1">
            <a:alpha val="90000"/>
            <a:hueOff val="0"/>
            <a:satOff val="0"/>
            <a:lumOff val="0"/>
            <a:alphaOff val="0"/>
          </a:schemeClr>
        </a:solidFill>
        <a:ln w="9525" cap="flat" cmpd="sng" algn="ctr">
          <a:solidFill>
            <a:schemeClr val="accent2">
              <a:hueOff val="-1659595"/>
              <a:satOff val="-1161"/>
              <a:lumOff val="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err="1" smtClean="0"/>
            <a:t>UrheberIn</a:t>
          </a:r>
          <a:r>
            <a:rPr lang="de-DE" sz="1400" kern="1200" dirty="0" smtClean="0"/>
            <a:t> (wie selber genannt, auch Link)</a:t>
          </a:r>
          <a:endParaRPr lang="de-DE" sz="1400" kern="1200" dirty="0"/>
        </a:p>
      </dsp:txBody>
      <dsp:txXfrm rot="-5400000">
        <a:off x="604206" y="795621"/>
        <a:ext cx="4459269" cy="506272"/>
      </dsp:txXfrm>
    </dsp:sp>
    <dsp:sp modelId="{19B744F3-7BB7-46FC-8B3D-2D986F6EA770}">
      <dsp:nvSpPr>
        <dsp:cNvPr id="0" name=""/>
        <dsp:cNvSpPr/>
      </dsp:nvSpPr>
      <dsp:spPr>
        <a:xfrm rot="5400000">
          <a:off x="-129472" y="1662344"/>
          <a:ext cx="863151" cy="604206"/>
        </a:xfrm>
        <a:prstGeom prst="chevron">
          <a:avLst/>
        </a:prstGeom>
        <a:gradFill rotWithShape="0">
          <a:gsLst>
            <a:gs pos="0">
              <a:schemeClr val="accent2">
                <a:hueOff val="-3319190"/>
                <a:satOff val="-2322"/>
                <a:lumOff val="1490"/>
                <a:alphaOff val="0"/>
                <a:tint val="50000"/>
                <a:satMod val="300000"/>
              </a:schemeClr>
            </a:gs>
            <a:gs pos="35000">
              <a:schemeClr val="accent2">
                <a:hueOff val="-3319190"/>
                <a:satOff val="-2322"/>
                <a:lumOff val="1490"/>
                <a:alphaOff val="0"/>
                <a:tint val="37000"/>
                <a:satMod val="300000"/>
              </a:schemeClr>
            </a:gs>
            <a:gs pos="100000">
              <a:schemeClr val="accent2">
                <a:hueOff val="-3319190"/>
                <a:satOff val="-2322"/>
                <a:lumOff val="1490"/>
                <a:alphaOff val="0"/>
                <a:tint val="15000"/>
                <a:satMod val="350000"/>
              </a:schemeClr>
            </a:gs>
          </a:gsLst>
          <a:lin ang="16200000" scaled="1"/>
        </a:gradFill>
        <a:ln w="9525" cap="flat" cmpd="sng" algn="ctr">
          <a:solidFill>
            <a:schemeClr val="accent2">
              <a:hueOff val="-3319190"/>
              <a:satOff val="-2322"/>
              <a:lumOff val="1490"/>
              <a:alphaOff val="0"/>
            </a:schemeClr>
          </a:solidFill>
          <a:prstDash val="solid"/>
        </a:ln>
        <a:effectLst>
          <a:outerShdw blurRad="25400" dist="127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de-DE" sz="4800" b="0" kern="1200" cap="none" spc="0" baseline="-10000" dirty="0" smtClean="0">
              <a:ln w="0"/>
              <a:effectLst/>
            </a:rPr>
            <a:t>L</a:t>
          </a:r>
          <a:endParaRPr lang="de-DE" sz="4800" b="0" kern="1200" cap="none" spc="0" baseline="-10000" dirty="0">
            <a:ln w="0"/>
            <a:effectLst/>
          </a:endParaRPr>
        </a:p>
      </dsp:txBody>
      <dsp:txXfrm rot="-5400000">
        <a:off x="1" y="1834974"/>
        <a:ext cx="604206" cy="258945"/>
      </dsp:txXfrm>
    </dsp:sp>
    <dsp:sp modelId="{5C422CA0-E6C6-4076-8139-81F89C40FBD6}">
      <dsp:nvSpPr>
        <dsp:cNvPr id="0" name=""/>
        <dsp:cNvSpPr/>
      </dsp:nvSpPr>
      <dsp:spPr>
        <a:xfrm rot="5400000">
          <a:off x="2567010" y="-429932"/>
          <a:ext cx="561048" cy="4486657"/>
        </a:xfrm>
        <a:prstGeom prst="round2SameRect">
          <a:avLst/>
        </a:prstGeom>
        <a:solidFill>
          <a:schemeClr val="lt1">
            <a:alpha val="90000"/>
            <a:hueOff val="0"/>
            <a:satOff val="0"/>
            <a:lumOff val="0"/>
            <a:alphaOff val="0"/>
          </a:schemeClr>
        </a:solidFill>
        <a:ln w="9525" cap="flat" cmpd="sng" algn="ctr">
          <a:solidFill>
            <a:schemeClr val="accent2">
              <a:hueOff val="-3319190"/>
              <a:satOff val="-2322"/>
              <a:lumOff val="1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Lizenz (wie gefunden, Versionsnummer wird angegeben, ggf. Länderzusatz wie DE)</a:t>
          </a:r>
          <a:endParaRPr lang="de-DE" sz="1400" kern="1200" dirty="0"/>
        </a:p>
      </dsp:txBody>
      <dsp:txXfrm rot="-5400000">
        <a:off x="604206" y="1560260"/>
        <a:ext cx="4459269" cy="506272"/>
      </dsp:txXfrm>
    </dsp:sp>
    <dsp:sp modelId="{486337C8-7E14-4AF5-BCA2-39456DFE9FDD}">
      <dsp:nvSpPr>
        <dsp:cNvPr id="0" name=""/>
        <dsp:cNvSpPr/>
      </dsp:nvSpPr>
      <dsp:spPr>
        <a:xfrm rot="5400000">
          <a:off x="-129472" y="2426983"/>
          <a:ext cx="863151" cy="604206"/>
        </a:xfrm>
        <a:prstGeom prst="chevron">
          <a:avLst/>
        </a:prstGeom>
        <a:gradFill rotWithShape="0">
          <a:gsLst>
            <a:gs pos="0">
              <a:schemeClr val="accent2">
                <a:hueOff val="-4978786"/>
                <a:satOff val="-3484"/>
                <a:lumOff val="2236"/>
                <a:alphaOff val="0"/>
                <a:tint val="50000"/>
                <a:satMod val="300000"/>
              </a:schemeClr>
            </a:gs>
            <a:gs pos="35000">
              <a:schemeClr val="accent2">
                <a:hueOff val="-4978786"/>
                <a:satOff val="-3484"/>
                <a:lumOff val="2236"/>
                <a:alphaOff val="0"/>
                <a:tint val="37000"/>
                <a:satMod val="300000"/>
              </a:schemeClr>
            </a:gs>
            <a:gs pos="100000">
              <a:schemeClr val="accent2">
                <a:hueOff val="-4978786"/>
                <a:satOff val="-3484"/>
                <a:lumOff val="2236"/>
                <a:alphaOff val="0"/>
                <a:tint val="15000"/>
                <a:satMod val="350000"/>
              </a:schemeClr>
            </a:gs>
          </a:gsLst>
          <a:lin ang="16200000" scaled="1"/>
        </a:gradFill>
        <a:ln w="9525" cap="flat" cmpd="sng" algn="ctr">
          <a:solidFill>
            <a:schemeClr val="accent2">
              <a:hueOff val="-4978786"/>
              <a:satOff val="-3484"/>
              <a:lumOff val="2236"/>
              <a:alphaOff val="0"/>
            </a:schemeClr>
          </a:solidFill>
          <a:prstDash val="solid"/>
        </a:ln>
        <a:effectLst>
          <a:outerShdw blurRad="25400" dist="127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de-DE" sz="4800" b="0" kern="1200" cap="none" spc="0" baseline="-10000" dirty="0" smtClean="0">
              <a:ln w="0"/>
              <a:effectLst/>
            </a:rPr>
            <a:t>L</a:t>
          </a:r>
          <a:endParaRPr lang="de-DE" sz="4800" b="0" kern="1200" cap="none" spc="0" baseline="-10000" dirty="0">
            <a:ln w="0"/>
            <a:effectLst/>
          </a:endParaRPr>
        </a:p>
      </dsp:txBody>
      <dsp:txXfrm rot="-5400000">
        <a:off x="1" y="2599613"/>
        <a:ext cx="604206" cy="258945"/>
      </dsp:txXfrm>
    </dsp:sp>
    <dsp:sp modelId="{BCE5E397-D7D2-450B-8FD5-6D2371A122D5}">
      <dsp:nvSpPr>
        <dsp:cNvPr id="0" name=""/>
        <dsp:cNvSpPr/>
      </dsp:nvSpPr>
      <dsp:spPr>
        <a:xfrm rot="5400000">
          <a:off x="2567010" y="334705"/>
          <a:ext cx="561048" cy="4486657"/>
        </a:xfrm>
        <a:prstGeom prst="round2SameRect">
          <a:avLst/>
        </a:prstGeom>
        <a:solidFill>
          <a:schemeClr val="lt1">
            <a:alpha val="90000"/>
            <a:hueOff val="0"/>
            <a:satOff val="0"/>
            <a:lumOff val="0"/>
            <a:alphaOff val="0"/>
          </a:schemeClr>
        </a:solidFill>
        <a:ln w="9525" cap="flat" cmpd="sng" algn="ctr">
          <a:solidFill>
            <a:schemeClr val="accent2">
              <a:hueOff val="-4978786"/>
              <a:satOff val="-3484"/>
              <a:lumOff val="223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Link zur Lizenz (2 Möglichkeiten: </a:t>
          </a:r>
          <a:r>
            <a:rPr lang="de-DE" sz="1400" kern="1200" dirty="0" smtClean="0">
              <a:hlinkClick xmlns:r="http://schemas.openxmlformats.org/officeDocument/2006/relationships" r:id="rId1"/>
            </a:rPr>
            <a:t>rechtsverbindlicher</a:t>
          </a:r>
          <a:r>
            <a:rPr lang="de-DE" sz="1400" kern="1200" dirty="0" smtClean="0"/>
            <a:t> Text oder </a:t>
          </a:r>
          <a:r>
            <a:rPr lang="de-DE" sz="1400" kern="1200" dirty="0" smtClean="0">
              <a:hlinkClick xmlns:r="http://schemas.openxmlformats.org/officeDocument/2006/relationships" r:id="rId2"/>
            </a:rPr>
            <a:t>vereinfachte Zusammenfassung</a:t>
          </a:r>
          <a:r>
            <a:rPr lang="de-DE" sz="1400" kern="1200" dirty="0" smtClean="0"/>
            <a:t>)</a:t>
          </a:r>
          <a:endParaRPr lang="de-DE" sz="1400" kern="1200" dirty="0"/>
        </a:p>
      </dsp:txBody>
      <dsp:txXfrm rot="-5400000">
        <a:off x="604206" y="2324897"/>
        <a:ext cx="4459269" cy="506272"/>
      </dsp:txXfrm>
    </dsp:sp>
    <dsp:sp modelId="{9D0A6563-0D56-4763-B2FF-42F9AAB974B7}">
      <dsp:nvSpPr>
        <dsp:cNvPr id="0" name=""/>
        <dsp:cNvSpPr/>
      </dsp:nvSpPr>
      <dsp:spPr>
        <a:xfrm rot="5400000">
          <a:off x="-129472" y="3191622"/>
          <a:ext cx="863151" cy="604206"/>
        </a:xfrm>
        <a:prstGeom prst="chevron">
          <a:avLst/>
        </a:prstGeom>
        <a:gradFill rotWithShape="0">
          <a:gsLst>
            <a:gs pos="0">
              <a:schemeClr val="accent2">
                <a:hueOff val="-6638380"/>
                <a:satOff val="-4645"/>
                <a:lumOff val="2981"/>
                <a:alphaOff val="0"/>
                <a:tint val="50000"/>
                <a:satMod val="300000"/>
              </a:schemeClr>
            </a:gs>
            <a:gs pos="35000">
              <a:schemeClr val="accent2">
                <a:hueOff val="-6638380"/>
                <a:satOff val="-4645"/>
                <a:lumOff val="2981"/>
                <a:alphaOff val="0"/>
                <a:tint val="37000"/>
                <a:satMod val="300000"/>
              </a:schemeClr>
            </a:gs>
            <a:gs pos="100000">
              <a:schemeClr val="accent2">
                <a:hueOff val="-6638380"/>
                <a:satOff val="-4645"/>
                <a:lumOff val="2981"/>
                <a:alphaOff val="0"/>
                <a:tint val="15000"/>
                <a:satMod val="350000"/>
              </a:schemeClr>
            </a:gs>
          </a:gsLst>
          <a:lin ang="16200000" scaled="1"/>
        </a:gradFill>
        <a:ln w="9525" cap="flat" cmpd="sng" algn="ctr">
          <a:solidFill>
            <a:schemeClr val="accent2">
              <a:hueOff val="-6638380"/>
              <a:satOff val="-4645"/>
              <a:lumOff val="2981"/>
              <a:alphaOff val="0"/>
            </a:schemeClr>
          </a:solidFill>
          <a:prstDash val="solid"/>
        </a:ln>
        <a:effectLst>
          <a:outerShdw blurRad="25400" dist="127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de-DE" sz="4800" b="0" kern="1200" cap="none" spc="0" baseline="-10000" dirty="0" smtClean="0">
              <a:ln w="0"/>
              <a:effectLst/>
            </a:rPr>
            <a:t>U</a:t>
          </a:r>
          <a:endParaRPr lang="de-DE" sz="4800" b="0" kern="1200" cap="none" spc="0" baseline="-10000" dirty="0">
            <a:ln w="0"/>
            <a:effectLst/>
          </a:endParaRPr>
        </a:p>
      </dsp:txBody>
      <dsp:txXfrm rot="-5400000">
        <a:off x="1" y="3364252"/>
        <a:ext cx="604206" cy="258945"/>
      </dsp:txXfrm>
    </dsp:sp>
    <dsp:sp modelId="{268A86BA-8A6A-4E95-8C87-A5799A2F68D0}">
      <dsp:nvSpPr>
        <dsp:cNvPr id="0" name=""/>
        <dsp:cNvSpPr/>
      </dsp:nvSpPr>
      <dsp:spPr>
        <a:xfrm rot="5400000">
          <a:off x="2567010" y="1099344"/>
          <a:ext cx="561048" cy="4486657"/>
        </a:xfrm>
        <a:prstGeom prst="round2SameRect">
          <a:avLst/>
        </a:prstGeom>
        <a:solidFill>
          <a:schemeClr val="lt1">
            <a:alpha val="90000"/>
            <a:hueOff val="0"/>
            <a:satOff val="0"/>
            <a:lumOff val="0"/>
            <a:alphaOff val="0"/>
          </a:schemeClr>
        </a:solidFill>
        <a:ln w="9525" cap="flat" cmpd="sng" algn="ctr">
          <a:solidFill>
            <a:schemeClr val="accent2">
              <a:hueOff val="-6638380"/>
              <a:satOff val="-4645"/>
              <a:lumOff val="29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Ursprungsort (meist angegeben mit einem Link)</a:t>
          </a:r>
          <a:endParaRPr lang="de-DE" sz="1400" kern="1200" dirty="0"/>
        </a:p>
      </dsp:txBody>
      <dsp:txXfrm rot="-5400000">
        <a:off x="604206" y="3089536"/>
        <a:ext cx="4459269" cy="506272"/>
      </dsp:txXfrm>
    </dsp:sp>
    <dsp:sp modelId="{03C941D4-51A0-45F1-9391-07482EE2B07B}">
      <dsp:nvSpPr>
        <dsp:cNvPr id="0" name=""/>
        <dsp:cNvSpPr/>
      </dsp:nvSpPr>
      <dsp:spPr>
        <a:xfrm rot="5400000">
          <a:off x="-129472" y="3956260"/>
          <a:ext cx="863151" cy="604206"/>
        </a:xfrm>
        <a:prstGeom prst="chevron">
          <a:avLst/>
        </a:prstGeom>
        <a:gradFill rotWithShape="0">
          <a:gsLst>
            <a:gs pos="0">
              <a:schemeClr val="accent2">
                <a:hueOff val="-8297975"/>
                <a:satOff val="-5806"/>
                <a:lumOff val="3726"/>
                <a:alphaOff val="0"/>
                <a:tint val="50000"/>
                <a:satMod val="300000"/>
              </a:schemeClr>
            </a:gs>
            <a:gs pos="35000">
              <a:schemeClr val="accent2">
                <a:hueOff val="-8297975"/>
                <a:satOff val="-5806"/>
                <a:lumOff val="3726"/>
                <a:alphaOff val="0"/>
                <a:tint val="37000"/>
                <a:satMod val="300000"/>
              </a:schemeClr>
            </a:gs>
            <a:gs pos="100000">
              <a:schemeClr val="accent2">
                <a:hueOff val="-8297975"/>
                <a:satOff val="-5806"/>
                <a:lumOff val="3726"/>
                <a:alphaOff val="0"/>
                <a:tint val="15000"/>
                <a:satMod val="350000"/>
              </a:schemeClr>
            </a:gs>
          </a:gsLst>
          <a:lin ang="16200000" scaled="1"/>
        </a:gradFill>
        <a:ln w="9525" cap="flat" cmpd="sng" algn="ctr">
          <a:solidFill>
            <a:schemeClr val="accent2">
              <a:hueOff val="-8297975"/>
              <a:satOff val="-5806"/>
              <a:lumOff val="3726"/>
              <a:alphaOff val="0"/>
            </a:schemeClr>
          </a:solidFill>
          <a:prstDash val="solid"/>
        </a:ln>
        <a:effectLst>
          <a:outerShdw blurRad="25400" dist="127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de-DE" sz="4800" b="0" kern="1200" cap="none" spc="0" baseline="-10000" dirty="0" smtClean="0">
              <a:ln w="0"/>
              <a:effectLst/>
            </a:rPr>
            <a:t>V</a:t>
          </a:r>
          <a:endParaRPr lang="de-DE" sz="4800" b="0" kern="1200" cap="none" spc="0" baseline="-10000" dirty="0">
            <a:ln w="0"/>
            <a:effectLst/>
          </a:endParaRPr>
        </a:p>
      </dsp:txBody>
      <dsp:txXfrm rot="-5400000">
        <a:off x="1" y="4128890"/>
        <a:ext cx="604206" cy="258945"/>
      </dsp:txXfrm>
    </dsp:sp>
    <dsp:sp modelId="{994947CE-D647-4EEB-989C-0EB72F19EBB1}">
      <dsp:nvSpPr>
        <dsp:cNvPr id="0" name=""/>
        <dsp:cNvSpPr/>
      </dsp:nvSpPr>
      <dsp:spPr>
        <a:xfrm rot="5400000">
          <a:off x="2567010" y="1863983"/>
          <a:ext cx="561048" cy="4486657"/>
        </a:xfrm>
        <a:prstGeom prst="round2SameRect">
          <a:avLst/>
        </a:prstGeom>
        <a:solidFill>
          <a:schemeClr val="lt1">
            <a:alpha val="90000"/>
            <a:hueOff val="0"/>
            <a:satOff val="0"/>
            <a:lumOff val="0"/>
            <a:alphaOff val="0"/>
          </a:schemeClr>
        </a:solidFill>
        <a:ln w="9525" cap="flat" cmpd="sng" algn="ctr">
          <a:solidFill>
            <a:schemeClr val="accent2">
              <a:hueOff val="-8297975"/>
              <a:satOff val="-5806"/>
              <a:lumOff val="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Veränderungen müssen angegeben werden (z.B. Bild zugeschnitten, Übersetzung aus Englischen)</a:t>
          </a:r>
          <a:endParaRPr lang="de-DE" sz="1400" kern="1200" dirty="0"/>
        </a:p>
      </dsp:txBody>
      <dsp:txXfrm rot="-5400000">
        <a:off x="604206" y="3854175"/>
        <a:ext cx="4459269" cy="5062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076363" cy="511730"/>
          </a:xfrm>
          <a:prstGeom prst="rect">
            <a:avLst/>
          </a:prstGeom>
        </p:spPr>
        <p:txBody>
          <a:bodyPr vert="horz" lIns="95875" tIns="47937" rIns="95875" bIns="47937" rtlCol="0"/>
          <a:lstStyle>
            <a:lvl1pPr algn="l">
              <a:defRPr sz="1300"/>
            </a:lvl1pPr>
          </a:lstStyle>
          <a:p>
            <a:endParaRPr lang="de-DE"/>
          </a:p>
        </p:txBody>
      </p:sp>
      <p:sp>
        <p:nvSpPr>
          <p:cNvPr id="3" name="Datumsplatzhalter 2"/>
          <p:cNvSpPr>
            <a:spLocks noGrp="1"/>
          </p:cNvSpPr>
          <p:nvPr>
            <p:ph type="dt" sz="quarter" idx="1"/>
          </p:nvPr>
        </p:nvSpPr>
        <p:spPr>
          <a:xfrm>
            <a:off x="4021296" y="2"/>
            <a:ext cx="3076363" cy="511730"/>
          </a:xfrm>
          <a:prstGeom prst="rect">
            <a:avLst/>
          </a:prstGeom>
        </p:spPr>
        <p:txBody>
          <a:bodyPr vert="horz" lIns="95875" tIns="47937" rIns="95875" bIns="47937" rtlCol="0"/>
          <a:lstStyle>
            <a:lvl1pPr algn="r">
              <a:defRPr sz="1300"/>
            </a:lvl1pPr>
          </a:lstStyle>
          <a:p>
            <a:fld id="{D202FBE6-6BCA-7643-AFD1-CE470B229BAD}" type="datetimeFigureOut">
              <a:rPr lang="de-DE" smtClean="0"/>
              <a:pPr/>
              <a:t>30.01.2020</a:t>
            </a:fld>
            <a:endParaRPr lang="de-DE"/>
          </a:p>
        </p:txBody>
      </p:sp>
      <p:sp>
        <p:nvSpPr>
          <p:cNvPr id="4" name="Fußzeilenplatzhalter 3"/>
          <p:cNvSpPr>
            <a:spLocks noGrp="1"/>
          </p:cNvSpPr>
          <p:nvPr>
            <p:ph type="ftr" sz="quarter" idx="2"/>
          </p:nvPr>
        </p:nvSpPr>
        <p:spPr>
          <a:xfrm>
            <a:off x="1" y="9721109"/>
            <a:ext cx="3076363" cy="511730"/>
          </a:xfrm>
          <a:prstGeom prst="rect">
            <a:avLst/>
          </a:prstGeom>
        </p:spPr>
        <p:txBody>
          <a:bodyPr vert="horz" lIns="95875" tIns="47937" rIns="95875" bIns="47937" rtlCol="0" anchor="b"/>
          <a:lstStyle>
            <a:lvl1pPr algn="l">
              <a:defRPr sz="1300"/>
            </a:lvl1pPr>
          </a:lstStyle>
          <a:p>
            <a:endParaRPr lang="de-DE"/>
          </a:p>
        </p:txBody>
      </p:sp>
      <p:sp>
        <p:nvSpPr>
          <p:cNvPr id="5" name="Foliennummernplatzhalter 4"/>
          <p:cNvSpPr>
            <a:spLocks noGrp="1"/>
          </p:cNvSpPr>
          <p:nvPr>
            <p:ph type="sldNum" sz="quarter" idx="3"/>
          </p:nvPr>
        </p:nvSpPr>
        <p:spPr>
          <a:xfrm>
            <a:off x="4021296" y="9721109"/>
            <a:ext cx="3076363" cy="511730"/>
          </a:xfrm>
          <a:prstGeom prst="rect">
            <a:avLst/>
          </a:prstGeom>
        </p:spPr>
        <p:txBody>
          <a:bodyPr vert="horz" lIns="95875" tIns="47937" rIns="95875" bIns="47937" rtlCol="0" anchor="b"/>
          <a:lstStyle>
            <a:lvl1pPr algn="r">
              <a:defRPr sz="1300"/>
            </a:lvl1pPr>
          </a:lstStyle>
          <a:p>
            <a:fld id="{6E916974-5ED5-9447-A152-B331707F2385}" type="slidenum">
              <a:rPr lang="de-DE" smtClean="0"/>
              <a:pPr/>
              <a:t>‹Nr.›</a:t>
            </a:fld>
            <a:endParaRPr lang="de-DE"/>
          </a:p>
        </p:txBody>
      </p:sp>
    </p:spTree>
    <p:extLst>
      <p:ext uri="{BB962C8B-B14F-4D97-AF65-F5344CB8AC3E}">
        <p14:creationId xmlns:p14="http://schemas.microsoft.com/office/powerpoint/2010/main" val="40965321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076363" cy="511730"/>
          </a:xfrm>
          <a:prstGeom prst="rect">
            <a:avLst/>
          </a:prstGeom>
        </p:spPr>
        <p:txBody>
          <a:bodyPr vert="horz" lIns="95875" tIns="47937" rIns="95875" bIns="47937" rtlCol="0"/>
          <a:lstStyle>
            <a:lvl1pPr algn="l">
              <a:defRPr sz="1300"/>
            </a:lvl1pPr>
          </a:lstStyle>
          <a:p>
            <a:endParaRPr lang="de-DE"/>
          </a:p>
        </p:txBody>
      </p:sp>
      <p:sp>
        <p:nvSpPr>
          <p:cNvPr id="3" name="Datumsplatzhalter 2"/>
          <p:cNvSpPr>
            <a:spLocks noGrp="1"/>
          </p:cNvSpPr>
          <p:nvPr>
            <p:ph type="dt" idx="1"/>
          </p:nvPr>
        </p:nvSpPr>
        <p:spPr>
          <a:xfrm>
            <a:off x="4021296" y="2"/>
            <a:ext cx="3076363" cy="511730"/>
          </a:xfrm>
          <a:prstGeom prst="rect">
            <a:avLst/>
          </a:prstGeom>
        </p:spPr>
        <p:txBody>
          <a:bodyPr vert="horz" lIns="95875" tIns="47937" rIns="95875" bIns="47937" rtlCol="0"/>
          <a:lstStyle>
            <a:lvl1pPr algn="r">
              <a:defRPr sz="1300"/>
            </a:lvl1pPr>
          </a:lstStyle>
          <a:p>
            <a:fld id="{6C9A616F-3AD0-1442-8005-887A4F0E8D61}" type="datetimeFigureOut">
              <a:rPr lang="de-DE" smtClean="0"/>
              <a:pPr/>
              <a:t>30.01.2020</a:t>
            </a:fld>
            <a:endParaRPr lang="de-DE"/>
          </a:p>
        </p:txBody>
      </p:sp>
      <p:sp>
        <p:nvSpPr>
          <p:cNvPr id="4" name="Folienbildplatzhalt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875" tIns="47937" rIns="95875" bIns="47937" rtlCol="0" anchor="ctr"/>
          <a:lstStyle/>
          <a:p>
            <a:endParaRPr lang="de-DE"/>
          </a:p>
        </p:txBody>
      </p:sp>
      <p:sp>
        <p:nvSpPr>
          <p:cNvPr id="5" name="Notizenplatzhalter 4"/>
          <p:cNvSpPr>
            <a:spLocks noGrp="1"/>
          </p:cNvSpPr>
          <p:nvPr>
            <p:ph type="body" sz="quarter" idx="3"/>
          </p:nvPr>
        </p:nvSpPr>
        <p:spPr>
          <a:xfrm>
            <a:off x="709931" y="4861442"/>
            <a:ext cx="5679440" cy="4605575"/>
          </a:xfrm>
          <a:prstGeom prst="rect">
            <a:avLst/>
          </a:prstGeom>
        </p:spPr>
        <p:txBody>
          <a:bodyPr vert="horz" lIns="95875" tIns="47937" rIns="95875" bIns="47937"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21109"/>
            <a:ext cx="3076363" cy="511730"/>
          </a:xfrm>
          <a:prstGeom prst="rect">
            <a:avLst/>
          </a:prstGeom>
        </p:spPr>
        <p:txBody>
          <a:bodyPr vert="horz" lIns="95875" tIns="47937" rIns="95875" bIns="47937" rtlCol="0" anchor="b"/>
          <a:lstStyle>
            <a:lvl1pPr algn="l">
              <a:defRPr sz="1300"/>
            </a:lvl1pPr>
          </a:lstStyle>
          <a:p>
            <a:endParaRPr lang="de-DE"/>
          </a:p>
        </p:txBody>
      </p:sp>
      <p:sp>
        <p:nvSpPr>
          <p:cNvPr id="7" name="Foliennummernplatzhalter 6"/>
          <p:cNvSpPr>
            <a:spLocks noGrp="1"/>
          </p:cNvSpPr>
          <p:nvPr>
            <p:ph type="sldNum" sz="quarter" idx="5"/>
          </p:nvPr>
        </p:nvSpPr>
        <p:spPr>
          <a:xfrm>
            <a:off x="4021296" y="9721109"/>
            <a:ext cx="3076363" cy="511730"/>
          </a:xfrm>
          <a:prstGeom prst="rect">
            <a:avLst/>
          </a:prstGeom>
        </p:spPr>
        <p:txBody>
          <a:bodyPr vert="horz" lIns="95875" tIns="47937" rIns="95875" bIns="47937" rtlCol="0" anchor="b"/>
          <a:lstStyle>
            <a:lvl1pPr algn="r">
              <a:defRPr sz="1300"/>
            </a:lvl1pPr>
          </a:lstStyle>
          <a:p>
            <a:fld id="{3F956E33-991F-5346-A0AC-BE7C7CA4B1BD}" type="slidenum">
              <a:rPr lang="de-DE" smtClean="0"/>
              <a:pPr/>
              <a:t>‹Nr.›</a:t>
            </a:fld>
            <a:endParaRPr lang="de-DE"/>
          </a:p>
        </p:txBody>
      </p:sp>
    </p:spTree>
    <p:extLst>
      <p:ext uri="{BB962C8B-B14F-4D97-AF65-F5344CB8AC3E}">
        <p14:creationId xmlns:p14="http://schemas.microsoft.com/office/powerpoint/2010/main" val="37468923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79768" y="4716661"/>
            <a:ext cx="5438140" cy="4468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p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91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solidFill>
                  <a:srgbClr val="000000"/>
                </a:solidFill>
                <a:latin typeface="Arial" panose="020B0604020202020204" pitchFamily="34" charset="0"/>
                <a:sym typeface="Arial" panose="020B0604020202020204" pitchFamily="34" charset="0"/>
              </a:rPr>
              <a:t>Das Verständnis darüber, was Wissen ist und wie es generiert wird, könnte sich ändern. Soll Wissen von Lernenden aufgenommen und bearbeitet werden, oder erzeugen Lernende Wissen und verändern es kontinuierlich?</a:t>
            </a:r>
            <a:endParaRPr lang="de-DE" altLang="de-DE" dirty="0" smtClean="0"/>
          </a:p>
        </p:txBody>
      </p:sp>
      <p:sp>
        <p:nvSpPr>
          <p:cNvPr id="3891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3BBDCBE-1AB2-4A21-B421-B5D9A67E194E}"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64403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a:extLst>
              <a:ext uri="{FF2B5EF4-FFF2-40B4-BE49-F238E27FC236}">
                <a16:creationId xmlns:a16="http://schemas.microsoft.com/office/drawing/2014/main" id="{128FD657-7111-C346-9380-CBB766FB7E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izenplatzhalter 2">
            <a:extLst>
              <a:ext uri="{FF2B5EF4-FFF2-40B4-BE49-F238E27FC236}">
                <a16:creationId xmlns:a16="http://schemas.microsoft.com/office/drawing/2014/main" id="{F9499E6B-254B-9540-B1B4-FF4EBDED3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49155" name="Foliennummernplatzhalter 3">
            <a:extLst>
              <a:ext uri="{FF2B5EF4-FFF2-40B4-BE49-F238E27FC236}">
                <a16:creationId xmlns:a16="http://schemas.microsoft.com/office/drawing/2014/main" id="{A0F4DB90-FF00-C747-BB7D-637ECDA3B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DEDAFC-6D3F-8F49-851E-0AD7FC1CD177}"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de-DE" altLang="de-DE" sz="14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367051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8:notes"/>
          <p:cNvSpPr txBox="1">
            <a:spLocks noGrp="1"/>
          </p:cNvSpPr>
          <p:nvPr>
            <p:ph type="body" idx="1"/>
          </p:nvPr>
        </p:nvSpPr>
        <p:spPr>
          <a:xfrm>
            <a:off x="679768" y="4716661"/>
            <a:ext cx="5438140" cy="4468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8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Alles,</a:t>
            </a:r>
            <a:r>
              <a:rPr lang="de-DE" baseline="0" dirty="0" smtClean="0"/>
              <a:t> was nicht gegenteilig (mit CC-Lizenzen) gekennzeichnet ist, darf ohne die Zustimmung des Urhebers nicht verwendet werden. Ausnahme Paragraf 60a, der ist aber in der Erwachsenenbildung schwierig. </a:t>
            </a:r>
            <a:endParaRPr lang="de-DE" dirty="0"/>
          </a:p>
        </p:txBody>
      </p:sp>
    </p:spTree>
    <p:extLst>
      <p:ext uri="{BB962C8B-B14F-4D97-AF65-F5344CB8AC3E}">
        <p14:creationId xmlns:p14="http://schemas.microsoft.com/office/powerpoint/2010/main" val="2787513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Lizenzierung</a:t>
            </a:r>
            <a:r>
              <a:rPr lang="de-DE" baseline="0" dirty="0" smtClean="0"/>
              <a:t> als offene Ressource. </a:t>
            </a:r>
            <a:r>
              <a:rPr lang="de-DE" dirty="0" smtClean="0"/>
              <a:t>Manchmal ist auch nur Text zu sehen. Die Symbole sind nicht verpflichtend (aber visuell hilfreich)</a:t>
            </a:r>
            <a:endParaRPr lang="de-DE" dirty="0"/>
          </a:p>
        </p:txBody>
      </p:sp>
    </p:spTree>
    <p:extLst>
      <p:ext uri="{BB962C8B-B14F-4D97-AF65-F5344CB8AC3E}">
        <p14:creationId xmlns:p14="http://schemas.microsoft.com/office/powerpoint/2010/main" val="315003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56275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Dollar-Zeichen gibt es auch als Euro-Zeichen (und Yen-Zeichen)</a:t>
            </a:r>
            <a:endParaRPr lang="de-DE" dirty="0"/>
          </a:p>
        </p:txBody>
      </p:sp>
    </p:spTree>
    <p:extLst>
      <p:ext uri="{BB962C8B-B14F-4D97-AF65-F5344CB8AC3E}">
        <p14:creationId xmlns:p14="http://schemas.microsoft.com/office/powerpoint/2010/main" val="409257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diskutieren,</a:t>
            </a:r>
            <a:r>
              <a:rPr lang="de-DE" baseline="0" dirty="0" smtClean="0"/>
              <a:t> was OER davon ist. Anhand der Freiheiten. Auf die Problematik von NC, ND und SA eingehen.</a:t>
            </a:r>
            <a:endParaRPr lang="de-DE" dirty="0"/>
          </a:p>
        </p:txBody>
      </p:sp>
    </p:spTree>
    <p:extLst>
      <p:ext uri="{BB962C8B-B14F-4D97-AF65-F5344CB8AC3E}">
        <p14:creationId xmlns:p14="http://schemas.microsoft.com/office/powerpoint/2010/main" val="152684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Beide</a:t>
            </a:r>
            <a:r>
              <a:rPr lang="de-DE" baseline="0" dirty="0" smtClean="0"/>
              <a:t> Werkzeuge live vorführen.</a:t>
            </a:r>
            <a:endParaRPr lang="de-DE" dirty="0"/>
          </a:p>
        </p:txBody>
      </p:sp>
    </p:spTree>
    <p:extLst>
      <p:ext uri="{BB962C8B-B14F-4D97-AF65-F5344CB8AC3E}">
        <p14:creationId xmlns:p14="http://schemas.microsoft.com/office/powerpoint/2010/main" val="3223226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Titel</a:t>
            </a:r>
            <a:r>
              <a:rPr lang="de-DE" baseline="0" dirty="0" smtClean="0"/>
              <a:t> muss nicht mehr genannt werden, ab 4.0 (Besser ist)</a:t>
            </a:r>
            <a:endParaRPr lang="de-DE" dirty="0"/>
          </a:p>
        </p:txBody>
      </p:sp>
    </p:spTree>
    <p:extLst>
      <p:ext uri="{BB962C8B-B14F-4D97-AF65-F5344CB8AC3E}">
        <p14:creationId xmlns:p14="http://schemas.microsoft.com/office/powerpoint/2010/main" val="88490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latin typeface="Arial" panose="020B0604020202020204" pitchFamily="34" charset="0"/>
            </a:endParaRPr>
          </a:p>
        </p:txBody>
      </p:sp>
      <p:sp>
        <p:nvSpPr>
          <p:cNvPr id="5325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4895ABF-C782-4AD2-958D-5F69C562E4BF}"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250846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smtClean="0"/>
              <a:t>Angabe der CC-Lizenz: https://creativecommons.org/use-remix/get-permission/ (Link zur Zusammenfassung</a:t>
            </a:r>
            <a:r>
              <a:rPr lang="de-DE" baseline="0" dirty="0" smtClean="0"/>
              <a:t> der CC-Lizenz) </a:t>
            </a:r>
            <a:r>
              <a:rPr lang="de-DE" dirty="0" smtClean="0"/>
              <a:t>und</a:t>
            </a:r>
          </a:p>
          <a:p>
            <a:r>
              <a:rPr lang="de-DE" dirty="0" smtClean="0"/>
              <a:t>https://wiki.creativecommons.org/wiki/Best_practices_for_attribution</a:t>
            </a:r>
          </a:p>
          <a:p>
            <a:r>
              <a:rPr lang="de-DE" dirty="0" smtClean="0"/>
              <a:t>iRights.info: </a:t>
            </a:r>
            <a:r>
              <a:rPr lang="de-DE" sz="2400" dirty="0">
                <a:solidFill>
                  <a:schemeClr val="tx1"/>
                </a:solidFill>
                <a:latin typeface="Helvetica Light"/>
                <a:ea typeface="Helvetica Light"/>
                <a:cs typeface="Helvetica Light"/>
                <a:sym typeface="Helvetica Light"/>
              </a:rPr>
              <a:t>https://irights.info/artikel/faq-oer-creative-commons-lizenzen/25467</a:t>
            </a:r>
          </a:p>
          <a:p>
            <a:r>
              <a:rPr lang="de-DE" sz="2400" dirty="0">
                <a:solidFill>
                  <a:schemeClr val="tx1"/>
                </a:solidFill>
                <a:latin typeface="Helvetica Light"/>
                <a:ea typeface="Helvetica Light"/>
                <a:cs typeface="Helvetica Light"/>
                <a:sym typeface="Helvetica Light"/>
              </a:rPr>
              <a:t>Man kann auch den Urheber / die Urheberin zuerst nennen. Bei Creative </a:t>
            </a:r>
            <a:r>
              <a:rPr lang="de-DE" sz="2400" dirty="0" err="1">
                <a:solidFill>
                  <a:schemeClr val="tx1"/>
                </a:solidFill>
                <a:latin typeface="Helvetica Light"/>
                <a:ea typeface="Helvetica Light"/>
                <a:cs typeface="Helvetica Light"/>
                <a:sym typeface="Helvetica Light"/>
              </a:rPr>
              <a:t>Commons</a:t>
            </a:r>
            <a:r>
              <a:rPr lang="de-DE" sz="2400" dirty="0">
                <a:solidFill>
                  <a:schemeClr val="tx1"/>
                </a:solidFill>
                <a:latin typeface="Helvetica Light"/>
                <a:ea typeface="Helvetica Light"/>
                <a:cs typeface="Helvetica Light"/>
                <a:sym typeface="Helvetica Light"/>
              </a:rPr>
              <a:t> wird immer die Angemessenheit unterstrichen und betont, man soll es nicht zu kompliziert machen.</a:t>
            </a:r>
          </a:p>
          <a:p>
            <a:r>
              <a:rPr lang="de-DE" sz="2400" dirty="0">
                <a:solidFill>
                  <a:schemeClr val="tx1"/>
                </a:solidFill>
                <a:latin typeface="Helvetica Light"/>
                <a:ea typeface="Helvetica Light"/>
                <a:cs typeface="Helvetica Light"/>
                <a:sym typeface="Helvetica Light"/>
              </a:rPr>
              <a:t>Was sind schon Veränderungen und was noch nicht: https://irights.info/artikel/kombinieren-bearbeiten-remixen-oer-richtig-verwenden/28560</a:t>
            </a:r>
          </a:p>
          <a:p>
            <a:endParaRPr lang="de-DE" dirty="0"/>
          </a:p>
        </p:txBody>
      </p:sp>
    </p:spTree>
    <p:extLst>
      <p:ext uri="{BB962C8B-B14F-4D97-AF65-F5344CB8AC3E}">
        <p14:creationId xmlns:p14="http://schemas.microsoft.com/office/powerpoint/2010/main" val="194774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739156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714828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A8F2-A250-334E-ABD4-BED197E4E3F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906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956E33-991F-5346-A0AC-BE7C7CA4B1B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617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956E33-991F-5346-A0AC-BE7C7CA4B1B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745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956E33-991F-5346-A0AC-BE7C7CA4B1B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698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956E33-991F-5346-A0AC-BE7C7CA4B1B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12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latin typeface="Arial" panose="020B0604020202020204" pitchFamily="34" charset="0"/>
            </a:endParaRPr>
          </a:p>
        </p:txBody>
      </p:sp>
      <p:sp>
        <p:nvSpPr>
          <p:cNvPr id="5325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4895ABF-C782-4AD2-958D-5F69C562E4BF}"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73792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a:extLst>
              <a:ext uri="{FF2B5EF4-FFF2-40B4-BE49-F238E27FC236}">
                <a16:creationId xmlns:a16="http://schemas.microsoft.com/office/drawing/2014/main" id="{128FD657-7111-C346-9380-CBB766FB7E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izenplatzhalter 2">
            <a:extLst>
              <a:ext uri="{FF2B5EF4-FFF2-40B4-BE49-F238E27FC236}">
                <a16:creationId xmlns:a16="http://schemas.microsoft.com/office/drawing/2014/main" id="{F9499E6B-254B-9540-B1B4-FF4EBDED3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49155" name="Foliennummernplatzhalter 3">
            <a:extLst>
              <a:ext uri="{FF2B5EF4-FFF2-40B4-BE49-F238E27FC236}">
                <a16:creationId xmlns:a16="http://schemas.microsoft.com/office/drawing/2014/main" id="{A0F4DB90-FF00-C747-BB7D-637ECDA3B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DEDAFC-6D3F-8F49-851E-0AD7FC1CD177}"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de-DE" altLang="de-DE" sz="14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91986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de-DE" sz="2000" dirty="0" smtClean="0"/>
              <a:t>Gäbe es mehr offene Bildungsmaterialien, die qualitativ hochwertig und relevant sind, könnten sowohl Lehrende als auch Lernende diese produktiv einsetzen.</a:t>
            </a:r>
          </a:p>
          <a:p>
            <a:endParaRPr lang="de-DE" sz="2000" dirty="0" smtClean="0"/>
          </a:p>
          <a:p>
            <a:r>
              <a:rPr lang="de-DE" sz="2000" dirty="0" smtClean="0"/>
              <a:t>In vielen Systemen fallen hohe Kosten für Lehr- und Lernmaterial an, die sich unter anderem aus den Lizenz- und Nutzungsgebühren ergeben. Eine stärkere Verbreitung offener Materialien könnte diese Kosten verringern.</a:t>
            </a:r>
          </a:p>
          <a:p>
            <a:endParaRPr lang="de-DE" sz="2000" dirty="0" smtClean="0"/>
          </a:p>
          <a:p>
            <a:r>
              <a:rPr lang="de-DE" sz="2000" dirty="0" smtClean="0"/>
              <a:t>Daneben sieht die UNESCO die Chance, bei Lehrkräften die Kompetenzen zu fördern, selbst Bildungsmaterialien herzustellen, indem ihnen die nötigen Instrumente hierfür kostenlos zur Verfügung gestellt werden.</a:t>
            </a:r>
          </a:p>
          <a:p>
            <a:endParaRPr lang="de-DE" sz="2000" dirty="0" smtClean="0"/>
          </a:p>
          <a:p>
            <a:r>
              <a:rPr lang="de-DE" sz="2000" dirty="0" smtClean="0"/>
              <a:t>https://www.bpb.de/lernen/digitale-bildung/oer-material-fuer-alle/191051/einfuehrung</a:t>
            </a:r>
          </a:p>
          <a:p>
            <a:endParaRPr lang="de-DE" sz="2000" dirty="0" smtClean="0"/>
          </a:p>
          <a:p>
            <a:endParaRPr lang="de-DE" altLang="de-DE" sz="2000" dirty="0" smtClean="0"/>
          </a:p>
        </p:txBody>
      </p:sp>
      <p:sp>
        <p:nvSpPr>
          <p:cNvPr id="993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99C20F0-43F4-4D19-B7EF-C43EEF22F9E3}"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ea typeface="ヒラギノ角ゴ Pro W3"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ea typeface="ヒラギノ角ゴ Pro W3" charset="-128"/>
              <a:cs typeface="Arial"/>
              <a:sym typeface="Arial"/>
            </a:endParaRPr>
          </a:p>
        </p:txBody>
      </p:sp>
    </p:spTree>
    <p:extLst>
      <p:ext uri="{BB962C8B-B14F-4D97-AF65-F5344CB8AC3E}">
        <p14:creationId xmlns:p14="http://schemas.microsoft.com/office/powerpoint/2010/main" val="115344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6144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DA1060D-FD01-411A-879E-17B05040E297}"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415237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6349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ECE368-8084-4129-B4F2-D2FFDB10C902}"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247773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Wir wissen wenig über das Mediennutzungsverhalten von Dozentinnen und Dozenten oder Lehrkräften an Schulen, noch weniger über Honorarkräfte, die in der Erwachsenen – und Weiterbildung tätig sind. </a:t>
            </a:r>
          </a:p>
        </p:txBody>
      </p:sp>
      <p:sp>
        <p:nvSpPr>
          <p:cNvPr id="6553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38B447-56C9-4902-ACB7-E0B53D574E9D}"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406654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solidFill>
                  <a:srgbClr val="000000"/>
                </a:solidFill>
                <a:latin typeface="Arial" panose="020B0604020202020204" pitchFamily="34" charset="0"/>
                <a:sym typeface="Arial" panose="020B0604020202020204" pitchFamily="34" charset="0"/>
              </a:rPr>
              <a:t>OER sind nicht nur freie, meist digitale, leicht zu teilende Materialien, sondern sie sind durch die offene Lizenz auch sehr flexibel. Durch die Veränderbarkeit regen sie dazu an, gemeinsam kollaborativ zu arbeiten. Das, was OER so spannend macht ist, dass das Bildungsmaterial eine Veränderung in der Beziehung Material, Lernender und Lehrender Hervorrufen kann.  </a:t>
            </a:r>
            <a:endParaRPr lang="de-DE" altLang="de-DE" smtClean="0"/>
          </a:p>
        </p:txBody>
      </p:sp>
      <p:sp>
        <p:nvSpPr>
          <p:cNvPr id="3686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0B6EB9-4343-44FF-9322-173745107CCB}"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993609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df"/><Relationship Id="rId7" Type="http://schemas.openxmlformats.org/officeDocument/2006/relationships/image" Target="../media/image3.pd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df"/><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2.pd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df"/><Relationship Id="rId7" Type="http://schemas.openxmlformats.org/officeDocument/2006/relationships/image" Target="../media/image3.pd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df"/><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2.pd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d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df"/><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4.pd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image" Target="../media/image2.pdf"/><Relationship Id="rId1" Type="http://schemas.openxmlformats.org/officeDocument/2006/relationships/slideMaster" Target="../slideMasters/slideMaster2.xml"/><Relationship Id="rId11" Type="http://schemas.openxmlformats.org/officeDocument/2006/relationships/image" Target="../media/image3.pd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image" Target="../media/image2.pdf"/><Relationship Id="rId1" Type="http://schemas.openxmlformats.org/officeDocument/2006/relationships/slideMaster" Target="../slideMasters/slideMaster2.xml"/><Relationship Id="rId11" Type="http://schemas.openxmlformats.org/officeDocument/2006/relationships/image" Target="../media/image3.pd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web.png" TargetMode="External"/><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li_web.png" TargetMode="External"/><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Halbkreis_unten_web.png" TargetMode="External"/><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grau_web.png" TargetMode="External"/><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li_gruen_web.png" TargetMode="External"/><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orange_web.png" TargetMode="External"/><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violett_web.png" TargetMode="External"/><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web.png" TargetMode="External"/><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web.png" TargetMode="External"/><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li_web.png" TargetMode="External"/><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Halbkreis_unten_web.png" TargetMode="External"/><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grau_web.png" TargetMode="External"/><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li_gruen_web.png" TargetMode="External"/><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orange_web.png" TargetMode="External"/><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violett_web.png" TargetMode="External"/><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PS%20%3E%20fu%CC%88r%20Web/Viertelkreis_re_web.png" TargetMode="External"/><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4" name="Freihandform: Form 3">
            <a:extLst>
              <a:ext uri="{FF2B5EF4-FFF2-40B4-BE49-F238E27FC236}">
                <a16:creationId xmlns:a16="http://schemas.microsoft.com/office/drawing/2014/main" id="{49CCE617-605F-4693-B26A-0DD831FE207C}"/>
              </a:ext>
            </a:extLst>
          </p:cNvPr>
          <p:cNvSpPr/>
          <p:nvPr userDrawn="1"/>
        </p:nvSpPr>
        <p:spPr>
          <a:xfrm>
            <a:off x="0" y="2889250"/>
            <a:ext cx="5730766" cy="2301765"/>
          </a:xfrm>
          <a:custGeom>
            <a:avLst/>
            <a:gdLst>
              <a:gd name="connsiteX0" fmla="*/ 0 w 5730766"/>
              <a:gd name="connsiteY0" fmla="*/ 0 h 2301765"/>
              <a:gd name="connsiteX1" fmla="*/ 5195513 w 5730766"/>
              <a:gd name="connsiteY1" fmla="*/ 0 h 2301765"/>
              <a:gd name="connsiteX2" fmla="*/ 5202621 w 5730766"/>
              <a:gd name="connsiteY2" fmla="*/ 0 h 2301765"/>
              <a:gd name="connsiteX3" fmla="*/ 5199067 w 5730766"/>
              <a:gd name="connsiteY3" fmla="*/ 358 h 2301765"/>
              <a:gd name="connsiteX4" fmla="*/ 5303254 w 5730766"/>
              <a:gd name="connsiteY4" fmla="*/ 10861 h 2301765"/>
              <a:gd name="connsiteX5" fmla="*/ 5730113 w 5730766"/>
              <a:gd name="connsiteY5" fmla="*/ 534600 h 2301765"/>
              <a:gd name="connsiteX6" fmla="*/ 5720033 w 5730766"/>
              <a:gd name="connsiteY6" fmla="*/ 634595 h 2301765"/>
              <a:gd name="connsiteX7" fmla="*/ 5720036 w 5730766"/>
              <a:gd name="connsiteY7" fmla="*/ 634585 h 2301765"/>
              <a:gd name="connsiteX8" fmla="*/ 5730766 w 5730766"/>
              <a:gd name="connsiteY8" fmla="*/ 528145 h 2301765"/>
              <a:gd name="connsiteX9" fmla="*/ 5730766 w 5730766"/>
              <a:gd name="connsiteY9" fmla="*/ 2301765 h 2301765"/>
              <a:gd name="connsiteX10" fmla="*/ 0 w 5730766"/>
              <a:gd name="connsiteY10" fmla="*/ 2301765 h 230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0766" h="2301765">
                <a:moveTo>
                  <a:pt x="0" y="0"/>
                </a:moveTo>
                <a:lnTo>
                  <a:pt x="5195513" y="0"/>
                </a:lnTo>
                <a:lnTo>
                  <a:pt x="5202621" y="0"/>
                </a:lnTo>
                <a:lnTo>
                  <a:pt x="5199067" y="358"/>
                </a:lnTo>
                <a:lnTo>
                  <a:pt x="5303254" y="10861"/>
                </a:lnTo>
                <a:cubicBezTo>
                  <a:pt x="5546862" y="60711"/>
                  <a:pt x="5730113" y="276255"/>
                  <a:pt x="5730113" y="534600"/>
                </a:cubicBezTo>
                <a:lnTo>
                  <a:pt x="5720033" y="634595"/>
                </a:lnTo>
                <a:lnTo>
                  <a:pt x="5720036" y="634585"/>
                </a:lnTo>
                <a:cubicBezTo>
                  <a:pt x="5727072" y="600204"/>
                  <a:pt x="5730766" y="564606"/>
                  <a:pt x="5730766" y="528145"/>
                </a:cubicBezTo>
                <a:lnTo>
                  <a:pt x="5730766" y="2301765"/>
                </a:lnTo>
                <a:lnTo>
                  <a:pt x="0" y="2301765"/>
                </a:lnTo>
                <a:close/>
              </a:path>
            </a:pathLst>
          </a:custGeom>
          <a:solidFill>
            <a:schemeClr val="accent1"/>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2782888" marR="0" indent="0" algn="l" defTabSz="410765" rtl="0" fontAlgn="auto" latinLnBrk="0" hangingPunct="0">
              <a:lnSpc>
                <a:spcPct val="100000"/>
              </a:lnSpc>
              <a:spcBef>
                <a:spcPts val="0"/>
              </a:spcBef>
              <a:spcAft>
                <a:spcPts val="600"/>
              </a:spcAft>
              <a:buClrTx/>
              <a:buSzTx/>
              <a:buFontTx/>
              <a:buNone/>
              <a:tabLst/>
            </a:pPr>
            <a:r>
              <a:rPr kumimoji="0" lang="de-DE" sz="1700" b="0" i="0" u="none" strike="noStrike" cap="none" spc="0" normalizeH="0" baseline="0" dirty="0">
                <a:ln>
                  <a:noFill/>
                </a:ln>
                <a:solidFill>
                  <a:srgbClr val="FFFFFF"/>
                </a:solidFill>
                <a:effectLst/>
                <a:uFillTx/>
                <a:latin typeface="+mn-lt"/>
                <a:ea typeface="Helvetica Light"/>
                <a:cs typeface="Helvetica Light"/>
                <a:sym typeface="Helvetica Light"/>
              </a:rPr>
              <a:t>Deutsches Institut für Erwachsenenbildung</a:t>
            </a:r>
          </a:p>
          <a:p>
            <a:pPr marL="2782888" marR="0" indent="0" algn="l" defTabSz="410765" rtl="0" fontAlgn="auto" latinLnBrk="0" hangingPunct="0">
              <a:lnSpc>
                <a:spcPct val="100000"/>
              </a:lnSpc>
              <a:spcBef>
                <a:spcPts val="0"/>
              </a:spcBef>
              <a:spcAft>
                <a:spcPts val="0"/>
              </a:spcAft>
              <a:buClrTx/>
              <a:buSzTx/>
              <a:buFontTx/>
              <a:buNone/>
              <a:tabLst/>
            </a:pPr>
            <a:r>
              <a:rPr kumimoji="0" lang="de-DE" sz="1700" b="0" i="0" u="none" strike="noStrike" cap="none" spc="0" normalizeH="0" baseline="0" dirty="0">
                <a:ln>
                  <a:noFill/>
                </a:ln>
                <a:solidFill>
                  <a:srgbClr val="FFFFFF"/>
                </a:solidFill>
                <a:effectLst/>
                <a:uFillTx/>
                <a:latin typeface="+mn-lt"/>
                <a:ea typeface="Helvetica Light"/>
                <a:cs typeface="Helvetica Light"/>
                <a:sym typeface="Helvetica Light"/>
              </a:rPr>
              <a:t>Leibniz-Zentrum für Lebenslanges Lernen</a:t>
            </a:r>
          </a:p>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5" name="Grafik 4">
            <a:extLst>
              <a:ext uri="{FF2B5EF4-FFF2-40B4-BE49-F238E27FC236}">
                <a16:creationId xmlns:a16="http://schemas.microsoft.com/office/drawing/2014/main" id="{2F93F18A-073B-4429-948F-BC8C21CABA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514" y="5586252"/>
            <a:ext cx="1408665" cy="1162825"/>
          </a:xfrm>
          <a:prstGeom prst="rect">
            <a:avLst/>
          </a:prstGeom>
        </p:spPr>
      </p:pic>
      <p:pic>
        <p:nvPicPr>
          <p:cNvPr id="7" name="Grafik 6">
            <a:extLst>
              <a:ext uri="{FF2B5EF4-FFF2-40B4-BE49-F238E27FC236}">
                <a16:creationId xmlns:a16="http://schemas.microsoft.com/office/drawing/2014/main" id="{BDF2D8AE-8C0B-4772-A67D-79B1130CE2C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4115" y="3379210"/>
            <a:ext cx="1627298" cy="1118767"/>
          </a:xfrm>
          <a:prstGeom prst="rect">
            <a:avLst/>
          </a:prstGeom>
        </p:spPr>
      </p:pic>
      <p:sp>
        <p:nvSpPr>
          <p:cNvPr id="8" name="Titel 7">
            <a:extLst>
              <a:ext uri="{FF2B5EF4-FFF2-40B4-BE49-F238E27FC236}">
                <a16:creationId xmlns:a16="http://schemas.microsoft.com/office/drawing/2014/main" id="{8138467D-A437-4B2D-AD18-86659A2FCD62}"/>
              </a:ext>
            </a:extLst>
          </p:cNvPr>
          <p:cNvSpPr>
            <a:spLocks noGrp="1"/>
          </p:cNvSpPr>
          <p:nvPr>
            <p:ph type="title"/>
          </p:nvPr>
        </p:nvSpPr>
        <p:spPr>
          <a:xfrm>
            <a:off x="792163" y="555641"/>
            <a:ext cx="7812086" cy="712772"/>
          </a:xfrm>
        </p:spPr>
        <p:txBody>
          <a:bodyPr>
            <a:normAutofit/>
          </a:bodyPr>
          <a:lstStyle>
            <a:lvl1pPr>
              <a:defRPr sz="3000">
                <a:solidFill>
                  <a:schemeClr val="accent1"/>
                </a:solidFill>
              </a:defRPr>
            </a:lvl1pPr>
          </a:lstStyle>
          <a:p>
            <a:r>
              <a:rPr lang="de-DE" dirty="0"/>
              <a:t>Mastertitelformat bearbeiten</a:t>
            </a:r>
          </a:p>
        </p:txBody>
      </p:sp>
      <p:sp>
        <p:nvSpPr>
          <p:cNvPr id="10" name="Textfeld 9">
            <a:extLst>
              <a:ext uri="{FF2B5EF4-FFF2-40B4-BE49-F238E27FC236}">
                <a16:creationId xmlns:a16="http://schemas.microsoft.com/office/drawing/2014/main" id="{8C5F3364-EE2A-4AA9-9659-BA21381F7D39}"/>
              </a:ext>
            </a:extLst>
          </p:cNvPr>
          <p:cNvSpPr txBox="1"/>
          <p:nvPr userDrawn="1"/>
        </p:nvSpPr>
        <p:spPr>
          <a:xfrm>
            <a:off x="6984132" y="6399944"/>
            <a:ext cx="1982913" cy="34913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marL="0" marR="0" indent="0" algn="l" defTabSz="410765"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accent1"/>
                </a:solidFill>
                <a:effectLst/>
                <a:uFillTx/>
                <a:latin typeface="+mn-lt"/>
                <a:ea typeface="+mn-ea"/>
                <a:cs typeface="+mn-cs"/>
                <a:sym typeface="Arial"/>
              </a:rPr>
              <a:t>www.die-bonn.de</a:t>
            </a:r>
          </a:p>
        </p:txBody>
      </p:sp>
    </p:spTree>
    <p:extLst>
      <p:ext uri="{BB962C8B-B14F-4D97-AF65-F5344CB8AC3E}">
        <p14:creationId xmlns:p14="http://schemas.microsoft.com/office/powerpoint/2010/main" val="390002622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3" name="Icon_Summary_Pen.pd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815" y="2804400"/>
            <a:ext cx="1247400" cy="1249200"/>
          </a:xfrm>
          <a:prstGeom prst="rect">
            <a:avLst/>
          </a:prstGeom>
          <a:ln w="3175">
            <a:miter lim="400000"/>
          </a:ln>
        </p:spPr>
      </p:pic>
      <p:sp>
        <p:nvSpPr>
          <p:cNvPr id="4" name="Shape 91"/>
          <p:cNvSpPr>
            <a:spLocks noGrp="1"/>
          </p:cNvSpPr>
          <p:nvPr>
            <p:ph type="body" idx="14"/>
          </p:nvPr>
        </p:nvSpPr>
        <p:spPr>
          <a:xfrm>
            <a:off x="2107735" y="764182"/>
            <a:ext cx="6366541" cy="5329636"/>
          </a:xfrm>
          <a:prstGeom prst="rect">
            <a:avLst/>
          </a:prstGeom>
        </p:spPr>
        <p:txBody>
          <a:bodyPr/>
          <a:lstStyle>
            <a:lvl1pPr>
              <a:defRPr b="0" i="0" baseline="0"/>
            </a:lvl1pPr>
            <a:lvl2pPr marL="361950" indent="0">
              <a:buNone/>
              <a:defRPr i="0">
                <a:solidFill>
                  <a:schemeClr val="tx1"/>
                </a:solidFill>
              </a:defRPr>
            </a:lvl2pPr>
          </a:lstStyle>
          <a:p>
            <a:pPr lvl="0">
              <a:spcBef>
                <a:spcPts val="1631"/>
              </a:spcBef>
              <a:defRPr i="1"/>
            </a:pPr>
            <a:r>
              <a:rPr lang="de-DE" dirty="0"/>
              <a:t>Textmasterformat bearbeiten</a:t>
            </a:r>
          </a:p>
          <a:p>
            <a:pPr lvl="1">
              <a:spcBef>
                <a:spcPts val="1631"/>
              </a:spcBef>
              <a:defRPr i="1"/>
            </a:pPr>
            <a:r>
              <a:rPr lang="de-DE" dirty="0"/>
              <a:t>Zweite Ebene</a:t>
            </a:r>
          </a:p>
        </p:txBody>
      </p:sp>
      <p:sp>
        <p:nvSpPr>
          <p:cNvPr id="5" name="Foliennummernplatzhalter 4">
            <a:extLst>
              <a:ext uri="{FF2B5EF4-FFF2-40B4-BE49-F238E27FC236}">
                <a16:creationId xmlns:a16="http://schemas.microsoft.com/office/drawing/2014/main" id="{81C7DE50-1429-4EA0-90BE-E58861E5DAD1}"/>
              </a:ext>
            </a:extLst>
          </p:cNvPr>
          <p:cNvSpPr>
            <a:spLocks noGrp="1"/>
          </p:cNvSpPr>
          <p:nvPr>
            <p:ph type="sldNum" sz="quarter" idx="15"/>
          </p:nvPr>
        </p:nvSpPr>
        <p:spPr/>
        <p:txBody>
          <a:bodyPr/>
          <a:lstStyle/>
          <a:p>
            <a:fld id="{B82005ED-509E-4485-8906-764A9FDA5023}" type="slidenum">
              <a:rPr lang="de-DE" smtClean="0"/>
              <a:pPr/>
              <a:t>‹Nr.›</a:t>
            </a:fld>
            <a:endParaRPr lang="de-DE"/>
          </a:p>
        </p:txBody>
      </p:sp>
      <p:sp>
        <p:nvSpPr>
          <p:cNvPr id="6" name="Titel 5">
            <a:extLst>
              <a:ext uri="{FF2B5EF4-FFF2-40B4-BE49-F238E27FC236}">
                <a16:creationId xmlns:a16="http://schemas.microsoft.com/office/drawing/2014/main" id="{FE236A2E-FB18-422A-8C6B-0C1849BF9F5D}"/>
              </a:ext>
            </a:extLst>
          </p:cNvPr>
          <p:cNvSpPr>
            <a:spLocks noGrp="1"/>
          </p:cNvSpPr>
          <p:nvPr>
            <p:ph type="title"/>
          </p:nvPr>
        </p:nvSpPr>
        <p:spPr/>
        <p:txBody>
          <a:bodyPr/>
          <a:lstStyle/>
          <a:p>
            <a:r>
              <a:rPr lang="de-DE"/>
              <a:t>Mastertitelformat bearbeiten</a:t>
            </a:r>
          </a:p>
        </p:txBody>
      </p:sp>
      <p:pic>
        <p:nvPicPr>
          <p:cNvPr id="7" name="Grafik 6"/>
          <p:cNvPicPr>
            <a:picLocks noChangeAspect="1"/>
          </p:cNvPicPr>
          <p:nvPr userDrawn="1"/>
        </p:nvPicPr>
        <p:blipFill>
          <a:blip r:embed="rId3"/>
          <a:stretch>
            <a:fillRect/>
          </a:stretch>
        </p:blipFill>
        <p:spPr>
          <a:xfrm>
            <a:off x="7223700" y="6129338"/>
            <a:ext cx="1822611" cy="369606"/>
          </a:xfrm>
          <a:prstGeom prst="rect">
            <a:avLst/>
          </a:prstGeom>
        </p:spPr>
      </p:pic>
    </p:spTree>
    <p:extLst>
      <p:ext uri="{BB962C8B-B14F-4D97-AF65-F5344CB8AC3E}">
        <p14:creationId xmlns:p14="http://schemas.microsoft.com/office/powerpoint/2010/main" val="117874500"/>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_Titel">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A8BDA4D1-6896-46A0-A45F-CF69F538F65F}"/>
              </a:ext>
            </a:extLst>
          </p:cNvPr>
          <p:cNvSpPr>
            <a:spLocks noGrp="1"/>
          </p:cNvSpPr>
          <p:nvPr>
            <p:ph type="sldNum" sz="quarter" idx="10"/>
          </p:nvPr>
        </p:nvSpPr>
        <p:spPr/>
        <p:txBody>
          <a:bodyPr/>
          <a:lstStyle/>
          <a:p>
            <a:fld id="{B82005ED-509E-4485-8906-764A9FDA5023}" type="slidenum">
              <a:rPr lang="de-DE" smtClean="0"/>
              <a:pPr/>
              <a:t>‹Nr.›</a:t>
            </a:fld>
            <a:endParaRPr lang="de-DE"/>
          </a:p>
        </p:txBody>
      </p:sp>
      <p:sp>
        <p:nvSpPr>
          <p:cNvPr id="10" name="Titel 9">
            <a:extLst>
              <a:ext uri="{FF2B5EF4-FFF2-40B4-BE49-F238E27FC236}">
                <a16:creationId xmlns:a16="http://schemas.microsoft.com/office/drawing/2014/main" id="{6C74029E-2C89-4FDB-92AF-92AAA75B765F}"/>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049291641"/>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agen">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A8BDA4D1-6896-46A0-A45F-CF69F538F65F}"/>
              </a:ext>
            </a:extLst>
          </p:cNvPr>
          <p:cNvSpPr>
            <a:spLocks noGrp="1"/>
          </p:cNvSpPr>
          <p:nvPr>
            <p:ph type="sldNum" sz="quarter" idx="10"/>
          </p:nvPr>
        </p:nvSpPr>
        <p:spPr/>
        <p:txBody>
          <a:bodyPr/>
          <a:lstStyle/>
          <a:p>
            <a:fld id="{B82005ED-509E-4485-8906-764A9FDA5023}" type="slidenum">
              <a:rPr lang="de-DE" smtClean="0"/>
              <a:pPr/>
              <a:t>‹Nr.›</a:t>
            </a:fld>
            <a:endParaRPr lang="de-DE"/>
          </a:p>
        </p:txBody>
      </p:sp>
      <p:sp>
        <p:nvSpPr>
          <p:cNvPr id="10" name="Titel 9">
            <a:extLst>
              <a:ext uri="{FF2B5EF4-FFF2-40B4-BE49-F238E27FC236}">
                <a16:creationId xmlns:a16="http://schemas.microsoft.com/office/drawing/2014/main" id="{6C74029E-2C89-4FDB-92AF-92AAA75B765F}"/>
              </a:ext>
            </a:extLst>
          </p:cNvPr>
          <p:cNvSpPr>
            <a:spLocks noGrp="1"/>
          </p:cNvSpPr>
          <p:nvPr>
            <p:ph type="title"/>
          </p:nvPr>
        </p:nvSpPr>
        <p:spPr/>
        <p:txBody>
          <a:bodyPr/>
          <a:lstStyle/>
          <a:p>
            <a:r>
              <a:rPr lang="de-DE" dirty="0"/>
              <a:t>Mastertitelformat bearbeiten</a:t>
            </a:r>
          </a:p>
        </p:txBody>
      </p:sp>
      <p:sp>
        <p:nvSpPr>
          <p:cNvPr id="4" name="Eine Ecke des Rechtecks abrunden 3"/>
          <p:cNvSpPr/>
          <p:nvPr userDrawn="1"/>
        </p:nvSpPr>
        <p:spPr>
          <a:xfrm>
            <a:off x="0" y="2024063"/>
            <a:ext cx="6166132" cy="2736849"/>
          </a:xfrm>
          <a:prstGeom prst="round1Rect">
            <a:avLst/>
          </a:prstGeom>
          <a:solidFill>
            <a:srgbClr val="0087CC"/>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noAutofit/>
          </a:bodyPr>
          <a:lstStyle/>
          <a:p>
            <a:pPr marL="756000" marR="0" indent="0" algn="l" defTabSz="410765" rtl="0" fontAlgn="auto" latinLnBrk="0" hangingPunct="0">
              <a:lnSpc>
                <a:spcPct val="100000"/>
              </a:lnSpc>
              <a:spcBef>
                <a:spcPts val="0"/>
              </a:spcBef>
              <a:spcAft>
                <a:spcPts val="0"/>
              </a:spcAft>
              <a:buClrTx/>
              <a:buSzTx/>
              <a:buFontTx/>
              <a:buNone/>
              <a:tabLst/>
            </a:pPr>
            <a:endParaRPr kumimoji="0" lang="de-DE" sz="2800" b="1" i="0" u="none" strike="noStrike" cap="none" spc="0" normalizeH="0" baseline="0" dirty="0">
              <a:ln>
                <a:noFill/>
              </a:ln>
              <a:solidFill>
                <a:srgbClr val="FFFFFF"/>
              </a:solidFill>
              <a:effectLst/>
              <a:uFillTx/>
              <a:latin typeface="+mj-lt"/>
              <a:ea typeface="Helvetica Light"/>
              <a:cs typeface="Helvetica Light"/>
              <a:sym typeface="Helvetica Light"/>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405" y="5747106"/>
            <a:ext cx="1065526" cy="642517"/>
          </a:xfrm>
          <a:prstGeom prst="rect">
            <a:avLst/>
          </a:prstGeom>
        </p:spPr>
      </p:pic>
      <p:sp>
        <p:nvSpPr>
          <p:cNvPr id="7" name="Textfeld 6"/>
          <p:cNvSpPr txBox="1"/>
          <p:nvPr userDrawn="1"/>
        </p:nvSpPr>
        <p:spPr>
          <a:xfrm>
            <a:off x="771478" y="5432225"/>
            <a:ext cx="2729207" cy="22602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l" defTabSz="410765" rtl="0" fontAlgn="auto" latinLnBrk="0" hangingPunct="0">
              <a:lnSpc>
                <a:spcPct val="100000"/>
              </a:lnSpc>
              <a:spcBef>
                <a:spcPts val="0"/>
              </a:spcBef>
              <a:spcAft>
                <a:spcPts val="0"/>
              </a:spcAft>
              <a:buClrTx/>
              <a:buSzTx/>
              <a:buFontTx/>
              <a:buNone/>
              <a:tabLst/>
            </a:pPr>
            <a:r>
              <a:rPr kumimoji="0" lang="de-DE" sz="1000" b="0" i="0" u="none" strike="noStrike" cap="none" spc="0" normalizeH="0" baseline="0" dirty="0">
                <a:ln>
                  <a:noFill/>
                </a:ln>
                <a:solidFill>
                  <a:srgbClr val="000000"/>
                </a:solidFill>
                <a:effectLst/>
                <a:uFillTx/>
                <a:latin typeface="+mn-lt"/>
                <a:ea typeface="+mn-ea"/>
                <a:cs typeface="+mn-cs"/>
                <a:sym typeface="Arial"/>
              </a:rPr>
              <a:t>gefördert von</a:t>
            </a:r>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2284" y="5705424"/>
            <a:ext cx="845816" cy="698204"/>
          </a:xfrm>
          <a:prstGeom prst="rect">
            <a:avLst/>
          </a:prstGeom>
        </p:spPr>
      </p:pic>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163" y="5887103"/>
            <a:ext cx="1851660" cy="379365"/>
          </a:xfrm>
          <a:prstGeom prst="rect">
            <a:avLst/>
          </a:prstGeom>
        </p:spPr>
      </p:pic>
    </p:spTree>
    <p:extLst>
      <p:ext uri="{BB962C8B-B14F-4D97-AF65-F5344CB8AC3E}">
        <p14:creationId xmlns:p14="http://schemas.microsoft.com/office/powerpoint/2010/main" val="2701089185"/>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guide id="2" orient="horz" pos="29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382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pic>
        <p:nvPicPr>
          <p:cNvPr id="9" name="Bild 8" descr="Europa4.jpg"/>
          <p:cNvPicPr>
            <a:picLocks noChangeAspect="1"/>
          </p:cNvPicPr>
          <p:nvPr userDrawn="1"/>
        </p:nvPicPr>
        <p:blipFill>
          <a:blip r:embed="rId2">
            <a:alphaModFix amt="78000"/>
          </a:blip>
          <a:stretch>
            <a:fillRect/>
          </a:stretch>
        </p:blipFill>
        <p:spPr>
          <a:xfrm>
            <a:off x="1286935" y="287773"/>
            <a:ext cx="7653848" cy="6392917"/>
          </a:xfrm>
          <a:prstGeom prst="rect">
            <a:avLst/>
          </a:prstGeom>
        </p:spPr>
      </p:pic>
      <p:pic>
        <p:nvPicPr>
          <p:cNvPr id="10" name="Bild 9"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rcRect t="21077" b="39877"/>
              <a:stretch>
                <a:fillRect/>
              </a:stretch>
            </p:blipFill>
          </mc:Choice>
          <mc:Fallback>
            <p:blipFill>
              <a:blip r:embed="rId4"/>
              <a:srcRect t="21077" b="39877"/>
              <a:stretch>
                <a:fillRect/>
              </a:stretch>
            </p:blipFill>
          </mc:Fallback>
        </mc:AlternateContent>
        <p:spPr>
          <a:xfrm flipH="1">
            <a:off x="-3" y="1535420"/>
            <a:ext cx="6802176" cy="3145280"/>
          </a:xfrm>
          <a:prstGeom prst="rect">
            <a:avLst/>
          </a:prstGeom>
        </p:spPr>
      </p:pic>
      <p:pic>
        <p:nvPicPr>
          <p:cNvPr id="11" name="Bild 10"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rcRect r="72387" b="76454"/>
              <a:stretch>
                <a:fillRect/>
              </a:stretch>
            </p:blipFill>
          </mc:Choice>
          <mc:Fallback>
            <p:blipFill>
              <a:blip r:embed="rId4"/>
              <a:srcRect r="72387" b="76454"/>
              <a:stretch>
                <a:fillRect/>
              </a:stretch>
            </p:blipFill>
          </mc:Fallback>
        </mc:AlternateContent>
        <p:spPr>
          <a:xfrm flipH="1">
            <a:off x="4975610" y="1744174"/>
            <a:ext cx="1826563" cy="1932476"/>
          </a:xfrm>
          <a:prstGeom prst="rect">
            <a:avLst/>
          </a:prstGeom>
        </p:spPr>
      </p:pic>
      <p:sp>
        <p:nvSpPr>
          <p:cNvPr id="12" name="Textplatzhalter 2"/>
          <p:cNvSpPr>
            <a:spLocks noGrp="1"/>
          </p:cNvSpPr>
          <p:nvPr>
            <p:ph type="body" idx="11" hasCustomPrompt="1"/>
          </p:nvPr>
        </p:nvSpPr>
        <p:spPr>
          <a:xfrm>
            <a:off x="287861" y="1992722"/>
            <a:ext cx="4916351" cy="621801"/>
          </a:xfrm>
        </p:spPr>
        <p:txBody>
          <a:bodyPr anchor="b">
            <a:normAutofit/>
          </a:bodyPr>
          <a:lstStyle>
            <a:lvl1pPr marL="0" indent="0">
              <a:buNone/>
              <a:defRPr sz="1600" b="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 eingeben</a:t>
            </a:r>
          </a:p>
        </p:txBody>
      </p:sp>
      <p:sp>
        <p:nvSpPr>
          <p:cNvPr id="13" name="Textplatzhalter 2"/>
          <p:cNvSpPr>
            <a:spLocks noGrp="1"/>
          </p:cNvSpPr>
          <p:nvPr>
            <p:ph type="body" idx="12" hasCustomPrompt="1"/>
          </p:nvPr>
        </p:nvSpPr>
        <p:spPr>
          <a:xfrm>
            <a:off x="287861" y="2614523"/>
            <a:ext cx="4916351" cy="1274733"/>
          </a:xfrm>
        </p:spPr>
        <p:txBody>
          <a:bodyPr anchor="t">
            <a:normAutofit/>
          </a:bodyPr>
          <a:lstStyle>
            <a:lvl1pPr marL="0" indent="0">
              <a:buNone/>
              <a:defRPr sz="2800" b="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 eingeben</a:t>
            </a:r>
          </a:p>
        </p:txBody>
      </p:sp>
      <p:pic>
        <p:nvPicPr>
          <p:cNvPr id="14" name="Bild 13"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rcRect l="55958" t="21856" b="59400"/>
              <a:stretch>
                <a:fillRect/>
              </a:stretch>
            </p:blipFill>
          </mc:Choice>
          <mc:Fallback>
            <p:blipFill>
              <a:blip r:embed="rId4"/>
              <a:srcRect l="55958" t="21856" b="59400"/>
              <a:stretch>
                <a:fillRect/>
              </a:stretch>
            </p:blipFill>
          </mc:Fallback>
        </mc:AlternateContent>
        <p:spPr>
          <a:xfrm flipH="1">
            <a:off x="5376328" y="1535420"/>
            <a:ext cx="1320801" cy="2107362"/>
          </a:xfrm>
          <a:prstGeom prst="rect">
            <a:avLst/>
          </a:prstGeom>
        </p:spPr>
      </p:pic>
      <p:pic>
        <p:nvPicPr>
          <p:cNvPr id="15" name="Bild 14" descr="Logo_NA_CMYK_vek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721975" y="5832698"/>
            <a:ext cx="2133600" cy="666750"/>
          </a:xfrm>
          <a:prstGeom prst="rect">
            <a:avLst/>
          </a:prstGeom>
        </p:spPr>
      </p:pic>
    </p:spTree>
    <p:extLst>
      <p:ext uri="{BB962C8B-B14F-4D97-AF65-F5344CB8AC3E}">
        <p14:creationId xmlns:p14="http://schemas.microsoft.com/office/powerpoint/2010/main" val="312736859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grpId="0" nodeType="withEffect">
                                  <p:stCondLst>
                                    <p:cond delay="100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200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p:tmplLst>
          <p:tmpl lvl="1">
            <p:tnLst>
              <p:par>
                <p:cTn presetID="1" presetClass="entr" presetSubtype="0" fill="hold" nodeType="afterEffect">
                  <p:stCondLst>
                    <p:cond delay="200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elfolie">
    <p:spTree>
      <p:nvGrpSpPr>
        <p:cNvPr id="1" name=""/>
        <p:cNvGrpSpPr/>
        <p:nvPr/>
      </p:nvGrpSpPr>
      <p:grpSpPr>
        <a:xfrm>
          <a:off x="0" y="0"/>
          <a:ext cx="0" cy="0"/>
          <a:chOff x="0" y="0"/>
          <a:chExt cx="0" cy="0"/>
        </a:xfrm>
      </p:grpSpPr>
      <p:pic>
        <p:nvPicPr>
          <p:cNvPr id="33" name="Bild 32" descr="Logo_NA_CMYK_vek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011328" y="5832698"/>
            <a:ext cx="2133600" cy="666750"/>
          </a:xfrm>
          <a:prstGeom prst="rect">
            <a:avLst/>
          </a:prstGeom>
        </p:spPr>
      </p:pic>
      <p:pic>
        <p:nvPicPr>
          <p:cNvPr id="35" name="Bild 34"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rcRect t="21077" b="39877"/>
              <a:stretch>
                <a:fillRect/>
              </a:stretch>
            </p:blipFill>
          </mc:Choice>
          <mc:Fallback>
            <p:blipFill>
              <a:blip r:embed="rId5"/>
              <a:srcRect t="21077" b="39877"/>
              <a:stretch>
                <a:fillRect/>
              </a:stretch>
            </p:blipFill>
          </mc:Fallback>
        </mc:AlternateContent>
        <p:spPr>
          <a:xfrm flipH="1">
            <a:off x="-3" y="1535420"/>
            <a:ext cx="6802176" cy="3145280"/>
          </a:xfrm>
          <a:prstGeom prst="rect">
            <a:avLst/>
          </a:prstGeom>
        </p:spPr>
      </p:pic>
      <p:pic>
        <p:nvPicPr>
          <p:cNvPr id="10" name="Bild 9"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rcRect r="72387" b="76454"/>
              <a:stretch>
                <a:fillRect/>
              </a:stretch>
            </p:blipFill>
          </mc:Choice>
          <mc:Fallback>
            <p:blipFill>
              <a:blip r:embed="rId5"/>
              <a:srcRect r="72387" b="76454"/>
              <a:stretch>
                <a:fillRect/>
              </a:stretch>
            </p:blipFill>
          </mc:Fallback>
        </mc:AlternateContent>
        <p:spPr>
          <a:xfrm flipH="1">
            <a:off x="4975610" y="1744174"/>
            <a:ext cx="1826563" cy="1932476"/>
          </a:xfrm>
          <a:prstGeom prst="rect">
            <a:avLst/>
          </a:prstGeom>
        </p:spPr>
      </p:pic>
      <p:sp>
        <p:nvSpPr>
          <p:cNvPr id="14" name="Textplatzhalter 2"/>
          <p:cNvSpPr>
            <a:spLocks noGrp="1"/>
          </p:cNvSpPr>
          <p:nvPr>
            <p:ph type="body" idx="11" hasCustomPrompt="1"/>
          </p:nvPr>
        </p:nvSpPr>
        <p:spPr>
          <a:xfrm>
            <a:off x="287861" y="1992722"/>
            <a:ext cx="4916351" cy="621801"/>
          </a:xfrm>
        </p:spPr>
        <p:txBody>
          <a:bodyPr anchor="b">
            <a:normAutofit/>
          </a:bodyPr>
          <a:lstStyle>
            <a:lvl1pPr marL="0" indent="0">
              <a:buNone/>
              <a:defRPr sz="1600" b="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 eingeben</a:t>
            </a:r>
          </a:p>
        </p:txBody>
      </p:sp>
      <p:sp>
        <p:nvSpPr>
          <p:cNvPr id="15" name="Textplatzhalter 2"/>
          <p:cNvSpPr>
            <a:spLocks noGrp="1"/>
          </p:cNvSpPr>
          <p:nvPr>
            <p:ph type="body" idx="12" hasCustomPrompt="1"/>
          </p:nvPr>
        </p:nvSpPr>
        <p:spPr>
          <a:xfrm>
            <a:off x="287861" y="2614523"/>
            <a:ext cx="4916351" cy="1274733"/>
          </a:xfrm>
        </p:spPr>
        <p:txBody>
          <a:bodyPr anchor="t">
            <a:normAutofit/>
          </a:bodyPr>
          <a:lstStyle>
            <a:lvl1pPr marL="0" indent="0">
              <a:buNone/>
              <a:defRPr sz="2800" b="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 eingeben</a:t>
            </a:r>
          </a:p>
        </p:txBody>
      </p:sp>
      <p:pic>
        <p:nvPicPr>
          <p:cNvPr id="7" name="Bild 6"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rcRect l="55958" t="21856" b="59400"/>
              <a:stretch>
                <a:fillRect/>
              </a:stretch>
            </p:blipFill>
          </mc:Choice>
          <mc:Fallback>
            <p:blipFill>
              <a:blip r:embed="rId5"/>
              <a:srcRect l="55958" t="21856" b="59400"/>
              <a:stretch>
                <a:fillRect/>
              </a:stretch>
            </p:blipFill>
          </mc:Fallback>
        </mc:AlternateContent>
        <p:spPr>
          <a:xfrm flipH="1">
            <a:off x="5376328" y="1535420"/>
            <a:ext cx="1320801" cy="2107362"/>
          </a:xfrm>
          <a:prstGeom prst="rect">
            <a:avLst/>
          </a:prstGeom>
        </p:spPr>
      </p:pic>
    </p:spTree>
    <p:extLst>
      <p:ext uri="{BB962C8B-B14F-4D97-AF65-F5344CB8AC3E}">
        <p14:creationId xmlns:p14="http://schemas.microsoft.com/office/powerpoint/2010/main" val="258486292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100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2000"/>
                                  </p:stCondLst>
                                  <p:childTnLst>
                                    <p:set>
                                      <p:cBhvr>
                                        <p:cTn id="11"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5" grpId="0" build="p">
        <p:tmplLst>
          <p:tmpl lvl="1">
            <p:tnLst>
              <p:par>
                <p:cTn presetID="1" presetClass="entr" presetSubtype="0" fill="hold" nodeType="afterEffect">
                  <p:stCondLst>
                    <p:cond delay="2000"/>
                  </p:stCondLst>
                  <p:childTnLst>
                    <p:set>
                      <p:cBhvr>
                        <p:cTn dur="1" fill="hold">
                          <p:stCondLst>
                            <p:cond delay="0"/>
                          </p:stCondLst>
                        </p:cTn>
                        <p:tgtEl>
                          <p:spTgt spid="15"/>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pic>
        <p:nvPicPr>
          <p:cNvPr id="9" name="Bild 8" descr="Europa4.jpg"/>
          <p:cNvPicPr>
            <a:picLocks noChangeAspect="1"/>
          </p:cNvPicPr>
          <p:nvPr userDrawn="1"/>
        </p:nvPicPr>
        <p:blipFill>
          <a:blip r:embed="rId2">
            <a:alphaModFix amt="78000"/>
          </a:blip>
          <a:stretch>
            <a:fillRect/>
          </a:stretch>
        </p:blipFill>
        <p:spPr>
          <a:xfrm>
            <a:off x="1286935" y="287773"/>
            <a:ext cx="7653848" cy="6392917"/>
          </a:xfrm>
          <a:prstGeom prst="rect">
            <a:avLst/>
          </a:prstGeom>
        </p:spPr>
      </p:pic>
      <p:pic>
        <p:nvPicPr>
          <p:cNvPr id="10" name="Bild 9"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rcRect t="21077" b="39877"/>
              <a:stretch>
                <a:fillRect/>
              </a:stretch>
            </p:blipFill>
          </mc:Choice>
          <mc:Fallback>
            <p:blipFill>
              <a:blip r:embed="rId4"/>
              <a:srcRect t="21077" b="39877"/>
              <a:stretch>
                <a:fillRect/>
              </a:stretch>
            </p:blipFill>
          </mc:Fallback>
        </mc:AlternateContent>
        <p:spPr>
          <a:xfrm flipH="1">
            <a:off x="-3" y="1535420"/>
            <a:ext cx="6802176" cy="3145280"/>
          </a:xfrm>
          <a:prstGeom prst="rect">
            <a:avLst/>
          </a:prstGeom>
        </p:spPr>
      </p:pic>
      <p:pic>
        <p:nvPicPr>
          <p:cNvPr id="11" name="Bild 10"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rcRect r="72387" b="76454"/>
              <a:stretch>
                <a:fillRect/>
              </a:stretch>
            </p:blipFill>
          </mc:Choice>
          <mc:Fallback>
            <p:blipFill>
              <a:blip r:embed="rId4"/>
              <a:srcRect r="72387" b="76454"/>
              <a:stretch>
                <a:fillRect/>
              </a:stretch>
            </p:blipFill>
          </mc:Fallback>
        </mc:AlternateContent>
        <p:spPr>
          <a:xfrm flipH="1">
            <a:off x="4975610" y="1744174"/>
            <a:ext cx="1826563" cy="1932476"/>
          </a:xfrm>
          <a:prstGeom prst="rect">
            <a:avLst/>
          </a:prstGeom>
        </p:spPr>
      </p:pic>
      <p:sp>
        <p:nvSpPr>
          <p:cNvPr id="12" name="Textplatzhalter 2"/>
          <p:cNvSpPr>
            <a:spLocks noGrp="1"/>
          </p:cNvSpPr>
          <p:nvPr>
            <p:ph type="body" idx="11" hasCustomPrompt="1"/>
          </p:nvPr>
        </p:nvSpPr>
        <p:spPr>
          <a:xfrm>
            <a:off x="287861" y="1992722"/>
            <a:ext cx="4916351" cy="621801"/>
          </a:xfrm>
        </p:spPr>
        <p:txBody>
          <a:bodyPr anchor="b">
            <a:normAutofit/>
          </a:bodyPr>
          <a:lstStyle>
            <a:lvl1pPr marL="0" indent="0">
              <a:buNone/>
              <a:defRPr sz="1600" b="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 eingeben</a:t>
            </a:r>
          </a:p>
        </p:txBody>
      </p:sp>
      <p:sp>
        <p:nvSpPr>
          <p:cNvPr id="13" name="Textplatzhalter 2"/>
          <p:cNvSpPr>
            <a:spLocks noGrp="1"/>
          </p:cNvSpPr>
          <p:nvPr>
            <p:ph type="body" idx="12" hasCustomPrompt="1"/>
          </p:nvPr>
        </p:nvSpPr>
        <p:spPr>
          <a:xfrm>
            <a:off x="287861" y="2614523"/>
            <a:ext cx="4916351" cy="1274733"/>
          </a:xfrm>
        </p:spPr>
        <p:txBody>
          <a:bodyPr anchor="t">
            <a:normAutofit/>
          </a:bodyPr>
          <a:lstStyle>
            <a:lvl1pPr marL="0" indent="0">
              <a:buNone/>
              <a:defRPr sz="2800" b="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 eingeben</a:t>
            </a:r>
          </a:p>
        </p:txBody>
      </p:sp>
      <p:pic>
        <p:nvPicPr>
          <p:cNvPr id="15" name="Bild 14" descr="Logo_NA_CMYK_vek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721975" y="5832698"/>
            <a:ext cx="2133600" cy="666750"/>
          </a:xfrm>
          <a:prstGeom prst="rect">
            <a:avLst/>
          </a:prstGeom>
        </p:spPr>
      </p:pic>
    </p:spTree>
    <p:extLst>
      <p:ext uri="{BB962C8B-B14F-4D97-AF65-F5344CB8AC3E}">
        <p14:creationId xmlns:p14="http://schemas.microsoft.com/office/powerpoint/2010/main" val="343549674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elfolie">
    <p:spTree>
      <p:nvGrpSpPr>
        <p:cNvPr id="1" name=""/>
        <p:cNvGrpSpPr/>
        <p:nvPr/>
      </p:nvGrpSpPr>
      <p:grpSpPr>
        <a:xfrm>
          <a:off x="0" y="0"/>
          <a:ext cx="0" cy="0"/>
          <a:chOff x="0" y="0"/>
          <a:chExt cx="0" cy="0"/>
        </a:xfrm>
      </p:grpSpPr>
      <p:pic>
        <p:nvPicPr>
          <p:cNvPr id="33" name="Bild 32" descr="Logo_NA_CMYK_vek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011328" y="5832698"/>
            <a:ext cx="2133600" cy="666750"/>
          </a:xfrm>
          <a:prstGeom prst="rect">
            <a:avLst/>
          </a:prstGeom>
        </p:spPr>
      </p:pic>
      <p:pic>
        <p:nvPicPr>
          <p:cNvPr id="35" name="Bild 34"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rcRect t="21077" b="39877"/>
              <a:stretch>
                <a:fillRect/>
              </a:stretch>
            </p:blipFill>
          </mc:Choice>
          <mc:Fallback>
            <p:blipFill>
              <a:blip r:embed="rId5"/>
              <a:srcRect t="21077" b="39877"/>
              <a:stretch>
                <a:fillRect/>
              </a:stretch>
            </p:blipFill>
          </mc:Fallback>
        </mc:AlternateContent>
        <p:spPr>
          <a:xfrm flipH="1">
            <a:off x="-3" y="1535420"/>
            <a:ext cx="6802176" cy="3145280"/>
          </a:xfrm>
          <a:prstGeom prst="rect">
            <a:avLst/>
          </a:prstGeom>
        </p:spPr>
      </p:pic>
      <p:pic>
        <p:nvPicPr>
          <p:cNvPr id="10" name="Bild 9"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rcRect r="72387" b="76454"/>
              <a:stretch>
                <a:fillRect/>
              </a:stretch>
            </p:blipFill>
          </mc:Choice>
          <mc:Fallback>
            <p:blipFill>
              <a:blip r:embed="rId5"/>
              <a:srcRect r="72387" b="76454"/>
              <a:stretch>
                <a:fillRect/>
              </a:stretch>
            </p:blipFill>
          </mc:Fallback>
        </mc:AlternateContent>
        <p:spPr>
          <a:xfrm flipH="1">
            <a:off x="4975610" y="1744174"/>
            <a:ext cx="1826563" cy="1932476"/>
          </a:xfrm>
          <a:prstGeom prst="rect">
            <a:avLst/>
          </a:prstGeom>
        </p:spPr>
      </p:pic>
      <p:sp>
        <p:nvSpPr>
          <p:cNvPr id="14" name="Textplatzhalter 2"/>
          <p:cNvSpPr>
            <a:spLocks noGrp="1"/>
          </p:cNvSpPr>
          <p:nvPr>
            <p:ph type="body" idx="11"/>
          </p:nvPr>
        </p:nvSpPr>
        <p:spPr>
          <a:xfrm>
            <a:off x="287861" y="1992722"/>
            <a:ext cx="4916351" cy="621801"/>
          </a:xfrm>
        </p:spPr>
        <p:txBody>
          <a:bodyPr anchor="b">
            <a:normAutofit/>
          </a:bodyPr>
          <a:lstStyle>
            <a:lvl1pPr marL="0" indent="0">
              <a:buNone/>
              <a:defRPr sz="1600" b="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15" name="Textplatzhalter 2"/>
          <p:cNvSpPr>
            <a:spLocks noGrp="1"/>
          </p:cNvSpPr>
          <p:nvPr>
            <p:ph type="body" idx="12"/>
          </p:nvPr>
        </p:nvSpPr>
        <p:spPr>
          <a:xfrm>
            <a:off x="287861" y="2614523"/>
            <a:ext cx="4916351" cy="1274733"/>
          </a:xfrm>
        </p:spPr>
        <p:txBody>
          <a:bodyPr anchor="t">
            <a:normAutofit/>
          </a:bodyPr>
          <a:lstStyle>
            <a:lvl1pPr marL="0" indent="0">
              <a:buNone/>
              <a:defRPr sz="2800" b="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20003280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2535" y="846664"/>
            <a:ext cx="6857978" cy="638705"/>
          </a:xfrm>
        </p:spPr>
        <p:txBody>
          <a:bodyPr anchor="b">
            <a:normAutofit/>
          </a:bodyPr>
          <a:lstStyle>
            <a:lvl1pPr algn="l">
              <a:defRPr sz="2200" b="0">
                <a:solidFill>
                  <a:srgbClr val="051F44"/>
                </a:solidFill>
                <a:latin typeface="Arial"/>
                <a:cs typeface="Aria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381001" y="1600200"/>
            <a:ext cx="8229600" cy="4525963"/>
          </a:xfrm>
        </p:spPr>
        <p:txBody>
          <a:bodyPr>
            <a:normAutofit/>
          </a:bodyPr>
          <a:lstStyle>
            <a:lvl1pPr>
              <a:defRPr sz="1800">
                <a:solidFill>
                  <a:schemeClr val="tx1">
                    <a:lumMod val="65000"/>
                    <a:lumOff val="35000"/>
                  </a:schemeClr>
                </a:solidFill>
                <a:latin typeface="Arial"/>
                <a:cs typeface="Arial"/>
              </a:defRPr>
            </a:lvl1pPr>
            <a:lvl2pPr>
              <a:defRPr sz="1800">
                <a:solidFill>
                  <a:schemeClr val="tx1">
                    <a:lumMod val="65000"/>
                    <a:lumOff val="35000"/>
                  </a:schemeClr>
                </a:solidFill>
                <a:latin typeface="Arial"/>
                <a:cs typeface="Arial"/>
              </a:defRPr>
            </a:lvl2pPr>
          </a:lstStyle>
          <a:p>
            <a:pPr lvl="0"/>
            <a:r>
              <a:rPr lang="de-DE" dirty="0" smtClean="0"/>
              <a:t>Textmasterformat bearbeiten</a:t>
            </a:r>
          </a:p>
          <a:p>
            <a:pPr lvl="1"/>
            <a:r>
              <a:rPr lang="de-DE" dirty="0" smtClean="0"/>
              <a:t>Zweite Ebene</a:t>
            </a:r>
          </a:p>
        </p:txBody>
      </p:sp>
      <p:sp>
        <p:nvSpPr>
          <p:cNvPr id="21" name="Textfeld 20"/>
          <p:cNvSpPr txBox="1"/>
          <p:nvPr userDrawn="1"/>
        </p:nvSpPr>
        <p:spPr>
          <a:xfrm>
            <a:off x="6874923" y="6491142"/>
            <a:ext cx="1117598" cy="215444"/>
          </a:xfrm>
          <a:prstGeom prst="rect">
            <a:avLst/>
          </a:prstGeom>
          <a:noFill/>
        </p:spPr>
        <p:txBody>
          <a:bodyPr wrap="square" rtlCol="0">
            <a:spAutoFit/>
          </a:bodyPr>
          <a:lstStyle/>
          <a:p>
            <a:r>
              <a:rPr lang="de-DE" sz="800" dirty="0" smtClean="0">
                <a:solidFill>
                  <a:srgbClr val="051F44"/>
                </a:solidFill>
                <a:latin typeface="Arial"/>
                <a:cs typeface="Arial"/>
              </a:rPr>
              <a:t>© NA beim BIBB</a:t>
            </a:r>
            <a:endParaRPr lang="de-DE" sz="800" dirty="0">
              <a:solidFill>
                <a:srgbClr val="051F44"/>
              </a:solidFill>
              <a:latin typeface="Arial"/>
              <a:cs typeface="Arial"/>
            </a:endParaRPr>
          </a:p>
        </p:txBody>
      </p:sp>
      <p:pic>
        <p:nvPicPr>
          <p:cNvPr id="10" name="Bild 9" descr="Logo_NA_CMYK_vek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930863" y="162470"/>
            <a:ext cx="1755937" cy="548730"/>
          </a:xfrm>
          <a:prstGeom prst="rect">
            <a:avLst/>
          </a:prstGeom>
        </p:spPr>
      </p:pic>
      <p:cxnSp>
        <p:nvCxnSpPr>
          <p:cNvPr id="14" name="Gerade Verbindung 13"/>
          <p:cNvCxnSpPr/>
          <p:nvPr userDrawn="1"/>
        </p:nvCxnSpPr>
        <p:spPr>
          <a:xfrm>
            <a:off x="0" y="6342911"/>
            <a:ext cx="372535" cy="1588"/>
          </a:xfrm>
          <a:prstGeom prst="line">
            <a:avLst/>
          </a:prstGeom>
          <a:ln w="38100" cap="flat" cmpd="sng" algn="ctr">
            <a:solidFill>
              <a:srgbClr val="73B6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425450" y="6342911"/>
            <a:ext cx="8191501" cy="1588"/>
          </a:xfrm>
          <a:prstGeom prst="line">
            <a:avLst/>
          </a:prstGeom>
          <a:ln w="38100" cap="flat" cmpd="sng" algn="ctr">
            <a:solidFill>
              <a:srgbClr val="051F4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liennummernplatzhalter 5"/>
          <p:cNvSpPr>
            <a:spLocks noGrp="1"/>
          </p:cNvSpPr>
          <p:nvPr>
            <p:ph type="sldNum" sz="quarter" idx="4"/>
          </p:nvPr>
        </p:nvSpPr>
        <p:spPr>
          <a:xfrm>
            <a:off x="7992521" y="6455160"/>
            <a:ext cx="711212" cy="281132"/>
          </a:xfrm>
          <a:prstGeom prst="rect">
            <a:avLst/>
          </a:prstGeom>
        </p:spPr>
        <p:txBody>
          <a:bodyPr vert="horz" lIns="91440" tIns="45720" rIns="91440" bIns="45720" rtlCol="0" anchor="ctr"/>
          <a:lstStyle>
            <a:lvl1pPr algn="r">
              <a:defRPr sz="800">
                <a:solidFill>
                  <a:schemeClr val="tx2">
                    <a:lumMod val="75000"/>
                  </a:schemeClr>
                </a:solidFill>
                <a:latin typeface="Arial"/>
                <a:cs typeface="Arial"/>
              </a:defRPr>
            </a:lvl1pPr>
          </a:lstStyle>
          <a:p>
            <a:fld id="{DF48E29D-080D-4811-9A1D-D6C692D9FAA0}" type="slidenum">
              <a:rPr lang="de-DE" smtClean="0"/>
              <a:t>‹Nr.›</a:t>
            </a:fld>
            <a:endParaRPr lang="de-DE" dirty="0"/>
          </a:p>
        </p:txBody>
      </p:sp>
      <p:sp>
        <p:nvSpPr>
          <p:cNvPr id="12" name="Textfeld 7"/>
          <p:cNvSpPr txBox="1">
            <a:spLocks noChangeArrowheads="1"/>
          </p:cNvSpPr>
          <p:nvPr userDrawn="1"/>
        </p:nvSpPr>
        <p:spPr bwMode="auto">
          <a:xfrm>
            <a:off x="425450" y="6504559"/>
            <a:ext cx="37748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sz="800" b="0" i="0" dirty="0" smtClean="0">
                <a:solidFill>
                  <a:srgbClr val="051F44"/>
                </a:solidFill>
                <a:latin typeface="Lucida Grande"/>
                <a:cs typeface="Lucida Grande"/>
              </a:rPr>
              <a:t>Fördermöglichkeiten</a:t>
            </a:r>
            <a:r>
              <a:rPr lang="de-DE" sz="800" b="0" i="0" baseline="0" dirty="0" smtClean="0">
                <a:solidFill>
                  <a:srgbClr val="051F44"/>
                </a:solidFill>
                <a:latin typeface="Lucida Grande"/>
                <a:cs typeface="Lucida Grande"/>
              </a:rPr>
              <a:t> im Programm Erasmus+</a:t>
            </a:r>
            <a:endParaRPr lang="de-DE" sz="800" b="0" i="0" dirty="0" smtClean="0">
              <a:solidFill>
                <a:srgbClr val="051F44"/>
              </a:solidFill>
              <a:latin typeface="Lucida Grande"/>
              <a:cs typeface="Lucida Grande"/>
            </a:endParaRPr>
          </a:p>
        </p:txBody>
      </p:sp>
    </p:spTree>
    <p:extLst>
      <p:ext uri="{BB962C8B-B14F-4D97-AF65-F5344CB8AC3E}">
        <p14:creationId xmlns:p14="http://schemas.microsoft.com/office/powerpoint/2010/main" val="412274034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2535" y="846664"/>
            <a:ext cx="6857978" cy="638705"/>
          </a:xfrm>
        </p:spPr>
        <p:txBody>
          <a:bodyPr anchor="b">
            <a:normAutofit/>
          </a:bodyPr>
          <a:lstStyle>
            <a:lvl1pPr algn="l">
              <a:defRPr sz="2200" b="0">
                <a:solidFill>
                  <a:srgbClr val="051F44"/>
                </a:solidFill>
                <a:latin typeface="Arial"/>
                <a:cs typeface="Aria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381001" y="1600200"/>
            <a:ext cx="8229600" cy="4525963"/>
          </a:xfrm>
        </p:spPr>
        <p:txBody>
          <a:bodyPr>
            <a:normAutofit/>
          </a:bodyPr>
          <a:lstStyle>
            <a:lvl1pPr>
              <a:defRPr sz="1800">
                <a:solidFill>
                  <a:schemeClr val="tx1">
                    <a:lumMod val="65000"/>
                    <a:lumOff val="35000"/>
                  </a:schemeClr>
                </a:solidFill>
                <a:latin typeface="Arial"/>
                <a:cs typeface="Arial"/>
              </a:defRPr>
            </a:lvl1pPr>
            <a:lvl2pPr>
              <a:defRPr sz="1800">
                <a:solidFill>
                  <a:schemeClr val="tx1">
                    <a:lumMod val="65000"/>
                    <a:lumOff val="35000"/>
                  </a:schemeClr>
                </a:solidFill>
                <a:latin typeface="Arial"/>
                <a:cs typeface="Arial"/>
              </a:defRPr>
            </a:lvl2pPr>
          </a:lstStyle>
          <a:p>
            <a:pPr lvl="0"/>
            <a:r>
              <a:rPr lang="de-DE" smtClean="0"/>
              <a:t>Textmasterformat bearbeiten</a:t>
            </a:r>
          </a:p>
          <a:p>
            <a:pPr lvl="1"/>
            <a:r>
              <a:rPr lang="de-DE" smtClean="0"/>
              <a:t>Zweite Ebene</a:t>
            </a:r>
          </a:p>
        </p:txBody>
      </p:sp>
      <p:sp>
        <p:nvSpPr>
          <p:cNvPr id="21" name="Textfeld 20"/>
          <p:cNvSpPr txBox="1"/>
          <p:nvPr userDrawn="1"/>
        </p:nvSpPr>
        <p:spPr>
          <a:xfrm>
            <a:off x="6874923" y="6491142"/>
            <a:ext cx="1117598" cy="215444"/>
          </a:xfrm>
          <a:prstGeom prst="rect">
            <a:avLst/>
          </a:prstGeom>
          <a:noFill/>
        </p:spPr>
        <p:txBody>
          <a:bodyPr wrap="square" rtlCol="0">
            <a:spAutoFit/>
          </a:bodyPr>
          <a:lstStyle/>
          <a:p>
            <a:r>
              <a:rPr lang="de-DE" sz="800" dirty="0" smtClean="0">
                <a:solidFill>
                  <a:srgbClr val="051F44"/>
                </a:solidFill>
                <a:latin typeface="Arial"/>
                <a:cs typeface="Arial"/>
              </a:rPr>
              <a:t>© NA beim BIBB</a:t>
            </a:r>
            <a:endParaRPr lang="de-DE" sz="800" dirty="0">
              <a:solidFill>
                <a:srgbClr val="051F44"/>
              </a:solidFill>
              <a:latin typeface="Arial"/>
              <a:cs typeface="Arial"/>
            </a:endParaRPr>
          </a:p>
        </p:txBody>
      </p:sp>
      <p:pic>
        <p:nvPicPr>
          <p:cNvPr id="10" name="Bild 9" descr="Logo_NA_CMYK_vek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930863" y="162470"/>
            <a:ext cx="1755937" cy="548730"/>
          </a:xfrm>
          <a:prstGeom prst="rect">
            <a:avLst/>
          </a:prstGeom>
        </p:spPr>
      </p:pic>
      <p:cxnSp>
        <p:nvCxnSpPr>
          <p:cNvPr id="14" name="Gerade Verbindung 13"/>
          <p:cNvCxnSpPr/>
          <p:nvPr userDrawn="1"/>
        </p:nvCxnSpPr>
        <p:spPr>
          <a:xfrm>
            <a:off x="0" y="6342911"/>
            <a:ext cx="372535" cy="1588"/>
          </a:xfrm>
          <a:prstGeom prst="line">
            <a:avLst/>
          </a:prstGeom>
          <a:ln w="38100" cap="flat" cmpd="sng" algn="ctr">
            <a:solidFill>
              <a:srgbClr val="73B6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425450" y="6342911"/>
            <a:ext cx="8191501" cy="1588"/>
          </a:xfrm>
          <a:prstGeom prst="line">
            <a:avLst/>
          </a:prstGeom>
          <a:ln w="38100" cap="flat" cmpd="sng" algn="ctr">
            <a:solidFill>
              <a:srgbClr val="051F4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Bild 10" descr="EU flag-Erasmus+_vect_POS [CMY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90526" y="183300"/>
            <a:ext cx="1774516" cy="508325"/>
          </a:xfrm>
          <a:prstGeom prst="rect">
            <a:avLst/>
          </a:prstGeom>
        </p:spPr>
      </p:pic>
    </p:spTree>
    <p:extLst>
      <p:ext uri="{BB962C8B-B14F-4D97-AF65-F5344CB8AC3E}">
        <p14:creationId xmlns:p14="http://schemas.microsoft.com/office/powerpoint/2010/main" val="98971413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und Inhalt">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676FD-6C01-4FAA-97C2-A348479ECCDE}"/>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1A1EB383-90D1-4D11-918C-923FE232D486}"/>
              </a:ext>
            </a:extLst>
          </p:cNvPr>
          <p:cNvSpPr>
            <a:spLocks noGrp="1"/>
          </p:cNvSpPr>
          <p:nvPr>
            <p:ph type="sldNum" sz="quarter" idx="11"/>
          </p:nvPr>
        </p:nvSpPr>
        <p:spPr/>
        <p:txBody>
          <a:bodyPr/>
          <a:lstStyle/>
          <a:p>
            <a:fld id="{B82005ED-509E-4485-8906-764A9FDA5023}" type="slidenum">
              <a:rPr lang="de-DE" smtClean="0"/>
              <a:pPr/>
              <a:t>‹Nr.›</a:t>
            </a:fld>
            <a:endParaRPr lang="de-DE"/>
          </a:p>
        </p:txBody>
      </p:sp>
      <p:sp>
        <p:nvSpPr>
          <p:cNvPr id="9" name="Inhaltsplatzhalter 8">
            <a:extLst>
              <a:ext uri="{FF2B5EF4-FFF2-40B4-BE49-F238E27FC236}">
                <a16:creationId xmlns:a16="http://schemas.microsoft.com/office/drawing/2014/main" id="{D2635A39-EE57-4259-A8FE-2163B99AE0DC}"/>
              </a:ext>
            </a:extLst>
          </p:cNvPr>
          <p:cNvSpPr>
            <a:spLocks noGrp="1"/>
          </p:cNvSpPr>
          <p:nvPr>
            <p:ph sz="quarter" idx="12"/>
          </p:nvPr>
        </p:nvSpPr>
        <p:spPr>
          <a:xfrm>
            <a:off x="539750" y="1268413"/>
            <a:ext cx="8064500" cy="4860925"/>
          </a:xfrm>
        </p:spPr>
        <p:txBody>
          <a:bodyPr/>
          <a:lstStyle/>
          <a:p>
            <a:pPr lvl="0"/>
            <a:r>
              <a:rPr lang="de-DE" dirty="0"/>
              <a:t>Mastertextformat bearbeiten</a:t>
            </a:r>
          </a:p>
          <a:p>
            <a:pPr lvl="1"/>
            <a:r>
              <a:rPr lang="de-DE" dirty="0"/>
              <a:t>Zweite Ebene</a:t>
            </a:r>
          </a:p>
        </p:txBody>
      </p:sp>
      <p:pic>
        <p:nvPicPr>
          <p:cNvPr id="5" name="Grafik 4"/>
          <p:cNvPicPr>
            <a:picLocks noChangeAspect="1"/>
          </p:cNvPicPr>
          <p:nvPr userDrawn="1"/>
        </p:nvPicPr>
        <p:blipFill>
          <a:blip r:embed="rId2"/>
          <a:stretch>
            <a:fillRect/>
          </a:stretch>
        </p:blipFill>
        <p:spPr>
          <a:xfrm>
            <a:off x="7223700" y="6129338"/>
            <a:ext cx="1822611" cy="369606"/>
          </a:xfrm>
          <a:prstGeom prst="rect">
            <a:avLst/>
          </a:prstGeom>
        </p:spPr>
      </p:pic>
    </p:spTree>
    <p:extLst>
      <p:ext uri="{BB962C8B-B14F-4D97-AF65-F5344CB8AC3E}">
        <p14:creationId xmlns:p14="http://schemas.microsoft.com/office/powerpoint/2010/main" val="240808081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1" name="Titel 1"/>
          <p:cNvSpPr txBox="1">
            <a:spLocks/>
          </p:cNvSpPr>
          <p:nvPr userDrawn="1"/>
        </p:nvSpPr>
        <p:spPr>
          <a:xfrm>
            <a:off x="461351" y="2436703"/>
            <a:ext cx="416454" cy="416234"/>
          </a:xfrm>
          <a:prstGeom prst="rect">
            <a:avLst/>
          </a:prstGeom>
        </p:spPr>
        <p:txBody>
          <a:bodyPr vert="horz" lIns="91440" tIns="45720" rIns="91440" bIns="45720" rtlCol="0" anchor="ctr">
            <a:noAutofit/>
          </a:bodyPr>
          <a:lstStyle>
            <a:lvl1pPr algn="l">
              <a:defRPr sz="1600">
                <a:solidFill>
                  <a:schemeClr val="tx1">
                    <a:lumMod val="50000"/>
                    <a:lumOff val="50000"/>
                  </a:schemeClr>
                </a:solidFill>
                <a:latin typeface="Lucida Grande"/>
                <a:cs typeface="Lucida Grande"/>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de-DE" sz="1200" b="0" i="0" u="none" strike="noStrike" kern="1200" cap="none" spc="0" normalizeH="0" baseline="0" noProof="0" dirty="0" smtClean="0">
              <a:ln>
                <a:noFill/>
              </a:ln>
              <a:solidFill>
                <a:schemeClr val="bg1"/>
              </a:solidFill>
              <a:effectLst/>
              <a:uLnTx/>
              <a:uFillTx/>
              <a:latin typeface="Lucida Grande"/>
              <a:ea typeface="+mj-ea"/>
              <a:cs typeface="Lucida Grande"/>
            </a:endParaRPr>
          </a:p>
        </p:txBody>
      </p:sp>
      <p:sp>
        <p:nvSpPr>
          <p:cNvPr id="30" name="Rechteck 29"/>
          <p:cNvSpPr/>
          <p:nvPr userDrawn="1"/>
        </p:nvSpPr>
        <p:spPr>
          <a:xfrm>
            <a:off x="6180667" y="2424003"/>
            <a:ext cx="2963333" cy="280522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userDrawn="1"/>
        </p:nvSpPr>
        <p:spPr>
          <a:xfrm>
            <a:off x="-2116" y="5216525"/>
            <a:ext cx="9152466" cy="409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7" name="Bild 36"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rcRect t="21077" b="39877"/>
              <a:stretch>
                <a:fillRect/>
              </a:stretch>
            </p:blipFill>
          </mc:Choice>
          <mc:Fallback>
            <p:blipFill>
              <a:blip r:embed="rId3"/>
              <a:srcRect t="21077" b="39877"/>
              <a:stretch>
                <a:fillRect/>
              </a:stretch>
            </p:blipFill>
          </mc:Fallback>
        </mc:AlternateContent>
        <p:spPr>
          <a:xfrm flipH="1">
            <a:off x="-8466" y="2192896"/>
            <a:ext cx="6998216" cy="3235927"/>
          </a:xfrm>
          <a:prstGeom prst="rect">
            <a:avLst/>
          </a:prstGeom>
        </p:spPr>
      </p:pic>
      <p:pic>
        <p:nvPicPr>
          <p:cNvPr id="38" name="Bild 37"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rcRect r="72387" b="76454"/>
              <a:stretch>
                <a:fillRect/>
              </a:stretch>
            </p:blipFill>
          </mc:Choice>
          <mc:Fallback>
            <p:blipFill>
              <a:blip r:embed="rId3"/>
              <a:srcRect r="72387" b="76454"/>
              <a:stretch>
                <a:fillRect/>
              </a:stretch>
            </p:blipFill>
          </mc:Fallback>
        </mc:AlternateContent>
        <p:spPr>
          <a:xfrm flipH="1">
            <a:off x="5132091" y="2406648"/>
            <a:ext cx="1857659" cy="1965375"/>
          </a:xfrm>
          <a:prstGeom prst="rect">
            <a:avLst/>
          </a:prstGeom>
        </p:spPr>
      </p:pic>
      <p:sp>
        <p:nvSpPr>
          <p:cNvPr id="39" name="Abgerundetes Rechteck 38"/>
          <p:cNvSpPr/>
          <p:nvPr userDrawn="1"/>
        </p:nvSpPr>
        <p:spPr>
          <a:xfrm>
            <a:off x="424461" y="2963372"/>
            <a:ext cx="357799" cy="344377"/>
          </a:xfrm>
          <a:prstGeom prst="round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Textplatzhalter 25"/>
          <p:cNvSpPr>
            <a:spLocks noGrp="1"/>
          </p:cNvSpPr>
          <p:nvPr>
            <p:ph type="body" sz="quarter" idx="10"/>
          </p:nvPr>
        </p:nvSpPr>
        <p:spPr>
          <a:xfrm>
            <a:off x="396685" y="2915746"/>
            <a:ext cx="455003" cy="416235"/>
          </a:xfrm>
          <a:ln>
            <a:noFill/>
          </a:ln>
        </p:spPr>
        <p:txBody>
          <a:bodyPr anchor="ctr">
            <a:noAutofit/>
          </a:bodyPr>
          <a:lstStyle>
            <a:lvl1pPr algn="ctr">
              <a:buNone/>
              <a:defRPr sz="1200">
                <a:solidFill>
                  <a:srgbClr val="FFFFFF"/>
                </a:solidFill>
                <a:latin typeface="Arial"/>
                <a:cs typeface="Arial"/>
              </a:defRPr>
            </a:lvl1pPr>
            <a:lvl2pPr algn="ctr">
              <a:defRPr sz="1200">
                <a:solidFill>
                  <a:srgbClr val="FFFFFF"/>
                </a:solidFill>
                <a:latin typeface="Lucida Grande"/>
                <a:cs typeface="Lucida Grande"/>
              </a:defRPr>
            </a:lvl2pPr>
            <a:lvl3pPr algn="ctr">
              <a:defRPr sz="1200">
                <a:solidFill>
                  <a:srgbClr val="FFFFFF"/>
                </a:solidFill>
                <a:latin typeface="Lucida Grande"/>
                <a:cs typeface="Lucida Grande"/>
              </a:defRPr>
            </a:lvl3pPr>
            <a:lvl4pPr algn="ctr">
              <a:defRPr sz="1200">
                <a:solidFill>
                  <a:srgbClr val="FFFFFF"/>
                </a:solidFill>
                <a:latin typeface="Lucida Grande"/>
                <a:cs typeface="Lucida Grande"/>
              </a:defRPr>
            </a:lvl4pPr>
            <a:lvl5pPr algn="ctr">
              <a:defRPr sz="1200">
                <a:solidFill>
                  <a:srgbClr val="FFFFFF"/>
                </a:solidFill>
                <a:latin typeface="Lucida Grande"/>
                <a:cs typeface="Lucida Grande"/>
              </a:defRPr>
            </a:lvl5pPr>
          </a:lstStyle>
          <a:p>
            <a:pPr lvl="0"/>
            <a:r>
              <a:rPr lang="de-DE" smtClean="0"/>
              <a:t>Textmasterformat bearbeiten</a:t>
            </a:r>
          </a:p>
        </p:txBody>
      </p:sp>
      <p:sp>
        <p:nvSpPr>
          <p:cNvPr id="41" name="Titel 1"/>
          <p:cNvSpPr>
            <a:spLocks noGrp="1"/>
          </p:cNvSpPr>
          <p:nvPr>
            <p:ph type="title"/>
          </p:nvPr>
        </p:nvSpPr>
        <p:spPr>
          <a:xfrm>
            <a:off x="1049865" y="2815354"/>
            <a:ext cx="4538136" cy="630237"/>
          </a:xfrm>
        </p:spPr>
        <p:txBody>
          <a:bodyPr anchor="ctr"/>
          <a:lstStyle>
            <a:lvl1pPr algn="l">
              <a:defRPr sz="1600">
                <a:solidFill>
                  <a:schemeClr val="bg1"/>
                </a:solidFill>
                <a:latin typeface="Arial"/>
                <a:cs typeface="Arial"/>
              </a:defRPr>
            </a:lvl1pPr>
          </a:lstStyle>
          <a:p>
            <a:r>
              <a:rPr lang="de-DE" smtClean="0"/>
              <a:t>Titelmasterformat durch Klicken bearbeiten</a:t>
            </a:r>
            <a:endParaRPr lang="de-DE" dirty="0"/>
          </a:p>
        </p:txBody>
      </p:sp>
      <p:sp>
        <p:nvSpPr>
          <p:cNvPr id="42" name="Inhaltsplatzhalter 2"/>
          <p:cNvSpPr>
            <a:spLocks noGrp="1"/>
          </p:cNvSpPr>
          <p:nvPr>
            <p:ph idx="1"/>
          </p:nvPr>
        </p:nvSpPr>
        <p:spPr>
          <a:xfrm>
            <a:off x="1049864" y="3445591"/>
            <a:ext cx="4538137" cy="1397345"/>
          </a:xfrm>
        </p:spPr>
        <p:txBody>
          <a:bodyPr anchor="t">
            <a:normAutofit/>
          </a:bodyPr>
          <a:lstStyle>
            <a:lvl1pPr algn="l">
              <a:buClr>
                <a:schemeClr val="accent3"/>
              </a:buClr>
              <a:defRPr sz="2800" b="0">
                <a:solidFill>
                  <a:schemeClr val="bg1"/>
                </a:solidFill>
                <a:latin typeface="Arial"/>
                <a:cs typeface="Arial"/>
              </a:defRPr>
            </a:lvl1pPr>
            <a:lvl2pPr algn="l">
              <a:buClr>
                <a:schemeClr val="accent3"/>
              </a:buClr>
              <a:defRPr sz="1600">
                <a:solidFill>
                  <a:srgbClr val="59A131"/>
                </a:solidFill>
                <a:latin typeface="Lucida Grande"/>
                <a:cs typeface="Lucida Grande"/>
              </a:defRPr>
            </a:lvl2pPr>
            <a:lvl3pPr algn="l">
              <a:buClr>
                <a:schemeClr val="accent3"/>
              </a:buClr>
              <a:defRPr sz="1600">
                <a:solidFill>
                  <a:srgbClr val="59A131"/>
                </a:solidFill>
                <a:latin typeface="Lucida Grande"/>
                <a:cs typeface="Lucida Grande"/>
              </a:defRPr>
            </a:lvl3pPr>
            <a:lvl4pPr algn="l">
              <a:buClr>
                <a:schemeClr val="accent3"/>
              </a:buClr>
              <a:defRPr sz="1600">
                <a:solidFill>
                  <a:srgbClr val="59A131"/>
                </a:solidFill>
                <a:latin typeface="Lucida Grande"/>
                <a:cs typeface="Lucida Grande"/>
              </a:defRPr>
            </a:lvl4pPr>
            <a:lvl5pPr algn="l">
              <a:buClr>
                <a:schemeClr val="accent3"/>
              </a:buClr>
              <a:defRPr sz="1600">
                <a:solidFill>
                  <a:srgbClr val="59A131"/>
                </a:solidFill>
                <a:latin typeface="Lucida Grande"/>
                <a:cs typeface="Lucida Grande"/>
              </a:defRPr>
            </a:lvl5pPr>
          </a:lstStyle>
          <a:p>
            <a:pPr lvl="0"/>
            <a:r>
              <a:rPr lang="de-DE" smtClean="0"/>
              <a:t>Textmasterformat bearbeiten</a:t>
            </a:r>
          </a:p>
        </p:txBody>
      </p:sp>
      <p:pic>
        <p:nvPicPr>
          <p:cNvPr id="14" name="Bild 13" descr="Logo_NA_CMYK_vek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6930863" y="162470"/>
            <a:ext cx="1755937" cy="548730"/>
          </a:xfrm>
          <a:prstGeom prst="rect">
            <a:avLst/>
          </a:prstGeom>
        </p:spPr>
      </p:pic>
      <p:sp>
        <p:nvSpPr>
          <p:cNvPr id="15" name="Textfeld 7"/>
          <p:cNvSpPr txBox="1">
            <a:spLocks noChangeArrowheads="1"/>
          </p:cNvSpPr>
          <p:nvPr userDrawn="1"/>
        </p:nvSpPr>
        <p:spPr bwMode="auto">
          <a:xfrm>
            <a:off x="420159" y="6532676"/>
            <a:ext cx="37748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sz="800" b="0" i="0" dirty="0" smtClean="0">
                <a:solidFill>
                  <a:srgbClr val="051F44"/>
                </a:solidFill>
                <a:latin typeface="Lucida Grande"/>
                <a:cs typeface="Lucida Grande"/>
              </a:rPr>
              <a:t>Mit</a:t>
            </a:r>
            <a:r>
              <a:rPr lang="de-DE" sz="800" b="0" i="0" baseline="0" dirty="0" smtClean="0">
                <a:solidFill>
                  <a:srgbClr val="051F44"/>
                </a:solidFill>
                <a:latin typeface="Lucida Grande"/>
                <a:cs typeface="Lucida Grande"/>
              </a:rPr>
              <a:t> kleinen Schritten zur großen </a:t>
            </a:r>
            <a:r>
              <a:rPr lang="de-DE" sz="800" b="0" i="0" baseline="0" dirty="0" err="1" smtClean="0">
                <a:solidFill>
                  <a:srgbClr val="051F44"/>
                </a:solidFill>
                <a:latin typeface="Lucida Grande"/>
                <a:cs typeface="Lucida Grande"/>
              </a:rPr>
              <a:t>PPT-Präsentation</a:t>
            </a:r>
            <a:endParaRPr lang="de-DE" sz="800" b="0" i="0" dirty="0" smtClean="0">
              <a:solidFill>
                <a:srgbClr val="051F44"/>
              </a:solidFill>
              <a:latin typeface="Lucida Grande"/>
              <a:cs typeface="Lucida Grande"/>
            </a:endParaRPr>
          </a:p>
        </p:txBody>
      </p:sp>
      <p:sp>
        <p:nvSpPr>
          <p:cNvPr id="16" name="Textfeld 15"/>
          <p:cNvSpPr txBox="1"/>
          <p:nvPr userDrawn="1"/>
        </p:nvSpPr>
        <p:spPr>
          <a:xfrm>
            <a:off x="6874923" y="6491142"/>
            <a:ext cx="1117598" cy="215444"/>
          </a:xfrm>
          <a:prstGeom prst="rect">
            <a:avLst/>
          </a:prstGeom>
          <a:noFill/>
        </p:spPr>
        <p:txBody>
          <a:bodyPr wrap="square" rtlCol="0">
            <a:spAutoFit/>
          </a:bodyPr>
          <a:lstStyle/>
          <a:p>
            <a:r>
              <a:rPr lang="de-DE" sz="800" dirty="0" smtClean="0">
                <a:solidFill>
                  <a:srgbClr val="051F44"/>
                </a:solidFill>
                <a:latin typeface="Arial"/>
                <a:cs typeface="Arial"/>
              </a:rPr>
              <a:t>© NA beim BIBB</a:t>
            </a:r>
            <a:endParaRPr lang="de-DE" sz="800" dirty="0">
              <a:solidFill>
                <a:srgbClr val="051F44"/>
              </a:solidFill>
              <a:latin typeface="Arial"/>
              <a:cs typeface="Arial"/>
            </a:endParaRPr>
          </a:p>
        </p:txBody>
      </p:sp>
    </p:spTree>
    <p:extLst>
      <p:ext uri="{BB962C8B-B14F-4D97-AF65-F5344CB8AC3E}">
        <p14:creationId xmlns:p14="http://schemas.microsoft.com/office/powerpoint/2010/main" val="19614137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1" name="Titel 1"/>
          <p:cNvSpPr txBox="1">
            <a:spLocks/>
          </p:cNvSpPr>
          <p:nvPr userDrawn="1"/>
        </p:nvSpPr>
        <p:spPr>
          <a:xfrm>
            <a:off x="461351" y="2436703"/>
            <a:ext cx="416454" cy="416234"/>
          </a:xfrm>
          <a:prstGeom prst="rect">
            <a:avLst/>
          </a:prstGeom>
        </p:spPr>
        <p:txBody>
          <a:bodyPr vert="horz" lIns="91440" tIns="45720" rIns="91440" bIns="45720" rtlCol="0" anchor="ctr">
            <a:noAutofit/>
          </a:bodyPr>
          <a:lstStyle>
            <a:lvl1pPr algn="l">
              <a:defRPr sz="1600">
                <a:solidFill>
                  <a:schemeClr val="tx1">
                    <a:lumMod val="50000"/>
                    <a:lumOff val="50000"/>
                  </a:schemeClr>
                </a:solidFill>
                <a:latin typeface="Lucida Grande"/>
                <a:cs typeface="Lucida Grande"/>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de-DE" sz="1200" b="0" i="0" u="none" strike="noStrike" kern="1200" cap="none" spc="0" normalizeH="0" baseline="0" noProof="0" dirty="0" smtClean="0">
              <a:ln>
                <a:noFill/>
              </a:ln>
              <a:solidFill>
                <a:schemeClr val="bg1"/>
              </a:solidFill>
              <a:effectLst/>
              <a:uLnTx/>
              <a:uFillTx/>
              <a:latin typeface="Lucida Grande"/>
              <a:ea typeface="+mj-ea"/>
              <a:cs typeface="Lucida Grande"/>
            </a:endParaRPr>
          </a:p>
        </p:txBody>
      </p:sp>
      <p:sp>
        <p:nvSpPr>
          <p:cNvPr id="30" name="Rechteck 29"/>
          <p:cNvSpPr/>
          <p:nvPr userDrawn="1"/>
        </p:nvSpPr>
        <p:spPr>
          <a:xfrm>
            <a:off x="2421467" y="2424003"/>
            <a:ext cx="6722533" cy="280522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userDrawn="1"/>
        </p:nvSpPr>
        <p:spPr>
          <a:xfrm>
            <a:off x="0" y="5216525"/>
            <a:ext cx="9144000" cy="409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7" name="Bild 36"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rcRect t="21077" b="39877"/>
              <a:stretch>
                <a:fillRect/>
              </a:stretch>
            </p:blipFill>
          </mc:Choice>
          <mc:Fallback>
            <p:blipFill>
              <a:blip r:embed="rId3"/>
              <a:srcRect t="21077" b="39877"/>
              <a:stretch>
                <a:fillRect/>
              </a:stretch>
            </p:blipFill>
          </mc:Fallback>
        </mc:AlternateContent>
        <p:spPr>
          <a:xfrm flipH="1">
            <a:off x="-8467" y="2192896"/>
            <a:ext cx="3130155" cy="3235927"/>
          </a:xfrm>
          <a:prstGeom prst="rect">
            <a:avLst/>
          </a:prstGeom>
        </p:spPr>
      </p:pic>
      <p:pic>
        <p:nvPicPr>
          <p:cNvPr id="38" name="Bild 37" descr="NA_CD_Elemen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rcRect r="72387" b="76454"/>
              <a:stretch>
                <a:fillRect/>
              </a:stretch>
            </p:blipFill>
          </mc:Choice>
          <mc:Fallback>
            <p:blipFill>
              <a:blip r:embed="rId3"/>
              <a:srcRect r="72387" b="76454"/>
              <a:stretch>
                <a:fillRect/>
              </a:stretch>
            </p:blipFill>
          </mc:Fallback>
        </mc:AlternateContent>
        <p:spPr>
          <a:xfrm rot="610024" flipH="1">
            <a:off x="1551666" y="2369806"/>
            <a:ext cx="1774285" cy="1877167"/>
          </a:xfrm>
          <a:prstGeom prst="rect">
            <a:avLst/>
          </a:prstGeom>
        </p:spPr>
      </p:pic>
      <p:sp>
        <p:nvSpPr>
          <p:cNvPr id="41" name="Titel 1"/>
          <p:cNvSpPr>
            <a:spLocks noGrp="1"/>
          </p:cNvSpPr>
          <p:nvPr>
            <p:ph type="title"/>
          </p:nvPr>
        </p:nvSpPr>
        <p:spPr>
          <a:xfrm>
            <a:off x="4301064" y="2852937"/>
            <a:ext cx="4538136" cy="630237"/>
          </a:xfrm>
        </p:spPr>
        <p:txBody>
          <a:bodyPr anchor="t"/>
          <a:lstStyle>
            <a:lvl1pPr algn="l">
              <a:defRPr sz="1600">
                <a:solidFill>
                  <a:schemeClr val="bg1"/>
                </a:solidFill>
                <a:latin typeface="Arial"/>
                <a:cs typeface="Arial"/>
              </a:defRPr>
            </a:lvl1pPr>
          </a:lstStyle>
          <a:p>
            <a:r>
              <a:rPr lang="de-DE" smtClean="0"/>
              <a:t>Titelmasterformat durch Klicken bearbeiten</a:t>
            </a:r>
            <a:endParaRPr lang="de-DE" dirty="0"/>
          </a:p>
        </p:txBody>
      </p:sp>
      <p:sp>
        <p:nvSpPr>
          <p:cNvPr id="42" name="Inhaltsplatzhalter 2"/>
          <p:cNvSpPr>
            <a:spLocks noGrp="1"/>
          </p:cNvSpPr>
          <p:nvPr>
            <p:ph idx="1"/>
          </p:nvPr>
        </p:nvSpPr>
        <p:spPr>
          <a:xfrm>
            <a:off x="4301063" y="3483174"/>
            <a:ext cx="4538137" cy="1397345"/>
          </a:xfrm>
        </p:spPr>
        <p:txBody>
          <a:bodyPr>
            <a:normAutofit/>
          </a:bodyPr>
          <a:lstStyle>
            <a:lvl1pPr algn="l">
              <a:buClr>
                <a:schemeClr val="accent3"/>
              </a:buClr>
              <a:defRPr sz="2800" b="0">
                <a:solidFill>
                  <a:schemeClr val="bg1"/>
                </a:solidFill>
                <a:latin typeface="Arial"/>
                <a:cs typeface="Arial"/>
              </a:defRPr>
            </a:lvl1pPr>
            <a:lvl2pPr algn="l">
              <a:buClr>
                <a:schemeClr val="accent3"/>
              </a:buClr>
              <a:defRPr sz="1600">
                <a:solidFill>
                  <a:srgbClr val="59A131"/>
                </a:solidFill>
                <a:latin typeface="Lucida Grande"/>
                <a:cs typeface="Lucida Grande"/>
              </a:defRPr>
            </a:lvl2pPr>
            <a:lvl3pPr algn="l">
              <a:buClr>
                <a:schemeClr val="accent3"/>
              </a:buClr>
              <a:defRPr sz="1600">
                <a:solidFill>
                  <a:srgbClr val="59A131"/>
                </a:solidFill>
                <a:latin typeface="Lucida Grande"/>
                <a:cs typeface="Lucida Grande"/>
              </a:defRPr>
            </a:lvl3pPr>
            <a:lvl4pPr algn="l">
              <a:buClr>
                <a:schemeClr val="accent3"/>
              </a:buClr>
              <a:defRPr sz="1600">
                <a:solidFill>
                  <a:srgbClr val="59A131"/>
                </a:solidFill>
                <a:latin typeface="Lucida Grande"/>
                <a:cs typeface="Lucida Grande"/>
              </a:defRPr>
            </a:lvl4pPr>
            <a:lvl5pPr algn="l">
              <a:buClr>
                <a:schemeClr val="accent3"/>
              </a:buClr>
              <a:defRPr sz="1600">
                <a:solidFill>
                  <a:srgbClr val="59A131"/>
                </a:solidFill>
                <a:latin typeface="Lucida Grande"/>
                <a:cs typeface="Lucida Grande"/>
              </a:defRPr>
            </a:lvl5pPr>
          </a:lstStyle>
          <a:p>
            <a:pPr lvl="0"/>
            <a:r>
              <a:rPr lang="de-DE" smtClean="0"/>
              <a:t>Textmasterformat bearbeiten</a:t>
            </a:r>
          </a:p>
        </p:txBody>
      </p:sp>
      <p:pic>
        <p:nvPicPr>
          <p:cNvPr id="12" name="Bild 11" descr="Logo_NA_CMYK_vek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6930863" y="162470"/>
            <a:ext cx="1755937" cy="548730"/>
          </a:xfrm>
          <a:prstGeom prst="rect">
            <a:avLst/>
          </a:prstGeom>
        </p:spPr>
      </p:pic>
      <p:sp>
        <p:nvSpPr>
          <p:cNvPr id="13" name="Textfeld 7"/>
          <p:cNvSpPr txBox="1">
            <a:spLocks noChangeArrowheads="1"/>
          </p:cNvSpPr>
          <p:nvPr userDrawn="1"/>
        </p:nvSpPr>
        <p:spPr bwMode="auto">
          <a:xfrm>
            <a:off x="420159" y="6532676"/>
            <a:ext cx="37748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sz="800" b="0" i="0" dirty="0" smtClean="0">
                <a:solidFill>
                  <a:srgbClr val="051F44"/>
                </a:solidFill>
                <a:latin typeface="Lucida Grande"/>
                <a:cs typeface="Lucida Grande"/>
              </a:rPr>
              <a:t>Mit</a:t>
            </a:r>
            <a:r>
              <a:rPr lang="de-DE" sz="800" b="0" i="0" baseline="0" dirty="0" smtClean="0">
                <a:solidFill>
                  <a:srgbClr val="051F44"/>
                </a:solidFill>
                <a:latin typeface="Lucida Grande"/>
                <a:cs typeface="Lucida Grande"/>
              </a:rPr>
              <a:t> kleinen Schritten zur großen </a:t>
            </a:r>
            <a:r>
              <a:rPr lang="de-DE" sz="800" b="0" i="0" baseline="0" dirty="0" err="1" smtClean="0">
                <a:solidFill>
                  <a:srgbClr val="051F44"/>
                </a:solidFill>
                <a:latin typeface="Lucida Grande"/>
                <a:cs typeface="Lucida Grande"/>
              </a:rPr>
              <a:t>PPT-Präsentation</a:t>
            </a:r>
            <a:endParaRPr lang="de-DE" sz="800" b="0" i="0" dirty="0" smtClean="0">
              <a:solidFill>
                <a:srgbClr val="051F44"/>
              </a:solidFill>
              <a:latin typeface="Lucida Grande"/>
              <a:cs typeface="Lucida Grande"/>
            </a:endParaRPr>
          </a:p>
        </p:txBody>
      </p:sp>
      <p:sp>
        <p:nvSpPr>
          <p:cNvPr id="14" name="Textfeld 13"/>
          <p:cNvSpPr txBox="1"/>
          <p:nvPr userDrawn="1"/>
        </p:nvSpPr>
        <p:spPr>
          <a:xfrm>
            <a:off x="6874923" y="6491142"/>
            <a:ext cx="1117598" cy="215444"/>
          </a:xfrm>
          <a:prstGeom prst="rect">
            <a:avLst/>
          </a:prstGeom>
          <a:noFill/>
        </p:spPr>
        <p:txBody>
          <a:bodyPr wrap="square" rtlCol="0">
            <a:spAutoFit/>
          </a:bodyPr>
          <a:lstStyle/>
          <a:p>
            <a:r>
              <a:rPr lang="de-DE" sz="800" dirty="0" smtClean="0">
                <a:solidFill>
                  <a:srgbClr val="051F44"/>
                </a:solidFill>
                <a:latin typeface="Arial"/>
                <a:cs typeface="Arial"/>
              </a:rPr>
              <a:t>© NA beim BIBB</a:t>
            </a:r>
            <a:endParaRPr lang="de-DE" sz="800" dirty="0">
              <a:solidFill>
                <a:srgbClr val="051F44"/>
              </a:solidFill>
              <a:latin typeface="Arial"/>
              <a:cs typeface="Arial"/>
            </a:endParaRPr>
          </a:p>
        </p:txBody>
      </p:sp>
    </p:spTree>
    <p:extLst>
      <p:ext uri="{BB962C8B-B14F-4D97-AF65-F5344CB8AC3E}">
        <p14:creationId xmlns:p14="http://schemas.microsoft.com/office/powerpoint/2010/main" val="319990942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2131485"/>
            <a:ext cx="7772400" cy="14689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Google Shape;20;p2"/>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225334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body" idx="1"/>
          </p:nvPr>
        </p:nvSpPr>
        <p:spPr>
          <a:xfrm>
            <a:off x="457200" y="1600201"/>
            <a:ext cx="8229600" cy="452543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153066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kaler Titel und Tex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rot="5400000">
            <a:off x="4732867" y="2171700"/>
            <a:ext cx="5850467"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1"/>
          </p:nvPr>
        </p:nvSpPr>
        <p:spPr>
          <a:xfrm rot="5400000">
            <a:off x="541867" y="190500"/>
            <a:ext cx="5850467"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668686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und vertikaler Text" type="vertTx">
  <p:cSld name="Titel und vertikaler 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1"/>
          </p:nvPr>
        </p:nvSpPr>
        <p:spPr>
          <a:xfrm rot="5400000">
            <a:off x="2309284" y="-251884"/>
            <a:ext cx="452543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31046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1" y="273052"/>
            <a:ext cx="3008313" cy="116204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1"/>
          </p:nvPr>
        </p:nvSpPr>
        <p:spPr>
          <a:xfrm>
            <a:off x="3575050" y="273051"/>
            <a:ext cx="5111750" cy="58525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2"/>
          </p:nvPr>
        </p:nvSpPr>
        <p:spPr>
          <a:xfrm>
            <a:off x="457201" y="1435100"/>
            <a:ext cx="3008313" cy="469053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936988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er" type="blank">
  <p:cSld name="Leer">
    <p:spTree>
      <p:nvGrpSpPr>
        <p:cNvPr id="1" name="Shape 48"/>
        <p:cNvGrpSpPr/>
        <p:nvPr/>
      </p:nvGrpSpPr>
      <p:grpSpPr>
        <a:xfrm>
          <a:off x="0" y="0"/>
          <a:ext cx="0" cy="0"/>
          <a:chOff x="0" y="0"/>
          <a:chExt cx="0" cy="0"/>
        </a:xfrm>
      </p:grpSpPr>
      <p:sp>
        <p:nvSpPr>
          <p:cNvPr id="49" name="Google Shape;49;p7"/>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792242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r Titel" type="titleOnly">
  <p:cSld name="Nur Titel">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257267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457200" y="1534584"/>
            <a:ext cx="4040188" cy="641349"/>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457200" y="2175934"/>
            <a:ext cx="4040188" cy="39497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3"/>
          </p:nvPr>
        </p:nvSpPr>
        <p:spPr>
          <a:xfrm>
            <a:off x="4645026" y="1534584"/>
            <a:ext cx="4041775" cy="641349"/>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4"/>
          </p:nvPr>
        </p:nvSpPr>
        <p:spPr>
          <a:xfrm>
            <a:off x="4645026" y="2175934"/>
            <a:ext cx="4041775" cy="39497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7220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Inhalte">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676FD-6C01-4FAA-97C2-A348479ECCDE}"/>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1A1EB383-90D1-4D11-918C-923FE232D486}"/>
              </a:ext>
            </a:extLst>
          </p:cNvPr>
          <p:cNvSpPr>
            <a:spLocks noGrp="1"/>
          </p:cNvSpPr>
          <p:nvPr>
            <p:ph type="sldNum" sz="quarter" idx="11"/>
          </p:nvPr>
        </p:nvSpPr>
        <p:spPr/>
        <p:txBody>
          <a:bodyPr/>
          <a:lstStyle/>
          <a:p>
            <a:fld id="{B82005ED-509E-4485-8906-764A9FDA5023}" type="slidenum">
              <a:rPr lang="de-DE" smtClean="0"/>
              <a:pPr/>
              <a:t>‹Nr.›</a:t>
            </a:fld>
            <a:endParaRPr lang="de-DE"/>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36575" y="1268413"/>
            <a:ext cx="3962400" cy="4860925"/>
          </a:xfrm>
        </p:spPr>
        <p:txBody>
          <a:bodyPr/>
          <a:lstStyle/>
          <a:p>
            <a:pPr lvl="0"/>
            <a:r>
              <a:rPr lang="de-DE" dirty="0"/>
              <a:t>Mastertextformat bearbeiten</a:t>
            </a:r>
          </a:p>
          <a:p>
            <a:pPr lvl="1"/>
            <a:r>
              <a:rPr lang="de-DE" dirty="0"/>
              <a:t>Zweite Ebene</a:t>
            </a:r>
          </a:p>
        </p:txBody>
      </p:sp>
      <p:sp>
        <p:nvSpPr>
          <p:cNvPr id="9" name="Inhaltsplatzhalter 7">
            <a:extLst>
              <a:ext uri="{FF2B5EF4-FFF2-40B4-BE49-F238E27FC236}">
                <a16:creationId xmlns:a16="http://schemas.microsoft.com/office/drawing/2014/main" id="{EAFFF63D-2B89-4544-BBD9-C44B0FE8CE00}"/>
              </a:ext>
            </a:extLst>
          </p:cNvPr>
          <p:cNvSpPr>
            <a:spLocks noGrp="1"/>
          </p:cNvSpPr>
          <p:nvPr>
            <p:ph sz="quarter" idx="15"/>
          </p:nvPr>
        </p:nvSpPr>
        <p:spPr>
          <a:xfrm>
            <a:off x="4644736" y="1271728"/>
            <a:ext cx="3962400" cy="4860925"/>
          </a:xfrm>
        </p:spPr>
        <p:txBody>
          <a:bodyPr/>
          <a:lstStyle>
            <a:lvl2pPr>
              <a:defRPr>
                <a:latin typeface="Segoe UI Symbol" panose="020B0502040204020203" pitchFamily="34" charset="0"/>
                <a:ea typeface="Segoe UI Symbol" panose="020B0502040204020203" pitchFamily="34" charset="0"/>
              </a:defRPr>
            </a:lvl2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3248620419"/>
      </p:ext>
    </p:extLst>
  </p:cSld>
  <p:clrMapOvr>
    <a:overrideClrMapping bg1="lt1" tx1="dk1" bg2="lt2" tx2="dk2" accent1="accent1" accent2="accent2" accent3="accent3" accent4="accent4" accent5="accent5" accent6="accent6" hlink="hlink" folHlink="folHlink"/>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457200" y="1600201"/>
            <a:ext cx="4038600" cy="452543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2"/>
          </p:nvPr>
        </p:nvSpPr>
        <p:spPr>
          <a:xfrm>
            <a:off x="4648200" y="1600201"/>
            <a:ext cx="4038600" cy="452543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049299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722313" y="4406900"/>
            <a:ext cx="7772400" cy="1363133"/>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722313" y="2906185"/>
            <a:ext cx="7772400" cy="1500716"/>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6" name="Google Shape;76;p11"/>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382728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2131485"/>
            <a:ext cx="7772400" cy="14689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Google Shape;20;p2"/>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722038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body" idx="1"/>
          </p:nvPr>
        </p:nvSpPr>
        <p:spPr>
          <a:xfrm>
            <a:off x="457200" y="1600201"/>
            <a:ext cx="8229600" cy="452543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2334844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kaler Titel und Tex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rot="5400000">
            <a:off x="4732867" y="2171700"/>
            <a:ext cx="5850467"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1"/>
          </p:nvPr>
        </p:nvSpPr>
        <p:spPr>
          <a:xfrm rot="5400000">
            <a:off x="541867" y="190500"/>
            <a:ext cx="5850467"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945645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el und vertikaler Text" type="vertTx">
  <p:cSld name="Titel und vertikaler 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1"/>
          </p:nvPr>
        </p:nvSpPr>
        <p:spPr>
          <a:xfrm rot="5400000">
            <a:off x="2309284" y="-251884"/>
            <a:ext cx="452543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6598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1" y="273052"/>
            <a:ext cx="3008313" cy="116204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1"/>
          </p:nvPr>
        </p:nvSpPr>
        <p:spPr>
          <a:xfrm>
            <a:off x="3575050" y="273051"/>
            <a:ext cx="5111750" cy="58525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2"/>
          </p:nvPr>
        </p:nvSpPr>
        <p:spPr>
          <a:xfrm>
            <a:off x="457201" y="1435100"/>
            <a:ext cx="3008313" cy="469053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3872206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eer" type="blank">
  <p:cSld name="Leer">
    <p:spTree>
      <p:nvGrpSpPr>
        <p:cNvPr id="1" name="Shape 48"/>
        <p:cNvGrpSpPr/>
        <p:nvPr/>
      </p:nvGrpSpPr>
      <p:grpSpPr>
        <a:xfrm>
          <a:off x="0" y="0"/>
          <a:ext cx="0" cy="0"/>
          <a:chOff x="0" y="0"/>
          <a:chExt cx="0" cy="0"/>
        </a:xfrm>
      </p:grpSpPr>
      <p:sp>
        <p:nvSpPr>
          <p:cNvPr id="49" name="Google Shape;49;p7"/>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4160221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r Titel" type="titleOnly">
  <p:cSld name="Nur Titel">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879298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457200" y="1534584"/>
            <a:ext cx="4040188" cy="641349"/>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457200" y="2175934"/>
            <a:ext cx="4040188" cy="39497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3"/>
          </p:nvPr>
        </p:nvSpPr>
        <p:spPr>
          <a:xfrm>
            <a:off x="4645026" y="1534584"/>
            <a:ext cx="4041775" cy="641349"/>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4"/>
          </p:nvPr>
        </p:nvSpPr>
        <p:spPr>
          <a:xfrm>
            <a:off x="4645026" y="2175934"/>
            <a:ext cx="4041775" cy="39497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253977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nhalte_rot">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676FD-6C01-4FAA-97C2-A348479ECCDE}"/>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1A1EB383-90D1-4D11-918C-923FE232D486}"/>
              </a:ext>
            </a:extLst>
          </p:cNvPr>
          <p:cNvSpPr>
            <a:spLocks noGrp="1"/>
          </p:cNvSpPr>
          <p:nvPr>
            <p:ph type="sldNum" sz="quarter" idx="11"/>
          </p:nvPr>
        </p:nvSpPr>
        <p:spPr/>
        <p:txBody>
          <a:bodyPr/>
          <a:lstStyle/>
          <a:p>
            <a:fld id="{B82005ED-509E-4485-8906-764A9FDA5023}" type="slidenum">
              <a:rPr lang="de-DE" smtClean="0"/>
              <a:pPr/>
              <a:t>‹Nr.›</a:t>
            </a:fld>
            <a:endParaRPr lang="de-DE"/>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36575" y="1268413"/>
            <a:ext cx="3962400" cy="4860925"/>
          </a:xfrm>
        </p:spPr>
        <p:txBody>
          <a:bodyPr/>
          <a:lstStyle>
            <a:lvl1pPr marL="361950" indent="-361950">
              <a:buFontTx/>
              <a:buBlip>
                <a:blip r:embed="rId2"/>
              </a:buBlip>
              <a:defRPr/>
            </a:lvl1pPr>
            <a:lvl2pPr marL="717550" indent="-355600">
              <a:buFontTx/>
              <a:buBlip>
                <a:blip r:embed="rId2"/>
              </a:buBlip>
              <a:defRPr/>
            </a:lvl2pPr>
          </a:lstStyle>
          <a:p>
            <a:pPr lvl="0"/>
            <a:r>
              <a:rPr lang="de-DE" dirty="0"/>
              <a:t>Mastertextformat bearbeiten</a:t>
            </a:r>
          </a:p>
          <a:p>
            <a:pPr lvl="1"/>
            <a:r>
              <a:rPr lang="de-DE" dirty="0"/>
              <a:t>Zweite Ebene</a:t>
            </a:r>
          </a:p>
        </p:txBody>
      </p:sp>
      <p:sp>
        <p:nvSpPr>
          <p:cNvPr id="9" name="Inhaltsplatzhalter 7">
            <a:extLst>
              <a:ext uri="{FF2B5EF4-FFF2-40B4-BE49-F238E27FC236}">
                <a16:creationId xmlns:a16="http://schemas.microsoft.com/office/drawing/2014/main" id="{EAFFF63D-2B89-4544-BBD9-C44B0FE8CE00}"/>
              </a:ext>
            </a:extLst>
          </p:cNvPr>
          <p:cNvSpPr>
            <a:spLocks noGrp="1"/>
          </p:cNvSpPr>
          <p:nvPr>
            <p:ph sz="quarter" idx="15"/>
          </p:nvPr>
        </p:nvSpPr>
        <p:spPr>
          <a:xfrm>
            <a:off x="4644736" y="1271728"/>
            <a:ext cx="3962400" cy="4860925"/>
          </a:xfrm>
        </p:spPr>
        <p:txBody>
          <a:bodyPr/>
          <a:lstStyle>
            <a:lvl1pPr marL="361950" indent="-361950">
              <a:buFontTx/>
              <a:buBlip>
                <a:blip r:embed="rId2"/>
              </a:buBlip>
              <a:defRPr/>
            </a:lvl1pPr>
            <a:lvl2pPr marL="717550" indent="-355600">
              <a:buFontTx/>
              <a:buBlip>
                <a:blip r:embed="rId2"/>
              </a:buBlip>
              <a:defRPr>
                <a:latin typeface="Segoe UI Symbol" panose="020B0502040204020203" pitchFamily="34" charset="0"/>
                <a:ea typeface="Segoe UI Symbol" panose="020B0502040204020203" pitchFamily="34" charset="0"/>
              </a:defRPr>
            </a:lvl2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1066536757"/>
      </p:ext>
    </p:extLst>
  </p:cSld>
  <p:clrMapOvr>
    <a:overrideClrMapping bg1="lt1" tx1="dk1" bg2="lt2" tx2="dk2" accent1="accent1" accent2="accent2" accent3="accent3" accent4="accent4" accent5="accent5" accent6="accent6" hlink="hlink" folHlink="folHlink"/>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457200" y="1600201"/>
            <a:ext cx="4038600" cy="452543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2"/>
          </p:nvPr>
        </p:nvSpPr>
        <p:spPr>
          <a:xfrm>
            <a:off x="4648200" y="1600201"/>
            <a:ext cx="4038600" cy="452543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156359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722313" y="4406900"/>
            <a:ext cx="7772400" cy="1363133"/>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722313" y="2906185"/>
            <a:ext cx="7772400" cy="1500716"/>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6" name="Google Shape;76;p11"/>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3460017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80000" y="1224000"/>
            <a:ext cx="3184727" cy="5040000"/>
          </a:xfrm>
          <a:ln>
            <a:noFill/>
          </a:ln>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de-DE" dirty="0"/>
          </a:p>
        </p:txBody>
      </p:sp>
      <p:sp>
        <p:nvSpPr>
          <p:cNvPr id="4" name="Inhaltsplatzhalter 3"/>
          <p:cNvSpPr>
            <a:spLocks noGrp="1"/>
          </p:cNvSpPr>
          <p:nvPr>
            <p:ph sz="half" idx="2"/>
          </p:nvPr>
        </p:nvSpPr>
        <p:spPr>
          <a:xfrm>
            <a:off x="3546000" y="1224000"/>
            <a:ext cx="5418000" cy="5040000"/>
          </a:xfrm>
        </p:spPr>
        <p:txBody>
          <a:bodyPr/>
          <a:lstStyle>
            <a:lvl1pPr>
              <a:defRPr sz="2100"/>
            </a:lvl1pPr>
            <a:lvl2pPr marL="0" marR="0" indent="0" algn="l" defTabSz="342900" rtl="0" eaLnBrk="1" fontAlgn="base" latinLnBrk="0" hangingPunct="1">
              <a:lnSpc>
                <a:spcPct val="100000"/>
              </a:lnSpc>
              <a:spcBef>
                <a:spcPct val="20000"/>
              </a:spcBef>
              <a:spcAft>
                <a:spcPts val="0"/>
              </a:spcAft>
              <a:buClrTx/>
              <a:buSzTx/>
              <a:buFont typeface="Arial" charset="0"/>
              <a:buNone/>
              <a:tabLst/>
              <a:defRPr sz="1200" b="0">
                <a:solidFill>
                  <a:srgbClr val="000000"/>
                </a:solidFill>
              </a:defRPr>
            </a:lvl2pPr>
            <a:lvl3pPr marL="0" indent="133350">
              <a:buClr>
                <a:schemeClr val="tx2"/>
              </a:buClr>
              <a:buFont typeface="Lucida Grande"/>
              <a:buChar char="▪"/>
              <a:defRPr sz="1200"/>
            </a:lvl3pPr>
            <a:lvl4pPr>
              <a:defRPr sz="1350"/>
            </a:lvl4pPr>
            <a:lvl5pPr>
              <a:defRPr sz="1350"/>
            </a:lvl5pPr>
            <a:lvl6pPr>
              <a:defRPr sz="1350"/>
            </a:lvl6pPr>
            <a:lvl7pPr>
              <a:defRPr sz="1350"/>
            </a:lvl7pPr>
            <a:lvl8pPr>
              <a:defRPr sz="1350"/>
            </a:lvl8pPr>
            <a:lvl9pPr>
              <a:defRPr sz="135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5" name="Datumsplatzhalter 3"/>
          <p:cNvSpPr>
            <a:spLocks noGrp="1"/>
          </p:cNvSpPr>
          <p:nvPr>
            <p:ph type="dt" sz="half" idx="10"/>
          </p:nvPr>
        </p:nvSpPr>
        <p:spPr/>
        <p:txBody>
          <a:bodyPr/>
          <a:lstStyle>
            <a:lvl1pPr>
              <a:defRPr/>
            </a:lvl1pPr>
          </a:lstStyle>
          <a:p>
            <a:pPr>
              <a:defRPr/>
            </a:pPr>
            <a:r>
              <a:rPr lang="de-DE"/>
              <a:t>15.02.2017</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151094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80000" y="1224000"/>
            <a:ext cx="3184727" cy="5040000"/>
          </a:xfrm>
          <a:ln>
            <a:noFill/>
          </a:ln>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de-DE" dirty="0"/>
          </a:p>
        </p:txBody>
      </p:sp>
      <p:sp>
        <p:nvSpPr>
          <p:cNvPr id="4" name="Inhaltsplatzhalter 3"/>
          <p:cNvSpPr>
            <a:spLocks noGrp="1"/>
          </p:cNvSpPr>
          <p:nvPr>
            <p:ph sz="half" idx="2"/>
          </p:nvPr>
        </p:nvSpPr>
        <p:spPr>
          <a:xfrm>
            <a:off x="3546000" y="1224000"/>
            <a:ext cx="5418000" cy="5040000"/>
          </a:xfrm>
        </p:spPr>
        <p:txBody>
          <a:bodyPr/>
          <a:lstStyle>
            <a:lvl1pPr>
              <a:defRPr sz="2100"/>
            </a:lvl1pPr>
            <a:lvl2pPr marL="0" marR="0" indent="0" algn="l" defTabSz="342900" rtl="0" eaLnBrk="1" fontAlgn="base" latinLnBrk="0" hangingPunct="1">
              <a:lnSpc>
                <a:spcPct val="100000"/>
              </a:lnSpc>
              <a:spcBef>
                <a:spcPct val="20000"/>
              </a:spcBef>
              <a:spcAft>
                <a:spcPts val="0"/>
              </a:spcAft>
              <a:buClrTx/>
              <a:buSzTx/>
              <a:buFont typeface="Arial" charset="0"/>
              <a:buNone/>
              <a:tabLst/>
              <a:defRPr sz="1200" b="0">
                <a:solidFill>
                  <a:srgbClr val="000000"/>
                </a:solidFill>
              </a:defRPr>
            </a:lvl2pPr>
            <a:lvl3pPr marL="0" indent="133350">
              <a:buClr>
                <a:schemeClr val="tx2"/>
              </a:buClr>
              <a:buFont typeface="Lucida Grande"/>
              <a:buChar char="▪"/>
              <a:defRPr sz="1200"/>
            </a:lvl3pPr>
            <a:lvl4pPr>
              <a:defRPr sz="1350"/>
            </a:lvl4pPr>
            <a:lvl5pPr>
              <a:defRPr sz="1350"/>
            </a:lvl5pPr>
            <a:lvl6pPr>
              <a:defRPr sz="1350"/>
            </a:lvl6pPr>
            <a:lvl7pPr>
              <a:defRPr sz="1350"/>
            </a:lvl7pPr>
            <a:lvl8pPr>
              <a:defRPr sz="1350"/>
            </a:lvl8pPr>
            <a:lvl9pPr>
              <a:defRPr sz="135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5" name="Datumsplatzhalter 3"/>
          <p:cNvSpPr>
            <a:spLocks noGrp="1"/>
          </p:cNvSpPr>
          <p:nvPr>
            <p:ph type="dt" sz="half" idx="10"/>
          </p:nvPr>
        </p:nvSpPr>
        <p:spPr/>
        <p:txBody>
          <a:bodyPr/>
          <a:lstStyle>
            <a:lvl1pPr>
              <a:defRPr/>
            </a:lvl1pPr>
          </a:lstStyle>
          <a:p>
            <a:pPr>
              <a:defRPr/>
            </a:pPr>
            <a:r>
              <a:rPr lang="de-DE"/>
              <a:t>15.02.2017</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1109114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5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80000" y="1224000"/>
            <a:ext cx="3184727" cy="5040000"/>
          </a:xfrm>
          <a:ln>
            <a:noFill/>
          </a:ln>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de-DE" dirty="0"/>
          </a:p>
        </p:txBody>
      </p:sp>
      <p:sp>
        <p:nvSpPr>
          <p:cNvPr id="4" name="Inhaltsplatzhalter 3"/>
          <p:cNvSpPr>
            <a:spLocks noGrp="1"/>
          </p:cNvSpPr>
          <p:nvPr>
            <p:ph sz="half" idx="2"/>
          </p:nvPr>
        </p:nvSpPr>
        <p:spPr>
          <a:xfrm>
            <a:off x="3546000" y="1224000"/>
            <a:ext cx="5418000" cy="5040000"/>
          </a:xfrm>
        </p:spPr>
        <p:txBody>
          <a:bodyPr/>
          <a:lstStyle>
            <a:lvl1pPr>
              <a:defRPr sz="2100"/>
            </a:lvl1pPr>
            <a:lvl2pPr marL="0" marR="0" indent="0" algn="l" defTabSz="342900" rtl="0" eaLnBrk="1" fontAlgn="base" latinLnBrk="0" hangingPunct="1">
              <a:lnSpc>
                <a:spcPct val="100000"/>
              </a:lnSpc>
              <a:spcBef>
                <a:spcPct val="20000"/>
              </a:spcBef>
              <a:spcAft>
                <a:spcPts val="0"/>
              </a:spcAft>
              <a:buClrTx/>
              <a:buSzTx/>
              <a:buFont typeface="Arial" charset="0"/>
              <a:buNone/>
              <a:tabLst/>
              <a:defRPr sz="1200" b="0">
                <a:solidFill>
                  <a:srgbClr val="000000"/>
                </a:solidFill>
              </a:defRPr>
            </a:lvl2pPr>
            <a:lvl3pPr marL="0" indent="133350">
              <a:buClr>
                <a:schemeClr val="tx2"/>
              </a:buClr>
              <a:buFont typeface="Lucida Grande"/>
              <a:buChar char="▪"/>
              <a:defRPr sz="1200"/>
            </a:lvl3pPr>
            <a:lvl4pPr>
              <a:defRPr sz="1350"/>
            </a:lvl4pPr>
            <a:lvl5pPr>
              <a:defRPr sz="1350"/>
            </a:lvl5pPr>
            <a:lvl6pPr>
              <a:defRPr sz="1350"/>
            </a:lvl6pPr>
            <a:lvl7pPr>
              <a:defRPr sz="1350"/>
            </a:lvl7pPr>
            <a:lvl8pPr>
              <a:defRPr sz="1350"/>
            </a:lvl8pPr>
            <a:lvl9pPr>
              <a:defRPr sz="135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5" name="Datumsplatzhalter 3"/>
          <p:cNvSpPr>
            <a:spLocks noGrp="1"/>
          </p:cNvSpPr>
          <p:nvPr>
            <p:ph type="dt" sz="half" idx="10"/>
          </p:nvPr>
        </p:nvSpPr>
        <p:spPr/>
        <p:txBody>
          <a:bodyPr/>
          <a:lstStyle>
            <a:lvl1pPr>
              <a:defRPr/>
            </a:lvl1pPr>
          </a:lstStyle>
          <a:p>
            <a:pPr>
              <a:defRPr/>
            </a:pPr>
            <a:r>
              <a:rPr lang="de-DE"/>
              <a:t>15.02.2017</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4291521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CB8FFA9-D0CB-5549-BDCD-676EC9121D2A}" type="datetime1">
              <a:rPr lang="de-DE" smtClean="0"/>
              <a:t>30.01.2020</a:t>
            </a:fld>
            <a:endParaRPr lang="de-DE"/>
          </a:p>
        </p:txBody>
      </p:sp>
      <p:sp>
        <p:nvSpPr>
          <p:cNvPr id="5" name="Fußzeilenplatzhalter 4"/>
          <p:cNvSpPr>
            <a:spLocks noGrp="1"/>
          </p:cNvSpPr>
          <p:nvPr>
            <p:ph type="ftr" sz="quarter" idx="11"/>
          </p:nvPr>
        </p:nvSpPr>
        <p:spPr>
          <a:xfrm>
            <a:off x="1455561" y="6649860"/>
            <a:ext cx="6873523" cy="222956"/>
          </a:xfrm>
        </p:spPr>
        <p:txBody>
          <a:bodyPr/>
          <a:lstStyle/>
          <a:p>
            <a:r>
              <a:rPr lang="de-DE" dirty="0" smtClean="0"/>
              <a:t>Die Volkshochschulen • Bildung in öffentlicher Verantwortung </a:t>
            </a:r>
            <a:endParaRPr lang="de-DE" dirty="0"/>
          </a:p>
        </p:txBody>
      </p:sp>
      <p:sp>
        <p:nvSpPr>
          <p:cNvPr id="6" name="Foliennummernplatzhalter 5"/>
          <p:cNvSpPr>
            <a:spLocks noGrp="1"/>
          </p:cNvSpPr>
          <p:nvPr>
            <p:ph type="sldNum" sz="quarter" idx="12"/>
          </p:nvPr>
        </p:nvSpPr>
        <p:spPr/>
        <p:txBody>
          <a:bodyPr/>
          <a:lstStyle/>
          <a:p>
            <a:fld id="{71DC2CD3-8334-2642-A133-3E56CDFCF35D}" type="slidenum">
              <a:rPr lang="de-DE" smtClean="0"/>
              <a:t>‹Nr.›</a:t>
            </a:fld>
            <a:endParaRPr lang="de-DE"/>
          </a:p>
        </p:txBody>
      </p:sp>
    </p:spTree>
    <p:extLst>
      <p:ext uri="{BB962C8B-B14F-4D97-AF65-F5344CB8AC3E}">
        <p14:creationId xmlns:p14="http://schemas.microsoft.com/office/powerpoint/2010/main" val="1559178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9" name="Viertelkreis_re_web.png" descr="/Users/wolfganggast/Documents/00_Aufträge/• VHS/01_VHS/2016/211216_VK : PPT : Mappe/03_DVV – PPT/02_Importe für PP/PS &gt; für Web/Viertelkreis_re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623734" y="1652086"/>
            <a:ext cx="5537200" cy="5207000"/>
          </a:xfrm>
          <a:prstGeom prst="rect">
            <a:avLst/>
          </a:prstGeom>
        </p:spPr>
      </p:pic>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4" name="Datumsplatzhalter 3"/>
          <p:cNvSpPr>
            <a:spLocks noGrp="1"/>
          </p:cNvSpPr>
          <p:nvPr>
            <p:ph type="dt" sz="half" idx="10"/>
          </p:nvPr>
        </p:nvSpPr>
        <p:spPr/>
        <p:txBody>
          <a:bodyPr/>
          <a:lstStyle/>
          <a:p>
            <a:fld id="{74225B7B-D147-4841-93AD-C2A1C411CAA2}" type="datetime1">
              <a:rPr lang="de-DE" smtClean="0"/>
              <a:t>30.01.2020</a:t>
            </a:fld>
            <a:endParaRPr lang="de-DE"/>
          </a:p>
        </p:txBody>
      </p:sp>
      <p:sp>
        <p:nvSpPr>
          <p:cNvPr id="5" name="Fußzeilenplatzhalter 4"/>
          <p:cNvSpPr>
            <a:spLocks noGrp="1"/>
          </p:cNvSpPr>
          <p:nvPr>
            <p:ph type="ftr" sz="quarter" idx="11"/>
          </p:nvPr>
        </p:nvSpPr>
        <p:spPr/>
        <p:txBody>
          <a:bodyPr/>
          <a:lstStyle/>
          <a:p>
            <a:r>
              <a:rPr lang="de-DE" smtClean="0"/>
              <a:t>Die Volkshochschulen • Bildung in öffentlicher Verantwortung </a:t>
            </a:r>
            <a:endParaRPr lang="de-DE"/>
          </a:p>
        </p:txBody>
      </p:sp>
      <p:sp>
        <p:nvSpPr>
          <p:cNvPr id="6" name="Foliennummernplatzhalter 5"/>
          <p:cNvSpPr>
            <a:spLocks noGrp="1"/>
          </p:cNvSpPr>
          <p:nvPr>
            <p:ph type="sldNum" sz="quarter" idx="12"/>
          </p:nvPr>
        </p:nvSpPr>
        <p:spPr/>
        <p:txBody>
          <a:bodyPr/>
          <a:lstStyle/>
          <a:p>
            <a:fld id="{71DC2CD3-8334-2642-A133-3E56CDFCF35D}" type="slidenum">
              <a:rPr lang="de-DE" smtClean="0"/>
              <a:t>‹Nr.›</a:t>
            </a:fld>
            <a:endParaRPr lang="de-DE"/>
          </a:p>
        </p:txBody>
      </p:sp>
      <p:cxnSp>
        <p:nvCxnSpPr>
          <p:cNvPr id="10" name="Gerade Verbindung 9"/>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platzhalter 3"/>
          <p:cNvSpPr>
            <a:spLocks noGrp="1"/>
          </p:cNvSpPr>
          <p:nvPr>
            <p:ph type="body" sz="half" idx="2"/>
          </p:nvPr>
        </p:nvSpPr>
        <p:spPr>
          <a:xfrm>
            <a:off x="1455560" y="247335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Mastertextformat bearbeiten</a:t>
            </a:r>
          </a:p>
        </p:txBody>
      </p:sp>
    </p:spTree>
    <p:extLst>
      <p:ext uri="{BB962C8B-B14F-4D97-AF65-F5344CB8AC3E}">
        <p14:creationId xmlns:p14="http://schemas.microsoft.com/office/powerpoint/2010/main" val="1418094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10" name="Viertelkreis_li_web.png" descr="/Users/wolfganggast/Documents/00_Aufträge/• VHS/01_VHS/2016/211216_VK : PPT : Mappe/03_DVV – PPT/02_Importe für PP/PS &gt; für Web/Viertelkreis_li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601286"/>
            <a:ext cx="5638800" cy="5257800"/>
          </a:xfrm>
          <a:prstGeom prst="rect">
            <a:avLst/>
          </a:prstGeom>
        </p:spPr>
      </p:pic>
      <p:sp>
        <p:nvSpPr>
          <p:cNvPr id="8" name="Oval 7"/>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fld id="{86D922F5-D6AB-4B4E-8B4F-DD6CCE08646B}" type="datetime1">
              <a:rPr lang="de-DE" smtClean="0"/>
              <a:t>30.01.2020</a:t>
            </a:fld>
            <a:endParaRPr lang="de-DE" dirty="0"/>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5" name="Foliennummernplatzhalter 4"/>
          <p:cNvSpPr>
            <a:spLocks noGrp="1"/>
          </p:cNvSpPr>
          <p:nvPr>
            <p:ph type="sldNum" sz="quarter" idx="12"/>
          </p:nvPr>
        </p:nvSpPr>
        <p:spPr/>
        <p:txBody>
          <a:bodyPr/>
          <a:lstStyle/>
          <a:p>
            <a:fld id="{71DC2CD3-8334-2642-A133-3E56CDFCF35D}" type="slidenum">
              <a:rPr lang="de-DE" smtClean="0"/>
              <a:pPr/>
              <a:t>‹Nr.›</a:t>
            </a:fld>
            <a:endParaRPr lang="de-DE" dirty="0"/>
          </a:p>
        </p:txBody>
      </p:sp>
      <p:sp>
        <p:nvSpPr>
          <p:cNvPr id="6"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7"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235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10" name="Halbkreis_unten_web.png" descr="/Users/wolfganggast/Documents/00_Aufträge/• VHS/01_VHS/2016/211216_VK : PPT : Mappe/03_DVV – PPT/02_Importe für PP/PS &gt; für Web/Halbkreis_unten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14800"/>
            <a:ext cx="9144000" cy="2743200"/>
          </a:xfrm>
          <a:prstGeom prst="rect">
            <a:avLst/>
          </a:prstGeom>
        </p:spPr>
      </p:pic>
      <p:sp>
        <p:nvSpPr>
          <p:cNvPr id="8" name="Oval 7"/>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fld id="{86D922F5-D6AB-4B4E-8B4F-DD6CCE08646B}" type="datetime1">
              <a:rPr lang="de-DE" smtClean="0"/>
              <a:t>30.01.2020</a:t>
            </a:fld>
            <a:endParaRPr lang="de-DE" dirty="0"/>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5" name="Foliennummernplatzhalter 4"/>
          <p:cNvSpPr>
            <a:spLocks noGrp="1"/>
          </p:cNvSpPr>
          <p:nvPr>
            <p:ph type="sldNum" sz="quarter" idx="12"/>
          </p:nvPr>
        </p:nvSpPr>
        <p:spPr/>
        <p:txBody>
          <a:bodyPr/>
          <a:lstStyle/>
          <a:p>
            <a:fld id="{71DC2CD3-8334-2642-A133-3E56CDFCF35D}" type="slidenum">
              <a:rPr lang="de-DE" smtClean="0"/>
              <a:pPr/>
              <a:t>‹Nr.›</a:t>
            </a:fld>
            <a:endParaRPr lang="de-DE" dirty="0"/>
          </a:p>
        </p:txBody>
      </p:sp>
      <p:sp>
        <p:nvSpPr>
          <p:cNvPr id="6"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7"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594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_Benutzerdefiniertes Layout">
    <p:spTree>
      <p:nvGrpSpPr>
        <p:cNvPr id="1" name=""/>
        <p:cNvGrpSpPr/>
        <p:nvPr/>
      </p:nvGrpSpPr>
      <p:grpSpPr>
        <a:xfrm>
          <a:off x="0" y="0"/>
          <a:ext cx="0" cy="0"/>
          <a:chOff x="0" y="0"/>
          <a:chExt cx="0" cy="0"/>
        </a:xfrm>
      </p:grpSpPr>
      <p:pic>
        <p:nvPicPr>
          <p:cNvPr id="6" name="Viertelkreis_re_grau_web.png" descr="/Users/wolfganggast/Documents/00_Aufträge/• VHS/01_VHS/2016/211216_VK : PPT : Mappe/03_DVV – PPT/02_Importe für PP/PS &gt; für Web/Viertelkreis_re_grau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505200" y="2235200"/>
            <a:ext cx="5638800" cy="4622800"/>
          </a:xfrm>
          <a:prstGeom prst="rect">
            <a:avLst/>
          </a:prstGeom>
        </p:spPr>
      </p:pic>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6D922F5-D6AB-4B4E-8B4F-DD6CCE08646B}" type="datetime1">
              <a:rPr lang="de-DE" smtClean="0"/>
              <a:t>30.01.2020</a:t>
            </a:fld>
            <a:endParaRPr lang="de-DE" dirty="0"/>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5" name="Foliennummernplatzhalter 4"/>
          <p:cNvSpPr>
            <a:spLocks noGrp="1"/>
          </p:cNvSpPr>
          <p:nvPr>
            <p:ph type="sldNum" sz="quarter" idx="12"/>
          </p:nvPr>
        </p:nvSpPr>
        <p:spPr/>
        <p:txBody>
          <a:bodyPr/>
          <a:lstStyle/>
          <a:p>
            <a:fld id="{71DC2CD3-8334-2642-A133-3E56CDFCF35D}" type="slidenum">
              <a:rPr lang="de-DE" smtClean="0"/>
              <a:pPr/>
              <a:t>‹Nr.›</a:t>
            </a:fld>
            <a:endParaRPr lang="de-DE" dirty="0"/>
          </a:p>
        </p:txBody>
      </p:sp>
      <p:cxnSp>
        <p:nvCxnSpPr>
          <p:cNvPr id="9" name="Gerade Verbindung 8"/>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9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nhalte_grün">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676FD-6C01-4FAA-97C2-A348479ECCDE}"/>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1A1EB383-90D1-4D11-918C-923FE232D486}"/>
              </a:ext>
            </a:extLst>
          </p:cNvPr>
          <p:cNvSpPr>
            <a:spLocks noGrp="1"/>
          </p:cNvSpPr>
          <p:nvPr>
            <p:ph type="sldNum" sz="quarter" idx="11"/>
          </p:nvPr>
        </p:nvSpPr>
        <p:spPr/>
        <p:txBody>
          <a:bodyPr/>
          <a:lstStyle/>
          <a:p>
            <a:fld id="{B82005ED-509E-4485-8906-764A9FDA5023}" type="slidenum">
              <a:rPr lang="de-DE" smtClean="0"/>
              <a:pPr/>
              <a:t>‹Nr.›</a:t>
            </a:fld>
            <a:endParaRPr lang="de-DE"/>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36575" y="1268413"/>
            <a:ext cx="3962400" cy="4860925"/>
          </a:xfrm>
        </p:spPr>
        <p:txBody>
          <a:bodyPr/>
          <a:lstStyle>
            <a:lvl1pPr marL="361950" indent="-361950">
              <a:buFontTx/>
              <a:buBlip>
                <a:blip r:embed="rId2"/>
              </a:buBlip>
              <a:defRPr/>
            </a:lvl1pPr>
            <a:lvl2pPr marL="717550" indent="-355600">
              <a:buFontTx/>
              <a:buBlip>
                <a:blip r:embed="rId2"/>
              </a:buBlip>
              <a:defRPr/>
            </a:lvl2pPr>
          </a:lstStyle>
          <a:p>
            <a:pPr lvl="0"/>
            <a:r>
              <a:rPr lang="de-DE" dirty="0"/>
              <a:t>Mastertextformat bearbeiten</a:t>
            </a:r>
          </a:p>
          <a:p>
            <a:pPr lvl="1"/>
            <a:r>
              <a:rPr lang="de-DE" dirty="0"/>
              <a:t>Zweite Ebene</a:t>
            </a:r>
          </a:p>
        </p:txBody>
      </p:sp>
      <p:sp>
        <p:nvSpPr>
          <p:cNvPr id="9" name="Inhaltsplatzhalter 7">
            <a:extLst>
              <a:ext uri="{FF2B5EF4-FFF2-40B4-BE49-F238E27FC236}">
                <a16:creationId xmlns:a16="http://schemas.microsoft.com/office/drawing/2014/main" id="{EAFFF63D-2B89-4544-BBD9-C44B0FE8CE00}"/>
              </a:ext>
            </a:extLst>
          </p:cNvPr>
          <p:cNvSpPr>
            <a:spLocks noGrp="1"/>
          </p:cNvSpPr>
          <p:nvPr>
            <p:ph sz="quarter" idx="15"/>
          </p:nvPr>
        </p:nvSpPr>
        <p:spPr>
          <a:xfrm>
            <a:off x="4644736" y="1271728"/>
            <a:ext cx="3962400" cy="4860925"/>
          </a:xfrm>
        </p:spPr>
        <p:txBody>
          <a:bodyPr/>
          <a:lstStyle>
            <a:lvl1pPr marL="361950" indent="-361950">
              <a:buFontTx/>
              <a:buBlip>
                <a:blip r:embed="rId2"/>
              </a:buBlip>
              <a:defRPr/>
            </a:lvl1pPr>
            <a:lvl2pPr marL="717550" indent="-355600">
              <a:buFontTx/>
              <a:buBlip>
                <a:blip r:embed="rId2"/>
              </a:buBlip>
              <a:defRPr>
                <a:latin typeface="Segoe UI Symbol" panose="020B0502040204020203" pitchFamily="34" charset="0"/>
                <a:ea typeface="Segoe UI Symbol" panose="020B0502040204020203" pitchFamily="34" charset="0"/>
              </a:defRPr>
            </a:lvl2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225907415"/>
      </p:ext>
    </p:extLst>
  </p:cSld>
  <p:clrMapOvr>
    <a:overrideClrMapping bg1="lt1" tx1="dk1" bg2="lt2" tx2="dk2" accent1="accent1" accent2="accent2" accent3="accent3" accent4="accent4" accent5="accent5" accent6="accent6" hlink="hlink" folHlink="folHlink"/>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pic>
        <p:nvPicPr>
          <p:cNvPr id="8" name="Viertelkreis_li_gruen_web.png" descr="/Users/wolfganggast/Documents/00_Aufträge/• VHS/01_VHS/2016/211216_VK : PPT : Mappe/03_DVV – PPT/02_Importe für PP/PS &gt; für Web/Viertelkreis_li_gruen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1574800"/>
            <a:ext cx="5740400" cy="5283200"/>
          </a:xfrm>
          <a:prstGeom prst="rect">
            <a:avLst/>
          </a:prstGeom>
        </p:spPr>
      </p:pic>
      <p:sp>
        <p:nvSpPr>
          <p:cNvPr id="3" name="Datumsplatzhalter 2"/>
          <p:cNvSpPr>
            <a:spLocks noGrp="1"/>
          </p:cNvSpPr>
          <p:nvPr>
            <p:ph type="dt" sz="half" idx="10"/>
          </p:nvPr>
        </p:nvSpPr>
        <p:spPr/>
        <p:txBody>
          <a:bodyPr/>
          <a:lstStyle/>
          <a:p>
            <a:fld id="{86D922F5-D6AB-4B4E-8B4F-DD6CCE08646B}" type="datetime1">
              <a:rPr lang="de-DE" smtClean="0"/>
              <a:t>30.01.2020</a:t>
            </a:fld>
            <a:endParaRPr lang="de-DE" dirty="0"/>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9" name="Oval 8"/>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71DC2CD3-8334-2642-A133-3E56CDFCF35D}" type="slidenum">
              <a:rPr lang="de-DE" smtClean="0"/>
              <a:pPr/>
              <a:t>‹Nr.›</a:t>
            </a:fld>
            <a:endParaRPr lang="de-DE" dirty="0"/>
          </a:p>
        </p:txBody>
      </p:sp>
      <p:sp>
        <p:nvSpPr>
          <p:cNvPr id="6"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7"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115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6" name="Viertelkreis_re_orange_web.png" descr="/Users/wolfganggast/Documents/00_Aufträge/• VHS/01_VHS/2016/211216_VK : PPT : Mappe/03_DVV – PPT/02_Importe für PP/PS &gt; für Web/Viertelkreis_re_orange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568700" y="1701800"/>
            <a:ext cx="5575300" cy="5156200"/>
          </a:xfrm>
          <a:prstGeom prst="rect">
            <a:avLst/>
          </a:prstGeom>
        </p:spPr>
      </p:pic>
      <p:sp>
        <p:nvSpPr>
          <p:cNvPr id="3" name="Datumsplatzhalter 2"/>
          <p:cNvSpPr>
            <a:spLocks noGrp="1"/>
          </p:cNvSpPr>
          <p:nvPr>
            <p:ph type="dt" sz="half" idx="10"/>
          </p:nvPr>
        </p:nvSpPr>
        <p:spPr/>
        <p:txBody>
          <a:bodyPr/>
          <a:lstStyle/>
          <a:p>
            <a:fld id="{86D922F5-D6AB-4B4E-8B4F-DD6CCE08646B}" type="datetime1">
              <a:rPr lang="de-DE" smtClean="0"/>
              <a:t>30.01.2020</a:t>
            </a:fld>
            <a:endParaRPr lang="de-DE" dirty="0"/>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71DC2CD3-8334-2642-A133-3E56CDFCF35D}" type="slidenum">
              <a:rPr lang="de-DE" smtClean="0"/>
              <a:pPr/>
              <a:t>‹Nr.›</a:t>
            </a:fld>
            <a:endParaRPr lang="de-DE" dirty="0"/>
          </a:p>
        </p:txBody>
      </p:sp>
      <p:sp>
        <p:nvSpPr>
          <p:cNvPr id="9"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10"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147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6" name="Viertelkreis_re_violett_web.png" descr="/Users/wolfganggast/Documents/00_Aufträge/• VHS/01_VHS/2016/211216_VK : PPT : Mappe/03_DVV – PPT/02_Importe für PP/PS &gt; für Web/Viertelkreis_re_violett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627968" y="0"/>
            <a:ext cx="5524500" cy="5168900"/>
          </a:xfrm>
          <a:prstGeom prst="rect">
            <a:avLst/>
          </a:prstGeom>
        </p:spPr>
      </p:pic>
      <p:sp>
        <p:nvSpPr>
          <p:cNvPr id="3" name="Datumsplatzhalter 2"/>
          <p:cNvSpPr>
            <a:spLocks noGrp="1"/>
          </p:cNvSpPr>
          <p:nvPr>
            <p:ph type="dt" sz="half" idx="10"/>
          </p:nvPr>
        </p:nvSpPr>
        <p:spPr/>
        <p:txBody>
          <a:bodyPr/>
          <a:lstStyle/>
          <a:p>
            <a:fld id="{86D922F5-D6AB-4B4E-8B4F-DD6CCE08646B}" type="datetime1">
              <a:rPr lang="de-DE" smtClean="0"/>
              <a:t>30.01.2020</a:t>
            </a:fld>
            <a:endParaRPr lang="de-DE" dirty="0"/>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71DC2CD3-8334-2642-A133-3E56CDFCF35D}" type="slidenum">
              <a:rPr lang="de-DE" smtClean="0"/>
              <a:pPr/>
              <a:t>‹Nr.›</a:t>
            </a:fld>
            <a:endParaRPr lang="de-DE" dirty="0"/>
          </a:p>
        </p:txBody>
      </p:sp>
      <p:sp>
        <p:nvSpPr>
          <p:cNvPr id="9"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10"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991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6" name="Viertelkreis_re_web.png" descr="/Users/wolfganggast/Documents/00_Aufträge/• VHS/01_VHS/2016/211216_VK : PPT : Mappe/03_DVV – PPT/02_Importe für PP/PS &gt; für Web/Viertelkreis_re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623734" y="1652086"/>
            <a:ext cx="5537200" cy="5207000"/>
          </a:xfrm>
          <a:prstGeom prst="rect">
            <a:avLst/>
          </a:prstGeom>
        </p:spPr>
      </p:pic>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1455560" y="2569985"/>
            <a:ext cx="6873522" cy="1098374"/>
          </a:xfrm>
        </p:spPr>
        <p:txBody>
          <a:bodyPr>
            <a:normAutofit/>
          </a:bodyPr>
          <a:lstStyle>
            <a:lvl1pPr>
              <a:defRPr sz="2800"/>
            </a:lvl1pPr>
          </a:lstStyle>
          <a:p>
            <a:r>
              <a:rPr lang="de-DE" dirty="0" smtClean="0"/>
              <a:t>Mastertitelformat </a:t>
            </a:r>
            <a:br>
              <a:rPr lang="de-DE" dirty="0" smtClean="0"/>
            </a:br>
            <a:r>
              <a:rPr lang="de-DE" dirty="0" smtClean="0"/>
              <a:t>bearbeiten</a:t>
            </a:r>
            <a:endParaRPr lang="de-DE" dirty="0"/>
          </a:p>
        </p:txBody>
      </p:sp>
      <p:sp>
        <p:nvSpPr>
          <p:cNvPr id="3" name="Datumsplatzhalter 2"/>
          <p:cNvSpPr>
            <a:spLocks noGrp="1"/>
          </p:cNvSpPr>
          <p:nvPr>
            <p:ph type="dt" sz="half" idx="10"/>
          </p:nvPr>
        </p:nvSpPr>
        <p:spPr/>
        <p:txBody>
          <a:bodyPr/>
          <a:lstStyle/>
          <a:p>
            <a:fld id="{96AF9870-778F-FD4B-97C8-57652B8176BD}" type="datetime1">
              <a:rPr lang="de-DE" smtClean="0"/>
              <a:t>30.01.2020</a:t>
            </a:fld>
            <a:endParaRPr lang="de-DE"/>
          </a:p>
        </p:txBody>
      </p:sp>
      <p:sp>
        <p:nvSpPr>
          <p:cNvPr id="4" name="Fußzeilenplatzhalter 3"/>
          <p:cNvSpPr>
            <a:spLocks noGrp="1"/>
          </p:cNvSpPr>
          <p:nvPr>
            <p:ph type="ftr" sz="quarter" idx="11"/>
          </p:nvPr>
        </p:nvSpPr>
        <p:spPr/>
        <p:txBody>
          <a:bodyPr/>
          <a:lstStyle/>
          <a:p>
            <a:r>
              <a:rPr lang="de-DE" dirty="0" smtClean="0"/>
              <a:t>Die Volkshochschulen • Bildung in öffentlicher Verantwortung </a:t>
            </a:r>
            <a:endParaRPr lang="de-DE" dirty="0"/>
          </a:p>
        </p:txBody>
      </p:sp>
      <p:sp>
        <p:nvSpPr>
          <p:cNvPr id="5" name="Foliennummernplatzhalter 4"/>
          <p:cNvSpPr>
            <a:spLocks noGrp="1"/>
          </p:cNvSpPr>
          <p:nvPr>
            <p:ph type="sldNum" sz="quarter" idx="12"/>
          </p:nvPr>
        </p:nvSpPr>
        <p:spPr/>
        <p:txBody>
          <a:bodyPr/>
          <a:lstStyle/>
          <a:p>
            <a:fld id="{71DC2CD3-8334-2642-A133-3E56CDFCF35D}" type="slidenum">
              <a:rPr lang="de-DE" smtClean="0"/>
              <a:t>‹Nr.›</a:t>
            </a:fld>
            <a:endParaRPr lang="de-DE"/>
          </a:p>
        </p:txBody>
      </p:sp>
      <p:cxnSp>
        <p:nvCxnSpPr>
          <p:cNvPr id="9" name="Gerade Verbindung 8"/>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927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Oval 5"/>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fld id="{87755E5D-BE14-A54E-B637-26A69ACA7497}" type="datetime1">
              <a:rPr lang="de-DE" smtClean="0"/>
              <a:t>30.01.2020</a:t>
            </a:fld>
            <a:endParaRPr lang="de-DE"/>
          </a:p>
        </p:txBody>
      </p:sp>
      <p:sp>
        <p:nvSpPr>
          <p:cNvPr id="3" name="Fußzeilenplatzhalter 2"/>
          <p:cNvSpPr>
            <a:spLocks noGrp="1"/>
          </p:cNvSpPr>
          <p:nvPr>
            <p:ph type="ftr" sz="quarter" idx="11"/>
          </p:nvPr>
        </p:nvSpPr>
        <p:spPr/>
        <p:txBody>
          <a:bodyPr/>
          <a:lstStyle/>
          <a:p>
            <a:r>
              <a:rPr lang="de-DE" smtClean="0"/>
              <a:t>Die Volkshochschulen • Bildung in öffentlicher Verantwortung </a:t>
            </a:r>
            <a:endParaRPr lang="de-DE"/>
          </a:p>
        </p:txBody>
      </p:sp>
      <p:sp>
        <p:nvSpPr>
          <p:cNvPr id="4" name="Foliennummernplatzhalter 3"/>
          <p:cNvSpPr>
            <a:spLocks noGrp="1"/>
          </p:cNvSpPr>
          <p:nvPr>
            <p:ph type="sldNum" sz="quarter" idx="12"/>
          </p:nvPr>
        </p:nvSpPr>
        <p:spPr/>
        <p:txBody>
          <a:bodyPr/>
          <a:lstStyle/>
          <a:p>
            <a:fld id="{71DC2CD3-8334-2642-A133-3E56CDFCF35D}" type="slidenum">
              <a:rPr lang="de-DE" smtClean="0"/>
              <a:t>‹Nr.›</a:t>
            </a:fld>
            <a:endParaRPr lang="de-DE"/>
          </a:p>
        </p:txBody>
      </p:sp>
      <p:cxnSp>
        <p:nvCxnSpPr>
          <p:cNvPr id="7" name="Gerade Verbindung 6"/>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9"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spTree>
    <p:extLst>
      <p:ext uri="{BB962C8B-B14F-4D97-AF65-F5344CB8AC3E}">
        <p14:creationId xmlns:p14="http://schemas.microsoft.com/office/powerpoint/2010/main" val="505330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222C6CD-65C3-AA42-A9B0-2B7034D38D06}" type="datetime1">
              <a:rPr lang="de-DE" smtClean="0"/>
              <a:t>30.01.2020</a:t>
            </a:fld>
            <a:endParaRPr lang="de-DE"/>
          </a:p>
        </p:txBody>
      </p:sp>
      <p:sp>
        <p:nvSpPr>
          <p:cNvPr id="6" name="Fußzeilenplatzhalter 5"/>
          <p:cNvSpPr>
            <a:spLocks noGrp="1"/>
          </p:cNvSpPr>
          <p:nvPr>
            <p:ph type="ftr" sz="quarter" idx="11"/>
          </p:nvPr>
        </p:nvSpPr>
        <p:spPr/>
        <p:txBody>
          <a:bodyPr/>
          <a:lstStyle/>
          <a:p>
            <a:r>
              <a:rPr lang="de-DE" smtClean="0"/>
              <a:t>Die Volkshochschulen • Bildung in öffentlicher Verantwortung </a:t>
            </a:r>
            <a:endParaRPr lang="de-DE"/>
          </a:p>
        </p:txBody>
      </p:sp>
      <p:sp>
        <p:nvSpPr>
          <p:cNvPr id="7" name="Foliennummernplatzhalter 6"/>
          <p:cNvSpPr>
            <a:spLocks noGrp="1"/>
          </p:cNvSpPr>
          <p:nvPr>
            <p:ph type="sldNum" sz="quarter" idx="12"/>
          </p:nvPr>
        </p:nvSpPr>
        <p:spPr/>
        <p:txBody>
          <a:bodyPr/>
          <a:lstStyle/>
          <a:p>
            <a:fld id="{71DC2CD3-8334-2642-A133-3E56CDFCF35D}" type="slidenum">
              <a:rPr lang="de-DE" smtClean="0"/>
              <a:t>‹Nr.›</a:t>
            </a:fld>
            <a:endParaRPr lang="de-DE"/>
          </a:p>
        </p:txBody>
      </p:sp>
    </p:spTree>
    <p:extLst>
      <p:ext uri="{BB962C8B-B14F-4D97-AF65-F5344CB8AC3E}">
        <p14:creationId xmlns:p14="http://schemas.microsoft.com/office/powerpoint/2010/main" val="4181773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9CC0980-326E-7D4E-A844-A6F76FDCFEC8}" type="datetime1">
              <a:rPr lang="de-DE" smtClean="0"/>
              <a:t>30.01.2020</a:t>
            </a:fld>
            <a:endParaRPr lang="de-DE"/>
          </a:p>
        </p:txBody>
      </p:sp>
      <p:sp>
        <p:nvSpPr>
          <p:cNvPr id="8" name="Fußzeilenplatzhalter 7"/>
          <p:cNvSpPr>
            <a:spLocks noGrp="1"/>
          </p:cNvSpPr>
          <p:nvPr>
            <p:ph type="ftr" sz="quarter" idx="11"/>
          </p:nvPr>
        </p:nvSpPr>
        <p:spPr/>
        <p:txBody>
          <a:bodyPr/>
          <a:lstStyle/>
          <a:p>
            <a:r>
              <a:rPr lang="de-DE" smtClean="0"/>
              <a:t>Die Volkshochschulen • Bildung in öffentlicher Verantwortung </a:t>
            </a:r>
            <a:endParaRPr lang="de-DE"/>
          </a:p>
        </p:txBody>
      </p:sp>
      <p:sp>
        <p:nvSpPr>
          <p:cNvPr id="9" name="Foliennummernplatzhalter 8"/>
          <p:cNvSpPr>
            <a:spLocks noGrp="1"/>
          </p:cNvSpPr>
          <p:nvPr>
            <p:ph type="sldNum" sz="quarter" idx="12"/>
          </p:nvPr>
        </p:nvSpPr>
        <p:spPr/>
        <p:txBody>
          <a:bodyPr/>
          <a:lstStyle/>
          <a:p>
            <a:fld id="{71DC2CD3-8334-2642-A133-3E56CDFCF35D}" type="slidenum">
              <a:rPr lang="de-DE" smtClean="0"/>
              <a:t>‹Nr.›</a:t>
            </a:fld>
            <a:endParaRPr lang="de-DE"/>
          </a:p>
        </p:txBody>
      </p:sp>
    </p:spTree>
    <p:extLst>
      <p:ext uri="{BB962C8B-B14F-4D97-AF65-F5344CB8AC3E}">
        <p14:creationId xmlns:p14="http://schemas.microsoft.com/office/powerpoint/2010/main" val="13726871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4163217-3769-DE41-ABC8-9FC3AD97E507}" type="datetime1">
              <a:rPr lang="de-DE" smtClean="0"/>
              <a:t>30.01.2020</a:t>
            </a:fld>
            <a:endParaRPr lang="de-DE"/>
          </a:p>
        </p:txBody>
      </p:sp>
      <p:sp>
        <p:nvSpPr>
          <p:cNvPr id="6" name="Fußzeilenplatzhalter 5"/>
          <p:cNvSpPr>
            <a:spLocks noGrp="1"/>
          </p:cNvSpPr>
          <p:nvPr>
            <p:ph type="ftr" sz="quarter" idx="11"/>
          </p:nvPr>
        </p:nvSpPr>
        <p:spPr/>
        <p:txBody>
          <a:bodyPr/>
          <a:lstStyle/>
          <a:p>
            <a:r>
              <a:rPr lang="de-DE" smtClean="0"/>
              <a:t>Die Volkshochschulen • Bildung in öffentlicher Verantwortung </a:t>
            </a:r>
            <a:endParaRPr lang="de-DE"/>
          </a:p>
        </p:txBody>
      </p:sp>
      <p:sp>
        <p:nvSpPr>
          <p:cNvPr id="7" name="Foliennummernplatzhalter 6"/>
          <p:cNvSpPr>
            <a:spLocks noGrp="1"/>
          </p:cNvSpPr>
          <p:nvPr>
            <p:ph type="sldNum" sz="quarter" idx="12"/>
          </p:nvPr>
        </p:nvSpPr>
        <p:spPr/>
        <p:txBody>
          <a:bodyPr/>
          <a:lstStyle/>
          <a:p>
            <a:fld id="{71DC2CD3-8334-2642-A133-3E56CDFCF35D}" type="slidenum">
              <a:rPr lang="de-DE" smtClean="0"/>
              <a:t>‹Nr.›</a:t>
            </a:fld>
            <a:endParaRPr lang="de-DE"/>
          </a:p>
        </p:txBody>
      </p:sp>
    </p:spTree>
    <p:extLst>
      <p:ext uri="{BB962C8B-B14F-4D97-AF65-F5344CB8AC3E}">
        <p14:creationId xmlns:p14="http://schemas.microsoft.com/office/powerpoint/2010/main" val="1914192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Mastertextformat bearbeiten</a:t>
            </a:r>
          </a:p>
        </p:txBody>
      </p:sp>
      <p:sp>
        <p:nvSpPr>
          <p:cNvPr id="5" name="Datumsplatzhalter 4"/>
          <p:cNvSpPr>
            <a:spLocks noGrp="1"/>
          </p:cNvSpPr>
          <p:nvPr>
            <p:ph type="dt" sz="half" idx="10"/>
          </p:nvPr>
        </p:nvSpPr>
        <p:spPr/>
        <p:txBody>
          <a:bodyPr/>
          <a:lstStyle/>
          <a:p>
            <a:fld id="{1D02F10D-7CB4-5446-88C9-7FA91E52687C}" type="datetime1">
              <a:rPr lang="de-DE" smtClean="0"/>
              <a:t>30.01.2020</a:t>
            </a:fld>
            <a:endParaRPr lang="de-DE"/>
          </a:p>
        </p:txBody>
      </p:sp>
      <p:sp>
        <p:nvSpPr>
          <p:cNvPr id="6" name="Fußzeilenplatzhalter 5"/>
          <p:cNvSpPr>
            <a:spLocks noGrp="1"/>
          </p:cNvSpPr>
          <p:nvPr>
            <p:ph type="ftr" sz="quarter" idx="11"/>
          </p:nvPr>
        </p:nvSpPr>
        <p:spPr/>
        <p:txBody>
          <a:bodyPr/>
          <a:lstStyle/>
          <a:p>
            <a:r>
              <a:rPr lang="de-DE" smtClean="0"/>
              <a:t>Die Volkshochschulen • Bildung in öffentlicher Verantwortung </a:t>
            </a:r>
            <a:endParaRPr lang="de-DE"/>
          </a:p>
        </p:txBody>
      </p:sp>
      <p:sp>
        <p:nvSpPr>
          <p:cNvPr id="7" name="Foliennummernplatzhalter 6"/>
          <p:cNvSpPr>
            <a:spLocks noGrp="1"/>
          </p:cNvSpPr>
          <p:nvPr>
            <p:ph type="sldNum" sz="quarter" idx="12"/>
          </p:nvPr>
        </p:nvSpPr>
        <p:spPr/>
        <p:txBody>
          <a:bodyPr/>
          <a:lstStyle/>
          <a:p>
            <a:fld id="{71DC2CD3-8334-2642-A133-3E56CDFCF35D}" type="slidenum">
              <a:rPr lang="de-DE" smtClean="0"/>
              <a:t>‹Nr.›</a:t>
            </a:fld>
            <a:endParaRPr lang="de-DE"/>
          </a:p>
        </p:txBody>
      </p:sp>
    </p:spTree>
    <p:extLst>
      <p:ext uri="{BB962C8B-B14F-4D97-AF65-F5344CB8AC3E}">
        <p14:creationId xmlns:p14="http://schemas.microsoft.com/office/powerpoint/2010/main" val="2885486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A6647C-CE20-9D4F-BE9B-0871AD3A9183}" type="datetime1">
              <a:rPr lang="de-DE" smtClean="0"/>
              <a:t>30.01.2020</a:t>
            </a:fld>
            <a:endParaRPr lang="de-DE"/>
          </a:p>
        </p:txBody>
      </p:sp>
      <p:sp>
        <p:nvSpPr>
          <p:cNvPr id="5" name="Fußzeilenplatzhalter 4"/>
          <p:cNvSpPr>
            <a:spLocks noGrp="1"/>
          </p:cNvSpPr>
          <p:nvPr>
            <p:ph type="ftr" sz="quarter" idx="11"/>
          </p:nvPr>
        </p:nvSpPr>
        <p:spPr/>
        <p:txBody>
          <a:bodyPr/>
          <a:lstStyle/>
          <a:p>
            <a:r>
              <a:rPr lang="de-DE" smtClean="0"/>
              <a:t>Die Volkshochschulen • Bildung in öffentlicher Verantwortung </a:t>
            </a:r>
            <a:endParaRPr lang="de-DE"/>
          </a:p>
        </p:txBody>
      </p:sp>
      <p:sp>
        <p:nvSpPr>
          <p:cNvPr id="6" name="Foliennummernplatzhalter 5"/>
          <p:cNvSpPr>
            <a:spLocks noGrp="1"/>
          </p:cNvSpPr>
          <p:nvPr>
            <p:ph type="sldNum" sz="quarter" idx="12"/>
          </p:nvPr>
        </p:nvSpPr>
        <p:spPr/>
        <p:txBody>
          <a:bodyPr/>
          <a:lstStyle/>
          <a:p>
            <a:fld id="{71DC2CD3-8334-2642-A133-3E56CDFCF35D}" type="slidenum">
              <a:rPr lang="de-DE" smtClean="0"/>
              <a:t>‹Nr.›</a:t>
            </a:fld>
            <a:endParaRPr lang="de-DE"/>
          </a:p>
        </p:txBody>
      </p:sp>
    </p:spTree>
    <p:extLst>
      <p:ext uri="{BB962C8B-B14F-4D97-AF65-F5344CB8AC3E}">
        <p14:creationId xmlns:p14="http://schemas.microsoft.com/office/powerpoint/2010/main" val="180370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e (blau)">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FE95F42C-3F32-4E4A-9C7F-A7BEC515D454}"/>
              </a:ext>
            </a:extLst>
          </p:cNvPr>
          <p:cNvSpPr>
            <a:spLocks noGrp="1"/>
          </p:cNvSpPr>
          <p:nvPr>
            <p:ph sz="quarter" idx="10"/>
          </p:nvPr>
        </p:nvSpPr>
        <p:spPr>
          <a:xfrm>
            <a:off x="539750" y="1268413"/>
            <a:ext cx="8064500" cy="4860925"/>
          </a:xfrm>
        </p:spPr>
        <p:txBody>
          <a:bodyPr/>
          <a:lstStyle>
            <a:lvl1pPr marL="360000" indent="-360000">
              <a:defRPr>
                <a:solidFill>
                  <a:schemeClr val="tx1"/>
                </a:solidFill>
              </a:defRPr>
            </a:lvl1pPr>
            <a:lvl2pPr marL="720000" indent="-360000">
              <a:defRPr/>
            </a:lvl2pPr>
          </a:lstStyle>
          <a:p>
            <a:pPr lvl="0"/>
            <a:r>
              <a:rPr lang="de-DE" dirty="0"/>
              <a:t>Mastertextformat bearbeiten</a:t>
            </a:r>
          </a:p>
          <a:p>
            <a:pPr lvl="1"/>
            <a:r>
              <a:rPr lang="de-DE" dirty="0"/>
              <a:t>Zweite Ebene</a:t>
            </a:r>
          </a:p>
        </p:txBody>
      </p:sp>
      <p:sp>
        <p:nvSpPr>
          <p:cNvPr id="8" name="Titel 7">
            <a:extLst>
              <a:ext uri="{FF2B5EF4-FFF2-40B4-BE49-F238E27FC236}">
                <a16:creationId xmlns:a16="http://schemas.microsoft.com/office/drawing/2014/main" id="{BAE8FB02-E7C1-402A-871E-9083F3D02092}"/>
              </a:ext>
            </a:extLst>
          </p:cNvPr>
          <p:cNvSpPr>
            <a:spLocks noGrp="1"/>
          </p:cNvSpPr>
          <p:nvPr>
            <p:ph type="title"/>
          </p:nvPr>
        </p:nvSpPr>
        <p:spPr/>
        <p:txBody>
          <a:bodyPr/>
          <a:lstStyle/>
          <a:p>
            <a:r>
              <a:rPr lang="de-DE" dirty="0"/>
              <a:t>Mastertitelformat bearbeiten</a:t>
            </a:r>
          </a:p>
        </p:txBody>
      </p:sp>
      <p:sp>
        <p:nvSpPr>
          <p:cNvPr id="2" name="Foliennummernplatzhalter 1">
            <a:extLst>
              <a:ext uri="{FF2B5EF4-FFF2-40B4-BE49-F238E27FC236}">
                <a16:creationId xmlns:a16="http://schemas.microsoft.com/office/drawing/2014/main" id="{E5C492EE-0B26-4987-9DC7-34E7F4A51318}"/>
              </a:ext>
            </a:extLst>
          </p:cNvPr>
          <p:cNvSpPr>
            <a:spLocks noGrp="1"/>
          </p:cNvSpPr>
          <p:nvPr>
            <p:ph type="sldNum" sz="quarter" idx="11"/>
          </p:nvPr>
        </p:nvSpPr>
        <p:spPr/>
        <p:txBody>
          <a:bodyPr/>
          <a:lstStyle/>
          <a:p>
            <a:fld id="{B82005ED-509E-4485-8906-764A9FDA5023}" type="slidenum">
              <a:rPr lang="de-DE" smtClean="0"/>
              <a:pPr/>
              <a:t>‹Nr.›</a:t>
            </a:fld>
            <a:endParaRPr lang="de-DE"/>
          </a:p>
        </p:txBody>
      </p:sp>
    </p:spTree>
    <p:extLst>
      <p:ext uri="{BB962C8B-B14F-4D97-AF65-F5344CB8AC3E}">
        <p14:creationId xmlns:p14="http://schemas.microsoft.com/office/powerpoint/2010/main" val="609647353"/>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69335CD-286A-6042-984F-20B9F964D033}" type="datetime1">
              <a:rPr lang="de-DE" smtClean="0"/>
              <a:t>30.01.2020</a:t>
            </a:fld>
            <a:endParaRPr lang="de-DE"/>
          </a:p>
        </p:txBody>
      </p:sp>
      <p:sp>
        <p:nvSpPr>
          <p:cNvPr id="5" name="Fußzeilenplatzhalter 4"/>
          <p:cNvSpPr>
            <a:spLocks noGrp="1"/>
          </p:cNvSpPr>
          <p:nvPr>
            <p:ph type="ftr" sz="quarter" idx="11"/>
          </p:nvPr>
        </p:nvSpPr>
        <p:spPr/>
        <p:txBody>
          <a:bodyPr/>
          <a:lstStyle/>
          <a:p>
            <a:r>
              <a:rPr lang="de-DE" smtClean="0"/>
              <a:t>Die Volkshochschulen • Bildung in öffentlicher Verantwortung </a:t>
            </a:r>
            <a:endParaRPr lang="de-DE"/>
          </a:p>
        </p:txBody>
      </p:sp>
      <p:sp>
        <p:nvSpPr>
          <p:cNvPr id="6" name="Foliennummernplatzhalter 5"/>
          <p:cNvSpPr>
            <a:spLocks noGrp="1"/>
          </p:cNvSpPr>
          <p:nvPr>
            <p:ph type="sldNum" sz="quarter" idx="12"/>
          </p:nvPr>
        </p:nvSpPr>
        <p:spPr/>
        <p:txBody>
          <a:bodyPr/>
          <a:lstStyle/>
          <a:p>
            <a:fld id="{71DC2CD3-8334-2642-A133-3E56CDFCF35D}" type="slidenum">
              <a:rPr lang="de-DE" smtClean="0"/>
              <a:t>‹Nr.›</a:t>
            </a:fld>
            <a:endParaRPr lang="de-DE"/>
          </a:p>
        </p:txBody>
      </p:sp>
    </p:spTree>
    <p:extLst>
      <p:ext uri="{BB962C8B-B14F-4D97-AF65-F5344CB8AC3E}">
        <p14:creationId xmlns:p14="http://schemas.microsoft.com/office/powerpoint/2010/main" val="1350320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CB8FFA9-D0CB-5549-BDCD-676EC9121D2A}" type="datetime1">
              <a:rPr lang="de-DE" smtClean="0">
                <a:solidFill>
                  <a:prstClr val="black">
                    <a:tint val="75000"/>
                  </a:prstClr>
                </a:solidFill>
              </a:rPr>
              <a:pPr/>
              <a:t>30.01.2020</a:t>
            </a:fld>
            <a:endParaRPr lang="de-DE">
              <a:solidFill>
                <a:prstClr val="black">
                  <a:tint val="75000"/>
                </a:prstClr>
              </a:solidFill>
            </a:endParaRPr>
          </a:p>
        </p:txBody>
      </p:sp>
      <p:sp>
        <p:nvSpPr>
          <p:cNvPr id="5" name="Fußzeilenplatzhalter 4"/>
          <p:cNvSpPr>
            <a:spLocks noGrp="1"/>
          </p:cNvSpPr>
          <p:nvPr>
            <p:ph type="ftr" sz="quarter" idx="11"/>
          </p:nvPr>
        </p:nvSpPr>
        <p:spPr>
          <a:xfrm>
            <a:off x="1455561" y="6649860"/>
            <a:ext cx="6873523" cy="222956"/>
          </a:xfrm>
        </p:spPr>
        <p:txBody>
          <a:bodyPr/>
          <a:lstStyle/>
          <a:p>
            <a:r>
              <a:rPr lang="de-DE" dirty="0" smtClean="0"/>
              <a:t>Die Volkshochschulen • Bildung in öffentlicher Verantwortung </a:t>
            </a:r>
            <a:endParaRPr lang="de-DE" dirty="0"/>
          </a:p>
        </p:txBody>
      </p:sp>
      <p:sp>
        <p:nvSpPr>
          <p:cNvPr id="6" name="Foliennummernplatzhalter 5"/>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912541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9" name="Viertelkreis_re_web.png" descr="/Users/wolfganggast/Documents/00_Aufträge/• VHS/01_VHS/2016/211216_VK : PPT : Mappe/03_DVV – PPT/02_Importe für PP/PS &gt; für Web/Viertelkreis_re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623734" y="1652086"/>
            <a:ext cx="5537200" cy="5207000"/>
          </a:xfrm>
          <a:prstGeom prst="rect">
            <a:avLst/>
          </a:prstGeom>
        </p:spPr>
      </p:pic>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4" name="Datumsplatzhalter 3"/>
          <p:cNvSpPr>
            <a:spLocks noGrp="1"/>
          </p:cNvSpPr>
          <p:nvPr>
            <p:ph type="dt" sz="half" idx="10"/>
          </p:nvPr>
        </p:nvSpPr>
        <p:spPr/>
        <p:txBody>
          <a:bodyPr/>
          <a:lstStyle/>
          <a:p>
            <a:fld id="{74225B7B-D147-4841-93AD-C2A1C411CAA2}" type="datetime1">
              <a:rPr lang="de-DE" smtClean="0">
                <a:solidFill>
                  <a:prstClr val="black">
                    <a:tint val="75000"/>
                  </a:prstClr>
                </a:solidFill>
              </a:rPr>
              <a:pPr/>
              <a:t>30.01.2020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de-DE" smtClean="0"/>
              <a:t>Die Volkshochschulen • Bildung in öffentlicher Verantwortung </a:t>
            </a:r>
            <a:endParaRPr lang="de-DE"/>
          </a:p>
        </p:txBody>
      </p:sp>
      <p:sp>
        <p:nvSpPr>
          <p:cNvPr id="6" name="Foliennummernplatzhalter 5"/>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cxnSp>
        <p:nvCxnSpPr>
          <p:cNvPr id="10" name="Gerade Verbindung 9"/>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platzhalter 3"/>
          <p:cNvSpPr>
            <a:spLocks noGrp="1"/>
          </p:cNvSpPr>
          <p:nvPr>
            <p:ph type="body" sz="half" idx="2"/>
          </p:nvPr>
        </p:nvSpPr>
        <p:spPr>
          <a:xfrm>
            <a:off x="1455560" y="247335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Mastertextformat bearbeiten</a:t>
            </a:r>
          </a:p>
        </p:txBody>
      </p:sp>
    </p:spTree>
    <p:extLst>
      <p:ext uri="{BB962C8B-B14F-4D97-AF65-F5344CB8AC3E}">
        <p14:creationId xmlns:p14="http://schemas.microsoft.com/office/powerpoint/2010/main" val="1201669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10" name="Viertelkreis_li_web.png" descr="/Users/wolfganggast/Documents/00_Aufträge/• VHS/01_VHS/2016/211216_VK : PPT : Mappe/03_DVV – PPT/02_Importe für PP/PS &gt; für Web/Viertelkreis_li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601286"/>
            <a:ext cx="5638800" cy="5257800"/>
          </a:xfrm>
          <a:prstGeom prst="rect">
            <a:avLst/>
          </a:prstGeom>
        </p:spPr>
      </p:pic>
      <p:sp>
        <p:nvSpPr>
          <p:cNvPr id="8" name="Oval 7"/>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 name="Datumsplatzhalter 2"/>
          <p:cNvSpPr>
            <a:spLocks noGrp="1"/>
          </p:cNvSpPr>
          <p:nvPr>
            <p:ph type="dt" sz="half" idx="10"/>
          </p:nvPr>
        </p:nvSpPr>
        <p:spPr/>
        <p:txBody>
          <a:bodyPr/>
          <a:lstStyle/>
          <a:p>
            <a:fld id="{86D922F5-D6AB-4B4E-8B4F-DD6CCE08646B}" type="datetime1">
              <a:rPr lang="de-DE" smtClean="0">
                <a:solidFill>
                  <a:prstClr val="black">
                    <a:tint val="75000"/>
                  </a:prstClr>
                </a:solidFill>
              </a:rPr>
              <a:pPr/>
              <a:t>30.01.2020</a:t>
            </a:fld>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5" name="Foliennummernplatzhalter 4"/>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dirty="0">
              <a:solidFill>
                <a:prstClr val="white"/>
              </a:solidFill>
            </a:endParaRPr>
          </a:p>
        </p:txBody>
      </p:sp>
      <p:sp>
        <p:nvSpPr>
          <p:cNvPr id="6"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7"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8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10" name="Halbkreis_unten_web.png" descr="/Users/wolfganggast/Documents/00_Aufträge/• VHS/01_VHS/2016/211216_VK : PPT : Mappe/03_DVV – PPT/02_Importe für PP/PS &gt; für Web/Halbkreis_unten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14800"/>
            <a:ext cx="9144000" cy="2743200"/>
          </a:xfrm>
          <a:prstGeom prst="rect">
            <a:avLst/>
          </a:prstGeom>
        </p:spPr>
      </p:pic>
      <p:sp>
        <p:nvSpPr>
          <p:cNvPr id="8" name="Oval 7"/>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 name="Datumsplatzhalter 2"/>
          <p:cNvSpPr>
            <a:spLocks noGrp="1"/>
          </p:cNvSpPr>
          <p:nvPr>
            <p:ph type="dt" sz="half" idx="10"/>
          </p:nvPr>
        </p:nvSpPr>
        <p:spPr/>
        <p:txBody>
          <a:bodyPr/>
          <a:lstStyle/>
          <a:p>
            <a:fld id="{86D922F5-D6AB-4B4E-8B4F-DD6CCE08646B}" type="datetime1">
              <a:rPr lang="de-DE" smtClean="0">
                <a:solidFill>
                  <a:prstClr val="black">
                    <a:tint val="75000"/>
                  </a:prstClr>
                </a:solidFill>
              </a:rPr>
              <a:pPr/>
              <a:t>30.01.2020</a:t>
            </a:fld>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5" name="Foliennummernplatzhalter 4"/>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dirty="0">
              <a:solidFill>
                <a:prstClr val="white"/>
              </a:solidFill>
            </a:endParaRPr>
          </a:p>
        </p:txBody>
      </p:sp>
      <p:sp>
        <p:nvSpPr>
          <p:cNvPr id="6"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7"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17139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_Benutzerdefiniertes Layout">
    <p:spTree>
      <p:nvGrpSpPr>
        <p:cNvPr id="1" name=""/>
        <p:cNvGrpSpPr/>
        <p:nvPr/>
      </p:nvGrpSpPr>
      <p:grpSpPr>
        <a:xfrm>
          <a:off x="0" y="0"/>
          <a:ext cx="0" cy="0"/>
          <a:chOff x="0" y="0"/>
          <a:chExt cx="0" cy="0"/>
        </a:xfrm>
      </p:grpSpPr>
      <p:pic>
        <p:nvPicPr>
          <p:cNvPr id="6" name="Viertelkreis_re_grau_web.png" descr="/Users/wolfganggast/Documents/00_Aufträge/• VHS/01_VHS/2016/211216_VK : PPT : Mappe/03_DVV – PPT/02_Importe für PP/PS &gt; für Web/Viertelkreis_re_grau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505200" y="2235200"/>
            <a:ext cx="5638800" cy="4622800"/>
          </a:xfrm>
          <a:prstGeom prst="rect">
            <a:avLst/>
          </a:prstGeom>
        </p:spPr>
      </p:pic>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6D922F5-D6AB-4B4E-8B4F-DD6CCE08646B}" type="datetime1">
              <a:rPr lang="de-DE" smtClean="0">
                <a:solidFill>
                  <a:prstClr val="black">
                    <a:tint val="75000"/>
                  </a:prstClr>
                </a:solidFill>
              </a:rPr>
              <a:pPr/>
              <a:t>30.01.2020</a:t>
            </a:fld>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5" name="Foliennummernplatzhalter 4"/>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dirty="0">
              <a:solidFill>
                <a:prstClr val="white"/>
              </a:solidFill>
            </a:endParaRPr>
          </a:p>
        </p:txBody>
      </p:sp>
      <p:cxnSp>
        <p:nvCxnSpPr>
          <p:cNvPr id="9" name="Gerade Verbindung 8"/>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037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pic>
        <p:nvPicPr>
          <p:cNvPr id="8" name="Viertelkreis_li_gruen_web.png" descr="/Users/wolfganggast/Documents/00_Aufträge/• VHS/01_VHS/2016/211216_VK : PPT : Mappe/03_DVV – PPT/02_Importe für PP/PS &gt; für Web/Viertelkreis_li_gruen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1574800"/>
            <a:ext cx="5740400" cy="5283200"/>
          </a:xfrm>
          <a:prstGeom prst="rect">
            <a:avLst/>
          </a:prstGeom>
        </p:spPr>
      </p:pic>
      <p:sp>
        <p:nvSpPr>
          <p:cNvPr id="3" name="Datumsplatzhalter 2"/>
          <p:cNvSpPr>
            <a:spLocks noGrp="1"/>
          </p:cNvSpPr>
          <p:nvPr>
            <p:ph type="dt" sz="half" idx="10"/>
          </p:nvPr>
        </p:nvSpPr>
        <p:spPr/>
        <p:txBody>
          <a:bodyPr/>
          <a:lstStyle/>
          <a:p>
            <a:fld id="{86D922F5-D6AB-4B4E-8B4F-DD6CCE08646B}" type="datetime1">
              <a:rPr lang="de-DE" smtClean="0">
                <a:solidFill>
                  <a:prstClr val="black">
                    <a:tint val="75000"/>
                  </a:prstClr>
                </a:solidFill>
              </a:rPr>
              <a:pPr/>
              <a:t>30.01.2020</a:t>
            </a:fld>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9" name="Oval 8"/>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5" name="Foliennummernplatzhalter 4"/>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dirty="0">
              <a:solidFill>
                <a:prstClr val="white"/>
              </a:solidFill>
            </a:endParaRPr>
          </a:p>
        </p:txBody>
      </p:sp>
      <p:sp>
        <p:nvSpPr>
          <p:cNvPr id="6"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7"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68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6" name="Viertelkreis_re_orange_web.png" descr="/Users/wolfganggast/Documents/00_Aufträge/• VHS/01_VHS/2016/211216_VK : PPT : Mappe/03_DVV – PPT/02_Importe für PP/PS &gt; für Web/Viertelkreis_re_orange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568700" y="1701800"/>
            <a:ext cx="5575300" cy="5156200"/>
          </a:xfrm>
          <a:prstGeom prst="rect">
            <a:avLst/>
          </a:prstGeom>
        </p:spPr>
      </p:pic>
      <p:sp>
        <p:nvSpPr>
          <p:cNvPr id="3" name="Datumsplatzhalter 2"/>
          <p:cNvSpPr>
            <a:spLocks noGrp="1"/>
          </p:cNvSpPr>
          <p:nvPr>
            <p:ph type="dt" sz="half" idx="10"/>
          </p:nvPr>
        </p:nvSpPr>
        <p:spPr/>
        <p:txBody>
          <a:bodyPr/>
          <a:lstStyle/>
          <a:p>
            <a:fld id="{86D922F5-D6AB-4B4E-8B4F-DD6CCE08646B}" type="datetime1">
              <a:rPr lang="de-DE" smtClean="0">
                <a:solidFill>
                  <a:prstClr val="black">
                    <a:tint val="75000"/>
                  </a:prstClr>
                </a:solidFill>
              </a:rPr>
              <a:pPr/>
              <a:t>30.01.2020</a:t>
            </a:fld>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5" name="Foliennummernplatzhalter 4"/>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dirty="0">
              <a:solidFill>
                <a:prstClr val="white"/>
              </a:solidFill>
            </a:endParaRPr>
          </a:p>
        </p:txBody>
      </p:sp>
      <p:sp>
        <p:nvSpPr>
          <p:cNvPr id="9"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10"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653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6" name="Viertelkreis_re_violett_web.png" descr="/Users/wolfganggast/Documents/00_Aufträge/• VHS/01_VHS/2016/211216_VK : PPT : Mappe/03_DVV – PPT/02_Importe für PP/PS &gt; für Web/Viertelkreis_re_violett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627968" y="0"/>
            <a:ext cx="5524500" cy="5168900"/>
          </a:xfrm>
          <a:prstGeom prst="rect">
            <a:avLst/>
          </a:prstGeom>
        </p:spPr>
      </p:pic>
      <p:sp>
        <p:nvSpPr>
          <p:cNvPr id="3" name="Datumsplatzhalter 2"/>
          <p:cNvSpPr>
            <a:spLocks noGrp="1"/>
          </p:cNvSpPr>
          <p:nvPr>
            <p:ph type="dt" sz="half" idx="10"/>
          </p:nvPr>
        </p:nvSpPr>
        <p:spPr/>
        <p:txBody>
          <a:bodyPr/>
          <a:lstStyle/>
          <a:p>
            <a:fld id="{86D922F5-D6AB-4B4E-8B4F-DD6CCE08646B}" type="datetime1">
              <a:rPr lang="de-DE" smtClean="0">
                <a:solidFill>
                  <a:prstClr val="black">
                    <a:tint val="75000"/>
                  </a:prstClr>
                </a:solidFill>
              </a:rPr>
              <a:pPr/>
              <a:t>30.01.2020</a:t>
            </a:fld>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de-DE" smtClean="0"/>
              <a:t>Die Volkshochschulen • Bildung in öffentlicher Verantwortung </a:t>
            </a:r>
            <a:endParaRPr lang="de-DE" dirty="0"/>
          </a:p>
        </p:txBody>
      </p:sp>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5" name="Foliennummernplatzhalter 4"/>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dirty="0">
              <a:solidFill>
                <a:prstClr val="white"/>
              </a:solidFill>
            </a:endParaRPr>
          </a:p>
        </p:txBody>
      </p:sp>
      <p:sp>
        <p:nvSpPr>
          <p:cNvPr id="9"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10"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cxnSp>
        <p:nvCxnSpPr>
          <p:cNvPr id="11" name="Gerade Verbindung 10"/>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636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6" name="Viertelkreis_re_web.png" descr="/Users/wolfganggast/Documents/00_Aufträge/• VHS/01_VHS/2016/211216_VK : PPT : Mappe/03_DVV – PPT/02_Importe für PP/PS &gt; für Web/Viertelkreis_re_web.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623734" y="1652086"/>
            <a:ext cx="5537200" cy="5207000"/>
          </a:xfrm>
          <a:prstGeom prst="rect">
            <a:avLst/>
          </a:prstGeom>
        </p:spPr>
      </p:pic>
      <p:sp>
        <p:nvSpPr>
          <p:cNvPr id="7" name="Oval 6"/>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title" hasCustomPrompt="1"/>
          </p:nvPr>
        </p:nvSpPr>
        <p:spPr>
          <a:xfrm>
            <a:off x="1455560" y="2569985"/>
            <a:ext cx="6873522" cy="1098374"/>
          </a:xfrm>
        </p:spPr>
        <p:txBody>
          <a:bodyPr>
            <a:normAutofit/>
          </a:bodyPr>
          <a:lstStyle>
            <a:lvl1pPr>
              <a:defRPr sz="2800"/>
            </a:lvl1pPr>
          </a:lstStyle>
          <a:p>
            <a:r>
              <a:rPr lang="de-DE" dirty="0" smtClean="0"/>
              <a:t>Mastertitelformat </a:t>
            </a:r>
            <a:br>
              <a:rPr lang="de-DE" dirty="0" smtClean="0"/>
            </a:br>
            <a:r>
              <a:rPr lang="de-DE" dirty="0" smtClean="0"/>
              <a:t>bearbeiten</a:t>
            </a:r>
            <a:endParaRPr lang="de-DE" dirty="0"/>
          </a:p>
        </p:txBody>
      </p:sp>
      <p:sp>
        <p:nvSpPr>
          <p:cNvPr id="3" name="Datumsplatzhalter 2"/>
          <p:cNvSpPr>
            <a:spLocks noGrp="1"/>
          </p:cNvSpPr>
          <p:nvPr>
            <p:ph type="dt" sz="half" idx="10"/>
          </p:nvPr>
        </p:nvSpPr>
        <p:spPr/>
        <p:txBody>
          <a:bodyPr/>
          <a:lstStyle/>
          <a:p>
            <a:fld id="{96AF9870-778F-FD4B-97C8-57652B8176BD}" type="datetime1">
              <a:rPr lang="de-DE" smtClean="0">
                <a:solidFill>
                  <a:prstClr val="black">
                    <a:tint val="75000"/>
                  </a:prstClr>
                </a:solidFill>
              </a:rPr>
              <a:pPr/>
              <a:t>30.01.2020</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r>
              <a:rPr lang="de-DE" dirty="0" smtClean="0"/>
              <a:t>Die Volkshochschulen • Bildung in öffentlicher Verantwortung </a:t>
            </a:r>
            <a:endParaRPr lang="de-DE" dirty="0"/>
          </a:p>
        </p:txBody>
      </p:sp>
      <p:sp>
        <p:nvSpPr>
          <p:cNvPr id="5" name="Foliennummernplatzhalter 4"/>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cxnSp>
        <p:nvCxnSpPr>
          <p:cNvPr id="9" name="Gerade Verbindung 8"/>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71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e (grü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DEA0A13-BF43-43B9-9EF8-FE4874C43D1B}"/>
              </a:ext>
            </a:extLst>
          </p:cNvPr>
          <p:cNvSpPr>
            <a:spLocks noGrp="1"/>
          </p:cNvSpPr>
          <p:nvPr>
            <p:ph sz="quarter" idx="10"/>
          </p:nvPr>
        </p:nvSpPr>
        <p:spPr>
          <a:xfrm>
            <a:off x="539750" y="1268413"/>
            <a:ext cx="8064500" cy="4860925"/>
          </a:xfrm>
        </p:spPr>
        <p:txBody>
          <a:bodyPr/>
          <a:lstStyle>
            <a:lvl1pPr marL="360000" indent="-360000">
              <a:buFontTx/>
              <a:buBlip>
                <a:blip r:embed="rId2"/>
              </a:buBlip>
              <a:defRPr>
                <a:solidFill>
                  <a:schemeClr val="tx1"/>
                </a:solidFill>
              </a:defRPr>
            </a:lvl1pPr>
            <a:lvl2pPr marL="720000" indent="-360000">
              <a:buFontTx/>
              <a:buBlip>
                <a:blip r:embed="rId2"/>
              </a:buBlip>
              <a:defRPr/>
            </a:lvl2pPr>
            <a:lvl3pPr marL="447675" indent="-179388">
              <a:buFontTx/>
              <a:buBlip>
                <a:blip r:embed="rId2"/>
              </a:buBlip>
              <a:defRPr/>
            </a:lvl3pPr>
            <a:lvl4pPr marL="630238" indent="-171450">
              <a:buFontTx/>
              <a:buBlip>
                <a:blip r:embed="rId2"/>
              </a:buBlip>
              <a:defRPr/>
            </a:lvl4pPr>
            <a:lvl5pPr marL="803275" indent="-179388">
              <a:buFontTx/>
              <a:buBlip>
                <a:blip r:embed="rId2"/>
              </a:buBlip>
              <a:defRPr/>
            </a:lvl5pPr>
          </a:lstStyle>
          <a:p>
            <a:pPr lvl="0"/>
            <a:r>
              <a:rPr lang="de-DE" dirty="0"/>
              <a:t>Mastertextformat bearbeiten</a:t>
            </a:r>
          </a:p>
          <a:p>
            <a:pPr lvl="1"/>
            <a:r>
              <a:rPr lang="de-DE" dirty="0"/>
              <a:t>Zweite Ebene</a:t>
            </a:r>
          </a:p>
        </p:txBody>
      </p:sp>
      <p:sp>
        <p:nvSpPr>
          <p:cNvPr id="4" name="Titel 3">
            <a:extLst>
              <a:ext uri="{FF2B5EF4-FFF2-40B4-BE49-F238E27FC236}">
                <a16:creationId xmlns:a16="http://schemas.microsoft.com/office/drawing/2014/main" id="{B8998B68-19DA-49B4-806C-7EBCF68DBF9E}"/>
              </a:ext>
            </a:extLst>
          </p:cNvPr>
          <p:cNvSpPr>
            <a:spLocks noGrp="1"/>
          </p:cNvSpPr>
          <p:nvPr>
            <p:ph type="title"/>
          </p:nvPr>
        </p:nvSpPr>
        <p:spPr/>
        <p:txBody>
          <a:bodyPr/>
          <a:lstStyle/>
          <a:p>
            <a:r>
              <a:rPr lang="de-DE"/>
              <a:t>Mastertitelformat bearbeiten</a:t>
            </a:r>
          </a:p>
        </p:txBody>
      </p:sp>
      <p:sp>
        <p:nvSpPr>
          <p:cNvPr id="2" name="Foliennummernplatzhalter 1">
            <a:extLst>
              <a:ext uri="{FF2B5EF4-FFF2-40B4-BE49-F238E27FC236}">
                <a16:creationId xmlns:a16="http://schemas.microsoft.com/office/drawing/2014/main" id="{EC3016C0-64E4-47B3-B737-209F0B07B278}"/>
              </a:ext>
            </a:extLst>
          </p:cNvPr>
          <p:cNvSpPr>
            <a:spLocks noGrp="1"/>
          </p:cNvSpPr>
          <p:nvPr>
            <p:ph type="sldNum" sz="quarter" idx="11"/>
          </p:nvPr>
        </p:nvSpPr>
        <p:spPr/>
        <p:txBody>
          <a:bodyPr/>
          <a:lstStyle/>
          <a:p>
            <a:fld id="{B82005ED-509E-4485-8906-764A9FDA5023}" type="slidenum">
              <a:rPr lang="de-DE" smtClean="0"/>
              <a:pPr/>
              <a:t>‹Nr.›</a:t>
            </a:fld>
            <a:endParaRPr lang="de-DE"/>
          </a:p>
        </p:txBody>
      </p:sp>
    </p:spTree>
    <p:extLst>
      <p:ext uri="{BB962C8B-B14F-4D97-AF65-F5344CB8AC3E}">
        <p14:creationId xmlns:p14="http://schemas.microsoft.com/office/powerpoint/2010/main" val="1678747605"/>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Oval 5"/>
          <p:cNvSpPr/>
          <p:nvPr userDrawn="1"/>
        </p:nvSpPr>
        <p:spPr>
          <a:xfrm>
            <a:off x="1048371" y="6593220"/>
            <a:ext cx="223590" cy="223590"/>
          </a:xfrm>
          <a:prstGeom prst="ellipse">
            <a:avLst/>
          </a:prstGeom>
          <a:solidFill>
            <a:srgbClr val="133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 name="Datumsplatzhalter 1"/>
          <p:cNvSpPr>
            <a:spLocks noGrp="1"/>
          </p:cNvSpPr>
          <p:nvPr>
            <p:ph type="dt" sz="half" idx="10"/>
          </p:nvPr>
        </p:nvSpPr>
        <p:spPr/>
        <p:txBody>
          <a:bodyPr/>
          <a:lstStyle/>
          <a:p>
            <a:fld id="{87755E5D-BE14-A54E-B637-26A69ACA7497}" type="datetime1">
              <a:rPr lang="de-DE" smtClean="0">
                <a:solidFill>
                  <a:prstClr val="black">
                    <a:tint val="75000"/>
                  </a:prstClr>
                </a:solidFill>
              </a:rPr>
              <a:pPr/>
              <a:t>30.01.2020</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r>
              <a:rPr lang="de-DE" smtClean="0"/>
              <a:t>Die Volkshochschulen • Bildung in öffentlicher Verantwortung </a:t>
            </a:r>
            <a:endParaRPr lang="de-DE"/>
          </a:p>
        </p:txBody>
      </p:sp>
      <p:sp>
        <p:nvSpPr>
          <p:cNvPr id="4" name="Foliennummernplatzhalter 3"/>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cxnSp>
        <p:nvCxnSpPr>
          <p:cNvPr id="7" name="Gerade Verbindung 6"/>
          <p:cNvCxnSpPr/>
          <p:nvPr userDrawn="1"/>
        </p:nvCxnSpPr>
        <p:spPr>
          <a:xfrm>
            <a:off x="1455560" y="6568394"/>
            <a:ext cx="7688439" cy="6674"/>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el 1"/>
          <p:cNvSpPr>
            <a:spLocks noGrp="1"/>
          </p:cNvSpPr>
          <p:nvPr>
            <p:ph type="title"/>
          </p:nvPr>
        </p:nvSpPr>
        <p:spPr>
          <a:xfrm>
            <a:off x="1455560" y="1662847"/>
            <a:ext cx="6873522" cy="810507"/>
          </a:xfrm>
        </p:spPr>
        <p:txBody>
          <a:bodyPr>
            <a:normAutofit/>
          </a:bodyPr>
          <a:lstStyle>
            <a:lvl1pPr>
              <a:defRPr sz="3200"/>
            </a:lvl1pPr>
          </a:lstStyle>
          <a:p>
            <a:r>
              <a:rPr lang="de-DE" dirty="0" smtClean="0"/>
              <a:t>Mastertitelformat bearbeiten</a:t>
            </a:r>
            <a:endParaRPr lang="de-DE" dirty="0"/>
          </a:p>
        </p:txBody>
      </p:sp>
      <p:sp>
        <p:nvSpPr>
          <p:cNvPr id="9" name="Inhaltsplatzhalter 2"/>
          <p:cNvSpPr>
            <a:spLocks noGrp="1"/>
          </p:cNvSpPr>
          <p:nvPr>
            <p:ph idx="1"/>
          </p:nvPr>
        </p:nvSpPr>
        <p:spPr>
          <a:xfrm>
            <a:off x="1455560" y="2540001"/>
            <a:ext cx="6873522" cy="2413000"/>
          </a:xfrm>
        </p:spPr>
        <p:txBody>
          <a:bodyPr/>
          <a:lstStyle>
            <a:lvl1pPr marL="0" indent="0">
              <a:buNone/>
              <a:defRPr sz="2400" b="0"/>
            </a:lvl1pPr>
            <a:lvl2pPr marL="541338" indent="-363538">
              <a:buFont typeface="Arial"/>
              <a:buChar char="•"/>
              <a:defRPr sz="2400"/>
            </a:lvl2pPr>
            <a:lvl3pPr marL="914400" indent="0">
              <a:buNone/>
              <a:defRPr/>
            </a:lvl3pPr>
            <a:lvl4pPr marL="896938" indent="-355600">
              <a:buFont typeface="Courier New"/>
              <a:buChar char="o"/>
              <a:defRPr>
                <a:solidFill>
                  <a:schemeClr val="bg1">
                    <a:lumMod val="50000"/>
                  </a:schemeClr>
                </a:solidFill>
              </a:defRPr>
            </a:lvl4pPr>
            <a:lvl5pPr marL="1252538" indent="-355600">
              <a:buFont typeface="Wingdings" charset="2"/>
              <a:buChar char="§"/>
              <a:defRPr>
                <a:solidFill>
                  <a:schemeClr val="bg1">
                    <a:lumMod val="50000"/>
                  </a:schemeClr>
                </a:solidFill>
              </a:defRPr>
            </a:lvl5pPr>
            <a:lvl6pPr marL="1617663" indent="-365125">
              <a:buFont typeface="Wingdings" charset="2"/>
              <a:buChar char="v"/>
              <a:defRPr>
                <a:solidFill>
                  <a:schemeClr val="bg1">
                    <a:lumMod val="50000"/>
                  </a:schemeClr>
                </a:solidFill>
              </a:defRPr>
            </a:lvl6pPr>
          </a:lstStyle>
          <a:p>
            <a:pPr lvl="0"/>
            <a:r>
              <a:rPr lang="de-DE" dirty="0" smtClean="0"/>
              <a:t>Mastertextformat bearbeiten</a:t>
            </a:r>
          </a:p>
          <a:p>
            <a:pPr lvl="1"/>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spTree>
    <p:extLst>
      <p:ext uri="{BB962C8B-B14F-4D97-AF65-F5344CB8AC3E}">
        <p14:creationId xmlns:p14="http://schemas.microsoft.com/office/powerpoint/2010/main" val="3926032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222C6CD-65C3-AA42-A9B0-2B7034D38D06}" type="datetime1">
              <a:rPr lang="de-DE" smtClean="0">
                <a:solidFill>
                  <a:prstClr val="black">
                    <a:tint val="75000"/>
                  </a:prstClr>
                </a:solidFill>
              </a:rPr>
              <a:pPr/>
              <a:t>30.01.2020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de-DE" smtClean="0"/>
              <a:t>Die Volkshochschulen • Bildung in öffentlicher Verantwortung </a:t>
            </a:r>
            <a:endParaRPr lang="de-DE"/>
          </a:p>
        </p:txBody>
      </p:sp>
      <p:sp>
        <p:nvSpPr>
          <p:cNvPr id="7" name="Foliennummernplatzhalter 6"/>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469889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9CC0980-326E-7D4E-A844-A6F76FDCFEC8}" type="datetime1">
              <a:rPr lang="de-DE" smtClean="0">
                <a:solidFill>
                  <a:prstClr val="black">
                    <a:tint val="75000"/>
                  </a:prstClr>
                </a:solidFill>
              </a:rPr>
              <a:pPr/>
              <a:t>30.01.2020</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r>
              <a:rPr lang="de-DE" smtClean="0"/>
              <a:t>Die Volkshochschulen • Bildung in öffentlicher Verantwortung </a:t>
            </a:r>
            <a:endParaRPr lang="de-DE"/>
          </a:p>
        </p:txBody>
      </p:sp>
      <p:sp>
        <p:nvSpPr>
          <p:cNvPr id="9" name="Foliennummernplatzhalter 8"/>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763808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4163217-3769-DE41-ABC8-9FC3AD97E507}" type="datetime1">
              <a:rPr lang="de-DE" smtClean="0">
                <a:solidFill>
                  <a:prstClr val="black">
                    <a:tint val="75000"/>
                  </a:prstClr>
                </a:solidFill>
              </a:rPr>
              <a:pPr/>
              <a:t>30.01.2020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de-DE" smtClean="0"/>
              <a:t>Die Volkshochschulen • Bildung in öffentlicher Verantwortung </a:t>
            </a:r>
            <a:endParaRPr lang="de-DE"/>
          </a:p>
        </p:txBody>
      </p:sp>
      <p:sp>
        <p:nvSpPr>
          <p:cNvPr id="7" name="Foliennummernplatzhalter 6"/>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2490834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Mastertextformat bearbeiten</a:t>
            </a:r>
          </a:p>
        </p:txBody>
      </p:sp>
      <p:sp>
        <p:nvSpPr>
          <p:cNvPr id="5" name="Datumsplatzhalter 4"/>
          <p:cNvSpPr>
            <a:spLocks noGrp="1"/>
          </p:cNvSpPr>
          <p:nvPr>
            <p:ph type="dt" sz="half" idx="10"/>
          </p:nvPr>
        </p:nvSpPr>
        <p:spPr/>
        <p:txBody>
          <a:bodyPr/>
          <a:lstStyle/>
          <a:p>
            <a:fld id="{1D02F10D-7CB4-5446-88C9-7FA91E52687C}" type="datetime1">
              <a:rPr lang="de-DE" smtClean="0">
                <a:solidFill>
                  <a:prstClr val="black">
                    <a:tint val="75000"/>
                  </a:prstClr>
                </a:solidFill>
              </a:rPr>
              <a:pPr/>
              <a:t>30.01.2020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de-DE" smtClean="0"/>
              <a:t>Die Volkshochschulen • Bildung in öffentlicher Verantwortung </a:t>
            </a:r>
            <a:endParaRPr lang="de-DE"/>
          </a:p>
        </p:txBody>
      </p:sp>
      <p:sp>
        <p:nvSpPr>
          <p:cNvPr id="7" name="Foliennummernplatzhalter 6"/>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6133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A6647C-CE20-9D4F-BE9B-0871AD3A9183}" type="datetime1">
              <a:rPr lang="de-DE" smtClean="0">
                <a:solidFill>
                  <a:prstClr val="black">
                    <a:tint val="75000"/>
                  </a:prstClr>
                </a:solidFill>
              </a:rPr>
              <a:pPr/>
              <a:t>30.01.2020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de-DE" smtClean="0"/>
              <a:t>Die Volkshochschulen • Bildung in öffentlicher Verantwortung </a:t>
            </a:r>
            <a:endParaRPr lang="de-DE"/>
          </a:p>
        </p:txBody>
      </p:sp>
      <p:sp>
        <p:nvSpPr>
          <p:cNvPr id="6" name="Foliennummernplatzhalter 5"/>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171041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69335CD-286A-6042-984F-20B9F964D033}" type="datetime1">
              <a:rPr lang="de-DE" smtClean="0">
                <a:solidFill>
                  <a:prstClr val="black">
                    <a:tint val="75000"/>
                  </a:prstClr>
                </a:solidFill>
              </a:rPr>
              <a:pPr/>
              <a:t>30.01.2020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de-DE" smtClean="0"/>
              <a:t>Die Volkshochschulen • Bildung in öffentlicher Verantwortung </a:t>
            </a:r>
            <a:endParaRPr lang="de-DE"/>
          </a:p>
        </p:txBody>
      </p:sp>
      <p:sp>
        <p:nvSpPr>
          <p:cNvPr id="6" name="Foliennummernplatzhalter 5"/>
          <p:cNvSpPr>
            <a:spLocks noGrp="1"/>
          </p:cNvSpPr>
          <p:nvPr>
            <p:ph type="sldNum" sz="quarter" idx="12"/>
          </p:nvPr>
        </p:nvSpPr>
        <p:spPr/>
        <p:txBody>
          <a:bodyPr/>
          <a:lstStyle/>
          <a:p>
            <a:fld id="{71DC2CD3-8334-2642-A133-3E56CDFCF35D}"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53265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e (rot)">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55EF797B-186D-4F9F-9267-721E7EA54A63}"/>
              </a:ext>
            </a:extLst>
          </p:cNvPr>
          <p:cNvSpPr>
            <a:spLocks noGrp="1"/>
          </p:cNvSpPr>
          <p:nvPr>
            <p:ph sz="quarter" idx="10"/>
          </p:nvPr>
        </p:nvSpPr>
        <p:spPr>
          <a:xfrm>
            <a:off x="539750" y="1268413"/>
            <a:ext cx="8064500" cy="4860925"/>
          </a:xfrm>
        </p:spPr>
        <p:txBody>
          <a:bodyPr/>
          <a:lstStyle>
            <a:lvl1pPr marL="360000" indent="-360000">
              <a:buFontTx/>
              <a:buBlip>
                <a:blip r:embed="rId2"/>
              </a:buBlip>
              <a:defRPr>
                <a:solidFill>
                  <a:schemeClr val="tx1"/>
                </a:solidFill>
              </a:defRPr>
            </a:lvl1pPr>
            <a:lvl2pPr marL="720000" indent="-360000">
              <a:buFontTx/>
              <a:buBlip>
                <a:blip r:embed="rId2"/>
              </a:buBlip>
              <a:defRPr/>
            </a:lvl2pPr>
            <a:lvl3pPr marL="447675" indent="-179388">
              <a:buFontTx/>
              <a:buBlip>
                <a:blip r:embed="rId2"/>
              </a:buBlip>
              <a:defRPr/>
            </a:lvl3pPr>
            <a:lvl4pPr marL="630238" indent="-171450">
              <a:buFontTx/>
              <a:buBlip>
                <a:blip r:embed="rId2"/>
              </a:buBlip>
              <a:defRPr/>
            </a:lvl4pPr>
            <a:lvl5pPr marL="803275" indent="-179388">
              <a:buFontTx/>
              <a:buBlip>
                <a:blip r:embed="rId2"/>
              </a:buBlip>
              <a:defRPr/>
            </a:lvl5pPr>
          </a:lstStyle>
          <a:p>
            <a:pPr lvl="0"/>
            <a:r>
              <a:rPr lang="de-DE" dirty="0"/>
              <a:t>Mastertextformat bearbeiten</a:t>
            </a:r>
          </a:p>
          <a:p>
            <a:pPr lvl="1"/>
            <a:r>
              <a:rPr lang="de-DE" dirty="0"/>
              <a:t>Zweite Ebene</a:t>
            </a:r>
          </a:p>
        </p:txBody>
      </p:sp>
      <p:sp>
        <p:nvSpPr>
          <p:cNvPr id="6" name="Titel 5">
            <a:extLst>
              <a:ext uri="{FF2B5EF4-FFF2-40B4-BE49-F238E27FC236}">
                <a16:creationId xmlns:a16="http://schemas.microsoft.com/office/drawing/2014/main" id="{11AC09B7-B284-4B43-92F1-84C3F8F41FC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6875861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nkte (Info / Frage)">
    <p:spTree>
      <p:nvGrpSpPr>
        <p:cNvPr id="1" name=""/>
        <p:cNvGrpSpPr/>
        <p:nvPr/>
      </p:nvGrpSpPr>
      <p:grpSpPr>
        <a:xfrm>
          <a:off x="0" y="0"/>
          <a:ext cx="0" cy="0"/>
          <a:chOff x="0" y="0"/>
          <a:chExt cx="0" cy="0"/>
        </a:xfrm>
      </p:grpSpPr>
      <p:pic>
        <p:nvPicPr>
          <p:cNvPr id="100" name="Icon_frage.pdf"/>
          <p:cNvPicPr>
            <a:picLocks/>
          </p:cNvPicPr>
          <p:nvPr/>
        </p:nvPicPr>
        <p:blipFill>
          <a:blip r:embed="rId2">
            <a:extLst>
              <a:ext uri="{28A0092B-C50C-407E-A947-70E740481C1C}">
                <a14:useLocalDpi xmlns:a14="http://schemas.microsoft.com/office/drawing/2010/main" val="0"/>
              </a:ext>
            </a:extLst>
          </a:blip>
          <a:stretch>
            <a:fillRect/>
          </a:stretch>
        </p:blipFill>
        <p:spPr>
          <a:xfrm>
            <a:off x="541287" y="2183070"/>
            <a:ext cx="572400" cy="572400"/>
          </a:xfrm>
          <a:prstGeom prst="rect">
            <a:avLst/>
          </a:prstGeom>
          <a:ln w="3175">
            <a:miter lim="400000"/>
          </a:ln>
        </p:spPr>
      </p:pic>
      <p:pic>
        <p:nvPicPr>
          <p:cNvPr id="101" name="Icon_info.pdf"/>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541287" y="4190352"/>
            <a:ext cx="572400" cy="572400"/>
          </a:xfrm>
          <a:prstGeom prst="rect">
            <a:avLst/>
          </a:prstGeom>
          <a:ln w="3175">
            <a:miter lim="400000"/>
          </a:ln>
        </p:spPr>
      </p:pic>
      <p:sp>
        <p:nvSpPr>
          <p:cNvPr id="102" name="Shape 102"/>
          <p:cNvSpPr>
            <a:spLocks noGrp="1"/>
          </p:cNvSpPr>
          <p:nvPr>
            <p:ph type="body" sz="quarter" idx="13" hasCustomPrompt="1"/>
          </p:nvPr>
        </p:nvSpPr>
        <p:spPr>
          <a:xfrm>
            <a:off x="1327090" y="2238438"/>
            <a:ext cx="7056436" cy="461665"/>
          </a:xfrm>
          <a:prstGeom prst="rect">
            <a:avLst/>
          </a:prstGeom>
        </p:spPr>
        <p:txBody>
          <a:bodyPr wrap="square">
            <a:spAutoFit/>
          </a:bodyPr>
          <a:lstStyle/>
          <a:p>
            <a:pPr lvl="0">
              <a:spcBef>
                <a:spcPts val="0"/>
              </a:spcBef>
            </a:pPr>
            <a:r>
              <a:rPr lang="de-DE" dirty="0"/>
              <a:t>Textmasterformat bearbeiten</a:t>
            </a:r>
          </a:p>
        </p:txBody>
      </p:sp>
      <p:sp>
        <p:nvSpPr>
          <p:cNvPr id="103" name="Shape 103"/>
          <p:cNvSpPr>
            <a:spLocks noGrp="1"/>
          </p:cNvSpPr>
          <p:nvPr>
            <p:ph type="body" sz="quarter" idx="14" hasCustomPrompt="1"/>
          </p:nvPr>
        </p:nvSpPr>
        <p:spPr>
          <a:xfrm>
            <a:off x="1327090" y="4245720"/>
            <a:ext cx="7056436" cy="461665"/>
          </a:xfrm>
          <a:prstGeom prst="rect">
            <a:avLst/>
          </a:prstGeom>
        </p:spPr>
        <p:txBody>
          <a:bodyPr wrap="square">
            <a:spAutoFit/>
          </a:bodyPr>
          <a:lstStyle/>
          <a:p>
            <a:pPr lvl="0">
              <a:spcBef>
                <a:spcPts val="0"/>
              </a:spcBef>
            </a:pPr>
            <a:r>
              <a:rPr lang="de-DE"/>
              <a:t>Textmasterformat bearbeiten</a:t>
            </a:r>
          </a:p>
        </p:txBody>
      </p:sp>
      <p:sp>
        <p:nvSpPr>
          <p:cNvPr id="2" name="Titel 1">
            <a:extLst>
              <a:ext uri="{FF2B5EF4-FFF2-40B4-BE49-F238E27FC236}">
                <a16:creationId xmlns:a16="http://schemas.microsoft.com/office/drawing/2014/main" id="{64F30C26-1C00-4E3F-AE5B-284B091E20E5}"/>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08EBAB9C-B27B-443F-9482-EBC9914F83FE}"/>
              </a:ext>
            </a:extLst>
          </p:cNvPr>
          <p:cNvSpPr>
            <a:spLocks noGrp="1"/>
          </p:cNvSpPr>
          <p:nvPr>
            <p:ph type="sldNum" sz="quarter" idx="15"/>
          </p:nvPr>
        </p:nvSpPr>
        <p:spPr/>
        <p:txBody>
          <a:bodyPr/>
          <a:lstStyle/>
          <a:p>
            <a:fld id="{B82005ED-509E-4485-8906-764A9FDA5023}" type="slidenum">
              <a:rPr lang="de-DE" smtClean="0"/>
              <a:pPr/>
              <a:t>‹Nr.›</a:t>
            </a:fld>
            <a:endParaRPr lang="de-DE"/>
          </a:p>
        </p:txBody>
      </p:sp>
    </p:spTree>
    <p:extLst>
      <p:ext uri="{BB962C8B-B14F-4D97-AF65-F5344CB8AC3E}">
        <p14:creationId xmlns:p14="http://schemas.microsoft.com/office/powerpoint/2010/main" val="3952210442"/>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8.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8.jp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0.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file://localhost/Users/wolfganggast/Documents/00_Auftra%CC%88ge/%E2%80%A2%20VHS/01_VHS/2016/211216_VK%20:%20PPT%20:%20Mappe/03_DVV%20%E2%80%93%20PPT/02_Importe%20fu%CC%88r%20PP/PS%20%3E%20fu%CC%88r%20Web/DVV-Logo_Web.png" TargetMode="Externa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20.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6.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file://localhost/Users/wolfganggast/Documents/00_Auftra%CC%88ge/%E2%80%A2%20VHS/01_VHS/2016/211216_VK%20:%20PPT%20:%20Mappe/03_DVV%20%E2%80%93%20PPT/02_Importe%20fu%CC%88r%20PP/PS%20%3E%20fu%CC%88r%20Web/DVV-Logo_Web.png" TargetMode="Externa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26" name="Gerade Verbindung 9">
            <a:extLst>
              <a:ext uri="{FF2B5EF4-FFF2-40B4-BE49-F238E27FC236}">
                <a16:creationId xmlns:a16="http://schemas.microsoft.com/office/drawing/2014/main" id="{553F646D-C4D7-46BF-81E1-F1AD6B8751CF}"/>
              </a:ext>
            </a:extLst>
          </p:cNvPr>
          <p:cNvCxnSpPr/>
          <p:nvPr userDrawn="1"/>
        </p:nvCxnSpPr>
        <p:spPr>
          <a:xfrm>
            <a:off x="0" y="635000"/>
            <a:ext cx="9144000" cy="0"/>
          </a:xfrm>
          <a:prstGeom prst="line">
            <a:avLst/>
          </a:prstGeom>
          <a:noFill/>
          <a:ln w="76200" cap="flat">
            <a:solidFill>
              <a:schemeClr val="accent1">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4" name="Rechteck 3"/>
          <p:cNvSpPr/>
          <p:nvPr userDrawn="1"/>
        </p:nvSpPr>
        <p:spPr>
          <a:xfrm>
            <a:off x="0" y="-86400"/>
            <a:ext cx="9144000" cy="716097"/>
          </a:xfrm>
          <a:prstGeom prst="rect">
            <a:avLst/>
          </a:prstGeom>
          <a:solidFill>
            <a:srgbClr val="0087C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ine Ecke des Rechtecks abrunden 13"/>
          <p:cNvSpPr/>
          <p:nvPr userDrawn="1"/>
        </p:nvSpPr>
        <p:spPr>
          <a:xfrm flipH="1">
            <a:off x="7234083" y="6601440"/>
            <a:ext cx="1909917" cy="256800"/>
          </a:xfrm>
          <a:prstGeom prst="round1Rect">
            <a:avLst/>
          </a:prstGeom>
          <a:solidFill>
            <a:srgbClr val="0087CC"/>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de-DE" sz="1200" b="0" i="0" u="none" strike="noStrike" cap="none" spc="0" normalizeH="0" baseline="0" dirty="0">
                <a:ln>
                  <a:noFill/>
                </a:ln>
                <a:solidFill>
                  <a:srgbClr val="FFFFFF"/>
                </a:solidFill>
                <a:effectLst/>
                <a:uFillTx/>
                <a:latin typeface="+mn-lt"/>
                <a:ea typeface="Helvetica Light"/>
                <a:cs typeface="Helvetica Light"/>
                <a:sym typeface="Helvetica Light"/>
              </a:rPr>
              <a:t>www.die-bonn.de</a:t>
            </a:r>
          </a:p>
        </p:txBody>
      </p:sp>
      <p:pic>
        <p:nvPicPr>
          <p:cNvPr id="5" name="Grafik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47887" y="66366"/>
            <a:ext cx="667513" cy="432817"/>
          </a:xfrm>
          <a:prstGeom prst="rect">
            <a:avLst/>
          </a:prstGeom>
        </p:spPr>
      </p:pic>
      <p:sp>
        <p:nvSpPr>
          <p:cNvPr id="8" name="Foliennummernplatzhalter 7">
            <a:extLst>
              <a:ext uri="{FF2B5EF4-FFF2-40B4-BE49-F238E27FC236}">
                <a16:creationId xmlns:a16="http://schemas.microsoft.com/office/drawing/2014/main" id="{3B14C145-AF84-4B83-8C24-4C6E57B5836A}"/>
              </a:ext>
            </a:extLst>
          </p:cNvPr>
          <p:cNvSpPr>
            <a:spLocks noGrp="1"/>
          </p:cNvSpPr>
          <p:nvPr>
            <p:ph type="sldNum" sz="quarter" idx="4"/>
          </p:nvPr>
        </p:nvSpPr>
        <p:spPr>
          <a:xfrm>
            <a:off x="539750" y="6569192"/>
            <a:ext cx="414064" cy="296692"/>
          </a:xfrm>
          <a:prstGeom prst="rect">
            <a:avLst/>
          </a:prstGeom>
        </p:spPr>
        <p:txBody>
          <a:bodyPr vert="horz" lIns="0" tIns="0" rIns="0" bIns="0" rtlCol="0" anchor="ctr"/>
          <a:lstStyle>
            <a:lvl1pPr algn="l">
              <a:defRPr sz="1200">
                <a:solidFill>
                  <a:schemeClr val="tx1">
                    <a:tint val="75000"/>
                  </a:schemeClr>
                </a:solidFill>
              </a:defRPr>
            </a:lvl1pPr>
          </a:lstStyle>
          <a:p>
            <a:fld id="{B82005ED-509E-4485-8906-764A9FDA5023}" type="slidenum">
              <a:rPr lang="de-DE" smtClean="0"/>
              <a:pPr/>
              <a:t>‹Nr.›</a:t>
            </a:fld>
            <a:endParaRPr lang="de-DE"/>
          </a:p>
        </p:txBody>
      </p:sp>
      <p:sp>
        <p:nvSpPr>
          <p:cNvPr id="9" name="Textplatzhalter 8">
            <a:extLst>
              <a:ext uri="{FF2B5EF4-FFF2-40B4-BE49-F238E27FC236}">
                <a16:creationId xmlns:a16="http://schemas.microsoft.com/office/drawing/2014/main" id="{082A5D47-13FD-4908-8A92-6F53E8AA4E8A}"/>
              </a:ext>
            </a:extLst>
          </p:cNvPr>
          <p:cNvSpPr>
            <a:spLocks noGrp="1"/>
          </p:cNvSpPr>
          <p:nvPr>
            <p:ph type="body" idx="1"/>
          </p:nvPr>
        </p:nvSpPr>
        <p:spPr>
          <a:xfrm>
            <a:off x="539750" y="1268413"/>
            <a:ext cx="8064500" cy="4908550"/>
          </a:xfrm>
          <a:prstGeom prst="rect">
            <a:avLst/>
          </a:prstGeom>
        </p:spPr>
        <p:txBody>
          <a:bodyPr vert="horz" lIns="0" tIns="45720" rIns="0" bIns="45720" rtlCol="0">
            <a:normAutofit/>
          </a:bodyPr>
          <a:lstStyle/>
          <a:p>
            <a:pPr lvl="0"/>
            <a:r>
              <a:rPr lang="de-DE" dirty="0"/>
              <a:t>Mastertextformat bearbeiten</a:t>
            </a:r>
          </a:p>
          <a:p>
            <a:pPr lvl="1"/>
            <a:r>
              <a:rPr lang="de-DE" dirty="0"/>
              <a:t>Zweite Ebene</a:t>
            </a:r>
          </a:p>
          <a:p>
            <a:pPr marL="717550" marR="0" lvl="1" indent="-355600" algn="l" defTabSz="410765" eaLnBrk="1" latinLnBrk="0" hangingPunct="1">
              <a:lnSpc>
                <a:spcPct val="100000"/>
              </a:lnSpc>
              <a:spcBef>
                <a:spcPts val="1000"/>
              </a:spcBef>
              <a:spcAft>
                <a:spcPts val="0"/>
              </a:spcAft>
              <a:buClrTx/>
              <a:buSzTx/>
              <a:buFontTx/>
              <a:buBlip>
                <a:blip r:embed="rId16"/>
              </a:buBlip>
              <a:tabLst/>
            </a:pPr>
            <a:r>
              <a:rPr lang="de-DE" dirty="0"/>
              <a:t>Dritte Ebene</a:t>
            </a:r>
          </a:p>
          <a:p>
            <a:pPr marL="717550" marR="0" lvl="2" indent="-355600" algn="l" defTabSz="410765" eaLnBrk="1" latinLnBrk="0" hangingPunct="1">
              <a:lnSpc>
                <a:spcPct val="100000"/>
              </a:lnSpc>
              <a:spcBef>
                <a:spcPts val="1000"/>
              </a:spcBef>
              <a:spcAft>
                <a:spcPts val="0"/>
              </a:spcAft>
              <a:buClrTx/>
              <a:buSzTx/>
              <a:buFontTx/>
              <a:buBlip>
                <a:blip r:embed="rId16"/>
              </a:buBlip>
              <a:tabLst/>
            </a:pPr>
            <a:r>
              <a:rPr lang="de-DE" dirty="0"/>
              <a:t>Vierte Ebene</a:t>
            </a:r>
          </a:p>
          <a:p>
            <a:pPr marL="715963" marR="0" lvl="3" indent="-355600" algn="l" defTabSz="410765" eaLnBrk="1" latinLnBrk="0" hangingPunct="1">
              <a:lnSpc>
                <a:spcPct val="100000"/>
              </a:lnSpc>
              <a:spcBef>
                <a:spcPts val="1000"/>
              </a:spcBef>
              <a:spcAft>
                <a:spcPts val="0"/>
              </a:spcAft>
              <a:buClrTx/>
              <a:buSzTx/>
              <a:buFontTx/>
              <a:buBlip>
                <a:blip r:embed="rId16"/>
              </a:buBlip>
              <a:tabLst/>
            </a:pPr>
            <a:r>
              <a:rPr lang="de-DE" dirty="0"/>
              <a:t>Fünfte Ebene</a:t>
            </a:r>
          </a:p>
        </p:txBody>
      </p:sp>
      <p:sp>
        <p:nvSpPr>
          <p:cNvPr id="25" name="Titelplatzhalter 24">
            <a:extLst>
              <a:ext uri="{FF2B5EF4-FFF2-40B4-BE49-F238E27FC236}">
                <a16:creationId xmlns:a16="http://schemas.microsoft.com/office/drawing/2014/main" id="{72F99C7C-1BDC-406C-980F-470C7DA283F9}"/>
              </a:ext>
            </a:extLst>
          </p:cNvPr>
          <p:cNvSpPr>
            <a:spLocks noGrp="1"/>
          </p:cNvSpPr>
          <p:nvPr>
            <p:ph type="title"/>
          </p:nvPr>
        </p:nvSpPr>
        <p:spPr>
          <a:xfrm>
            <a:off x="539749" y="-86400"/>
            <a:ext cx="7595257" cy="716095"/>
          </a:xfrm>
          <a:prstGeom prst="rect">
            <a:avLst/>
          </a:prstGeom>
        </p:spPr>
        <p:txBody>
          <a:bodyPr vert="horz" lIns="0" tIns="45720" rIns="0" bIns="45720" rtlCol="0" anchor="ctr">
            <a:normAutofit/>
          </a:bodyPr>
          <a:lstStyle/>
          <a:p>
            <a:r>
              <a:rPr lang="de-DE"/>
              <a:t>Mastertitelformat bearbeiten</a:t>
            </a:r>
          </a:p>
        </p:txBody>
      </p:sp>
    </p:spTree>
    <p:extLst>
      <p:ext uri="{BB962C8B-B14F-4D97-AF65-F5344CB8AC3E}">
        <p14:creationId xmlns:p14="http://schemas.microsoft.com/office/powerpoint/2010/main" val="22169513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spd="med"/>
  <p:timing>
    <p:tnLst>
      <p:par>
        <p:cTn id="1" dur="indefinite" restart="never" nodeType="tmRoot"/>
      </p:par>
    </p:tnLst>
  </p:timing>
  <p:txStyles>
    <p:titleStyle>
      <a:lvl1pPr marL="0" marR="0" indent="0" algn="l" defTabSz="410765" eaLnBrk="1" latinLnBrk="0" hangingPunct="1">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9pPr>
    </p:titleStyle>
    <p:bodyStyle>
      <a:lvl1pPr marL="361950" marR="0" indent="-361950" algn="l" defTabSz="410765" eaLnBrk="1" latinLnBrk="0" hangingPunct="1">
        <a:lnSpc>
          <a:spcPct val="100000"/>
        </a:lnSpc>
        <a:spcBef>
          <a:spcPts val="1125"/>
        </a:spcBef>
        <a:spcAft>
          <a:spcPts val="0"/>
        </a:spcAft>
        <a:buClrTx/>
        <a:buSzPct val="100000"/>
        <a:buFontTx/>
        <a:buBlip>
          <a:blip r:embed="rId16"/>
        </a:buBlip>
        <a:tabLst/>
        <a:defRPr lang="de-DE" sz="2400" b="1" i="0" u="none" strike="noStrike" cap="none" spc="0" baseline="0" dirty="0" smtClean="0">
          <a:ln>
            <a:noFill/>
          </a:ln>
          <a:solidFill>
            <a:schemeClr val="tx1"/>
          </a:solidFill>
          <a:uFillTx/>
          <a:latin typeface="+mn-lt"/>
          <a:ea typeface="+mn-ea"/>
          <a:cs typeface="+mn-cs"/>
          <a:sym typeface="Arial"/>
        </a:defRPr>
      </a:lvl1pPr>
      <a:lvl2pPr marL="717550" marR="0" indent="-355600" algn="l" defTabSz="410765" eaLnBrk="1" latinLnBrk="0" hangingPunct="1">
        <a:lnSpc>
          <a:spcPct val="100000"/>
        </a:lnSpc>
        <a:spcBef>
          <a:spcPts val="1000"/>
        </a:spcBef>
        <a:spcAft>
          <a:spcPts val="0"/>
        </a:spcAft>
        <a:buClrTx/>
        <a:buSzTx/>
        <a:buFontTx/>
        <a:buBlip>
          <a:blip r:embed="rId16"/>
        </a:buBlip>
        <a:tabLst/>
        <a:defRPr lang="de-DE" sz="2000" b="0" i="0" u="none" strike="noStrike" cap="none" spc="0" baseline="0" dirty="0" smtClean="0">
          <a:ln>
            <a:noFill/>
          </a:ln>
          <a:solidFill>
            <a:srgbClr val="000000"/>
          </a:solidFill>
          <a:uFillTx/>
          <a:latin typeface="+mn-lt"/>
          <a:ea typeface="+mn-ea"/>
          <a:cs typeface="+mn-cs"/>
          <a:sym typeface="Arial"/>
        </a:defRPr>
      </a:lvl2pPr>
      <a:lvl3pPr marL="717550" marR="0" indent="-355600" algn="l" defTabSz="410765" eaLnBrk="1" latinLnBrk="0" hangingPunct="1">
        <a:lnSpc>
          <a:spcPct val="100000"/>
        </a:lnSpc>
        <a:spcBef>
          <a:spcPts val="1000"/>
        </a:spcBef>
        <a:spcAft>
          <a:spcPts val="0"/>
        </a:spcAft>
        <a:buClrTx/>
        <a:buSzTx/>
        <a:buFontTx/>
        <a:buNone/>
        <a:tabLst/>
        <a:defRPr lang="de-DE" sz="2000" b="0" i="0" u="none" strike="noStrike" cap="none" spc="0" baseline="0" dirty="0" smtClean="0">
          <a:ln>
            <a:noFill/>
          </a:ln>
          <a:solidFill>
            <a:srgbClr val="000000"/>
          </a:solidFill>
          <a:uFillTx/>
          <a:latin typeface="+mn-lt"/>
          <a:ea typeface="+mn-ea"/>
          <a:cs typeface="+mn-cs"/>
          <a:sym typeface="Arial"/>
        </a:defRPr>
      </a:lvl3pPr>
      <a:lvl4pPr marL="715963" marR="0" indent="-441325" algn="l" defTabSz="410765" eaLnBrk="1" latinLnBrk="0" hangingPunct="1">
        <a:lnSpc>
          <a:spcPct val="100000"/>
        </a:lnSpc>
        <a:spcBef>
          <a:spcPts val="1000"/>
        </a:spcBef>
        <a:spcAft>
          <a:spcPts val="0"/>
        </a:spcAft>
        <a:buClrTx/>
        <a:buSzTx/>
        <a:buFontTx/>
        <a:buBlip>
          <a:blip r:embed="rId16"/>
        </a:buBlip>
        <a:tabLst>
          <a:tab pos="804863" algn="l"/>
        </a:tabLst>
        <a:defRPr lang="de-DE" sz="2000" b="0" i="0" u="none" strike="noStrike" cap="none" spc="0" baseline="0" dirty="0" smtClean="0">
          <a:ln>
            <a:noFill/>
          </a:ln>
          <a:solidFill>
            <a:srgbClr val="000000"/>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lang="de-DE" sz="2000" b="0" i="0" u="none" strike="noStrike" cap="none" spc="0" baseline="0" dirty="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Arial"/>
        </a:defRPr>
      </a:lvl9pPr>
    </p:bodyStyle>
    <p:otherStyle>
      <a:lvl1pPr marL="0" marR="0" indent="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2286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4572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6858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9144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11430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13716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16002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18288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1" orient="horz" pos="799">
          <p15:clr>
            <a:srgbClr val="F26B43"/>
          </p15:clr>
        </p15:guide>
        <p15:guide id="2" pos="340">
          <p15:clr>
            <a:srgbClr val="F26B43"/>
          </p15:clr>
        </p15:guide>
        <p15:guide id="3" orient="horz" pos="3861">
          <p15:clr>
            <a:srgbClr val="F26B43"/>
          </p15:clr>
        </p15:guide>
        <p15:guide id="4" pos="5420">
          <p15:clr>
            <a:srgbClr val="F26B43"/>
          </p15:clr>
        </p15:guide>
        <p15:guide id="5" pos="975">
          <p15:clr>
            <a:srgbClr val="F26B43"/>
          </p15:clr>
        </p15:guide>
        <p15:guide id="6" orient="horz" pos="1820">
          <p15:clr>
            <a:srgbClr val="F26B43"/>
          </p15:clr>
        </p15:guide>
        <p15:guide id="7" pos="499">
          <p15:clr>
            <a:srgbClr val="F26B43"/>
          </p15:clr>
        </p15:guide>
        <p15:guide id="8" pos="1519">
          <p15:clr>
            <a:srgbClr val="F26B43"/>
          </p15:clr>
        </p15:guide>
        <p15:guide id="9" orient="horz" pos="42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540A3-30CA-4C92-BDAA-23F64DAEE3EC}" type="datetime1">
              <a:rPr lang="de-DE" smtClean="0"/>
              <a:t>30.01.2020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BED98-257A-0744-AFE9-19990366AC7A}" type="slidenum">
              <a:rPr lang="de-DE" smtClean="0"/>
              <a:pPr/>
              <a:t>‹Nr.›</a:t>
            </a:fld>
            <a:endParaRPr lang="de-DE"/>
          </a:p>
        </p:txBody>
      </p:sp>
    </p:spTree>
    <p:extLst>
      <p:ext uri="{BB962C8B-B14F-4D97-AF65-F5344CB8AC3E}">
        <p14:creationId xmlns:p14="http://schemas.microsoft.com/office/powerpoint/2010/main" val="151616414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1"/>
            <a:ext cx="8229600" cy="452543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‹Nr.›</a:t>
            </a:fld>
            <a:endParaRPr lang="en-US" sz="1400">
              <a:solidFill>
                <a:srgbClr val="000000"/>
              </a:solidFill>
              <a:latin typeface="Arial"/>
              <a:ea typeface="Arial"/>
              <a:cs typeface="Arial"/>
              <a:sym typeface="Arial"/>
            </a:endParaRPr>
          </a:p>
        </p:txBody>
      </p:sp>
      <p:pic>
        <p:nvPicPr>
          <p:cNvPr id="15" name="Google Shape;15;p1"/>
          <p:cNvPicPr preferRelativeResize="0"/>
          <p:nvPr/>
        </p:nvPicPr>
        <p:blipFill rotWithShape="1">
          <a:blip r:embed="rId12">
            <a:alphaModFix/>
          </a:blip>
          <a:srcRect l="1785" t="9753" r="17152" b="31385"/>
          <a:stretch/>
        </p:blipFill>
        <p:spPr>
          <a:xfrm>
            <a:off x="179387" y="260350"/>
            <a:ext cx="8775700" cy="6371167"/>
          </a:xfrm>
          <a:prstGeom prst="rect">
            <a:avLst/>
          </a:prstGeom>
          <a:noFill/>
          <a:ln>
            <a:noFill/>
          </a:ln>
        </p:spPr>
      </p:pic>
      <p:pic>
        <p:nvPicPr>
          <p:cNvPr id="16" name="Google Shape;16;p1" descr="Logo+Claim_RGB.png"/>
          <p:cNvPicPr preferRelativeResize="0"/>
          <p:nvPr/>
        </p:nvPicPr>
        <p:blipFill rotWithShape="1">
          <a:blip r:embed="rId13">
            <a:alphaModFix/>
          </a:blip>
          <a:srcRect/>
          <a:stretch/>
        </p:blipFill>
        <p:spPr>
          <a:xfrm>
            <a:off x="7400925" y="2277534"/>
            <a:ext cx="1554162" cy="797983"/>
          </a:xfrm>
          <a:prstGeom prst="rect">
            <a:avLst/>
          </a:prstGeom>
          <a:noFill/>
          <a:ln>
            <a:noFill/>
          </a:ln>
        </p:spPr>
      </p:pic>
    </p:spTree>
    <p:extLst>
      <p:ext uri="{BB962C8B-B14F-4D97-AF65-F5344CB8AC3E}">
        <p14:creationId xmlns:p14="http://schemas.microsoft.com/office/powerpoint/2010/main" val="1757607605"/>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516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1"/>
            <a:ext cx="8229600" cy="452543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618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‹Nr.›</a:t>
            </a:fld>
            <a:endParaRPr lang="en-US" sz="1400">
              <a:solidFill>
                <a:srgbClr val="000000"/>
              </a:solidFill>
              <a:latin typeface="Arial"/>
              <a:ea typeface="Arial"/>
              <a:cs typeface="Arial"/>
              <a:sym typeface="Arial"/>
            </a:endParaRPr>
          </a:p>
        </p:txBody>
      </p:sp>
      <p:pic>
        <p:nvPicPr>
          <p:cNvPr id="15" name="Google Shape;15;p1"/>
          <p:cNvPicPr preferRelativeResize="0"/>
          <p:nvPr/>
        </p:nvPicPr>
        <p:blipFill rotWithShape="1">
          <a:blip r:embed="rId15">
            <a:alphaModFix/>
          </a:blip>
          <a:srcRect l="1785" t="9753" r="17152" b="31385"/>
          <a:stretch/>
        </p:blipFill>
        <p:spPr>
          <a:xfrm>
            <a:off x="179387" y="260350"/>
            <a:ext cx="8775700" cy="6371167"/>
          </a:xfrm>
          <a:prstGeom prst="rect">
            <a:avLst/>
          </a:prstGeom>
          <a:noFill/>
          <a:ln>
            <a:noFill/>
          </a:ln>
        </p:spPr>
      </p:pic>
      <p:pic>
        <p:nvPicPr>
          <p:cNvPr id="16" name="Google Shape;16;p1" descr="Logo+Claim_RGB.png"/>
          <p:cNvPicPr preferRelativeResize="0"/>
          <p:nvPr/>
        </p:nvPicPr>
        <p:blipFill rotWithShape="1">
          <a:blip r:embed="rId16">
            <a:alphaModFix/>
          </a:blip>
          <a:srcRect/>
          <a:stretch/>
        </p:blipFill>
        <p:spPr>
          <a:xfrm>
            <a:off x="7400925" y="2277534"/>
            <a:ext cx="1554162" cy="797983"/>
          </a:xfrm>
          <a:prstGeom prst="rect">
            <a:avLst/>
          </a:prstGeom>
          <a:noFill/>
          <a:ln>
            <a:noFill/>
          </a:ln>
        </p:spPr>
      </p:pic>
    </p:spTree>
    <p:extLst>
      <p:ext uri="{BB962C8B-B14F-4D97-AF65-F5344CB8AC3E}">
        <p14:creationId xmlns:p14="http://schemas.microsoft.com/office/powerpoint/2010/main" val="2927992989"/>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55560" y="1069093"/>
            <a:ext cx="6873522" cy="1648706"/>
          </a:xfrm>
          <a:prstGeom prst="rect">
            <a:avLst/>
          </a:prstGeom>
        </p:spPr>
        <p:txBody>
          <a:bodyPr vert="horz" lIns="0" tIns="0" rIns="0" bIns="0" rtlCol="0" anchor="t" anchorCtr="0">
            <a:normAutofit/>
          </a:bodyPr>
          <a:lstStyle/>
          <a:p>
            <a:r>
              <a:rPr lang="de-DE" dirty="0" smtClean="0"/>
              <a:t>Mastertitelformat bearbeiten</a:t>
            </a:r>
            <a:endParaRPr lang="de-DE" dirty="0"/>
          </a:p>
        </p:txBody>
      </p:sp>
      <p:sp>
        <p:nvSpPr>
          <p:cNvPr id="3" name="Textplatzhalter 2"/>
          <p:cNvSpPr>
            <a:spLocks noGrp="1"/>
          </p:cNvSpPr>
          <p:nvPr>
            <p:ph type="body" idx="1"/>
          </p:nvPr>
        </p:nvSpPr>
        <p:spPr>
          <a:xfrm>
            <a:off x="1455561" y="2928057"/>
            <a:ext cx="6873522" cy="3201764"/>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329083" y="6649862"/>
            <a:ext cx="557389" cy="233539"/>
          </a:xfrm>
          <a:prstGeom prst="rect">
            <a:avLst/>
          </a:prstGeom>
        </p:spPr>
        <p:txBody>
          <a:bodyPr vert="horz" lIns="0" tIns="0" rIns="0" bIns="0" rtlCol="0" anchor="t" anchorCtr="0"/>
          <a:lstStyle>
            <a:lvl1pPr algn="r">
              <a:defRPr sz="800">
                <a:solidFill>
                  <a:schemeClr val="tx1">
                    <a:tint val="75000"/>
                  </a:schemeClr>
                </a:solidFill>
                <a:latin typeface="Arial"/>
                <a:cs typeface="Arial"/>
              </a:defRPr>
            </a:lvl1pPr>
          </a:lstStyle>
          <a:p>
            <a:fld id="{86D922F5-D6AB-4B4E-8B4F-DD6CCE08646B}" type="datetime1">
              <a:rPr lang="de-DE" smtClean="0"/>
              <a:t>30.01.2020</a:t>
            </a:fld>
            <a:endParaRPr lang="de-DE" dirty="0"/>
          </a:p>
        </p:txBody>
      </p:sp>
      <p:sp>
        <p:nvSpPr>
          <p:cNvPr id="5" name="Fußzeilenplatzhalter 4"/>
          <p:cNvSpPr>
            <a:spLocks noGrp="1"/>
          </p:cNvSpPr>
          <p:nvPr>
            <p:ph type="ftr" sz="quarter" idx="3"/>
          </p:nvPr>
        </p:nvSpPr>
        <p:spPr>
          <a:xfrm>
            <a:off x="1455561" y="6649860"/>
            <a:ext cx="6873523" cy="222956"/>
          </a:xfrm>
          <a:prstGeom prst="rect">
            <a:avLst/>
          </a:prstGeom>
        </p:spPr>
        <p:txBody>
          <a:bodyPr vert="horz" lIns="0" tIns="0" rIns="0" bIns="0" rtlCol="0" anchor="t" anchorCtr="0"/>
          <a:lstStyle>
            <a:lvl1pPr algn="l">
              <a:defRPr sz="800" b="0">
                <a:solidFill>
                  <a:srgbClr val="133265"/>
                </a:solidFill>
                <a:latin typeface="Arial"/>
                <a:cs typeface="Arial"/>
              </a:defRPr>
            </a:lvl1pPr>
          </a:lstStyle>
          <a:p>
            <a:r>
              <a:rPr lang="de-DE" dirty="0" smtClean="0"/>
              <a:t>Die Volkshochschulen • Bildung in öffentlicher Verantwortung </a:t>
            </a:r>
            <a:endParaRPr lang="de-DE" dirty="0"/>
          </a:p>
        </p:txBody>
      </p:sp>
      <p:sp>
        <p:nvSpPr>
          <p:cNvPr id="6" name="Foliennummernplatzhalter 5"/>
          <p:cNvSpPr>
            <a:spLocks noGrp="1"/>
          </p:cNvSpPr>
          <p:nvPr>
            <p:ph type="sldNum" sz="quarter" idx="4"/>
          </p:nvPr>
        </p:nvSpPr>
        <p:spPr>
          <a:xfrm>
            <a:off x="988849" y="6636130"/>
            <a:ext cx="347132" cy="222956"/>
          </a:xfrm>
          <a:prstGeom prst="rect">
            <a:avLst/>
          </a:prstGeom>
        </p:spPr>
        <p:txBody>
          <a:bodyPr vert="horz" lIns="0" tIns="0" rIns="0" bIns="0" rtlCol="0" anchor="t" anchorCtr="0"/>
          <a:lstStyle>
            <a:lvl1pPr algn="ctr">
              <a:defRPr sz="800" b="1">
                <a:solidFill>
                  <a:schemeClr val="bg1"/>
                </a:solidFill>
                <a:latin typeface="Arial"/>
                <a:cs typeface="Arial"/>
              </a:defRPr>
            </a:lvl1pPr>
          </a:lstStyle>
          <a:p>
            <a:fld id="{71DC2CD3-8334-2642-A133-3E56CDFCF35D}" type="slidenum">
              <a:rPr lang="de-DE" smtClean="0"/>
              <a:pPr/>
              <a:t>‹Nr.›</a:t>
            </a:fld>
            <a:endParaRPr lang="de-DE" dirty="0"/>
          </a:p>
        </p:txBody>
      </p:sp>
      <p:pic>
        <p:nvPicPr>
          <p:cNvPr id="8" name="DVV-Logo_Web.png" descr="/Users/wolfganggast/Documents/00_Aufträge/• VHS/01_VHS/2016/211216_VK : PPT : Mappe/03_DVV – PPT/02_Importe für PP/PS &gt; für Web/DVV-Logo_Web.png"/>
          <p:cNvPicPr>
            <a:picLocks noChangeAspect="1"/>
          </p:cNvPicPr>
          <p:nvPr userDrawn="1"/>
        </p:nvPicPr>
        <p:blipFill>
          <a:blip r:embed="rId18" r:link="rId19">
            <a:extLst>
              <a:ext uri="{28A0092B-C50C-407E-A947-70E740481C1C}">
                <a14:useLocalDpi xmlns:a14="http://schemas.microsoft.com/office/drawing/2010/main" val="0"/>
              </a:ext>
            </a:extLst>
          </a:blip>
          <a:stretch>
            <a:fillRect/>
          </a:stretch>
        </p:blipFill>
        <p:spPr>
          <a:xfrm>
            <a:off x="189143" y="191999"/>
            <a:ext cx="2843498" cy="683230"/>
          </a:xfrm>
          <a:prstGeom prst="rect">
            <a:avLst/>
          </a:prstGeom>
        </p:spPr>
      </p:pic>
    </p:spTree>
    <p:extLst>
      <p:ext uri="{BB962C8B-B14F-4D97-AF65-F5344CB8AC3E}">
        <p14:creationId xmlns:p14="http://schemas.microsoft.com/office/powerpoint/2010/main" val="37467301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hdr="0" dt="0"/>
  <p:txStyles>
    <p:titleStyle>
      <a:lvl1pPr algn="l" defTabSz="457200" rtl="0" eaLnBrk="1" latinLnBrk="0" hangingPunct="1">
        <a:spcBef>
          <a:spcPct val="0"/>
        </a:spcBef>
        <a:buNone/>
        <a:defRPr sz="4400" b="1" kern="1200">
          <a:solidFill>
            <a:srgbClr val="13326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55560" y="1069093"/>
            <a:ext cx="6873522" cy="1648706"/>
          </a:xfrm>
          <a:prstGeom prst="rect">
            <a:avLst/>
          </a:prstGeom>
        </p:spPr>
        <p:txBody>
          <a:bodyPr vert="horz" lIns="0" tIns="0" rIns="0" bIns="0" rtlCol="0" anchor="t" anchorCtr="0">
            <a:normAutofit/>
          </a:bodyPr>
          <a:lstStyle/>
          <a:p>
            <a:r>
              <a:rPr lang="de-DE" dirty="0" smtClean="0"/>
              <a:t>Mastertitelformat bearbeiten</a:t>
            </a:r>
            <a:endParaRPr lang="de-DE" dirty="0"/>
          </a:p>
        </p:txBody>
      </p:sp>
      <p:sp>
        <p:nvSpPr>
          <p:cNvPr id="3" name="Textplatzhalter 2"/>
          <p:cNvSpPr>
            <a:spLocks noGrp="1"/>
          </p:cNvSpPr>
          <p:nvPr>
            <p:ph type="body" idx="1"/>
          </p:nvPr>
        </p:nvSpPr>
        <p:spPr>
          <a:xfrm>
            <a:off x="1455561" y="2928057"/>
            <a:ext cx="6873522" cy="3201764"/>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329083" y="6649862"/>
            <a:ext cx="557389" cy="233539"/>
          </a:xfrm>
          <a:prstGeom prst="rect">
            <a:avLst/>
          </a:prstGeom>
        </p:spPr>
        <p:txBody>
          <a:bodyPr vert="horz" lIns="0" tIns="0" rIns="0" bIns="0" rtlCol="0" anchor="t" anchorCtr="0"/>
          <a:lstStyle>
            <a:lvl1pPr algn="r">
              <a:defRPr sz="800">
                <a:solidFill>
                  <a:schemeClr val="tx1">
                    <a:tint val="75000"/>
                  </a:schemeClr>
                </a:solidFill>
                <a:latin typeface="Arial"/>
                <a:cs typeface="Arial"/>
              </a:defRPr>
            </a:lvl1pPr>
          </a:lstStyle>
          <a:p>
            <a:fld id="{86D922F5-D6AB-4B4E-8B4F-DD6CCE08646B}" type="datetime1">
              <a:rPr lang="de-DE" smtClean="0">
                <a:solidFill>
                  <a:prstClr val="black">
                    <a:tint val="75000"/>
                  </a:prstClr>
                </a:solidFill>
              </a:rPr>
              <a:pPr/>
              <a:t>30.01.2020</a:t>
            </a:fld>
            <a:endParaRPr lang="de-DE" dirty="0">
              <a:solidFill>
                <a:prstClr val="black">
                  <a:tint val="75000"/>
                </a:prstClr>
              </a:solidFill>
            </a:endParaRPr>
          </a:p>
        </p:txBody>
      </p:sp>
      <p:sp>
        <p:nvSpPr>
          <p:cNvPr id="5" name="Fußzeilenplatzhalter 4"/>
          <p:cNvSpPr>
            <a:spLocks noGrp="1"/>
          </p:cNvSpPr>
          <p:nvPr>
            <p:ph type="ftr" sz="quarter" idx="3"/>
          </p:nvPr>
        </p:nvSpPr>
        <p:spPr>
          <a:xfrm>
            <a:off x="1455561" y="6649860"/>
            <a:ext cx="6873523" cy="222956"/>
          </a:xfrm>
          <a:prstGeom prst="rect">
            <a:avLst/>
          </a:prstGeom>
        </p:spPr>
        <p:txBody>
          <a:bodyPr vert="horz" lIns="0" tIns="0" rIns="0" bIns="0" rtlCol="0" anchor="t" anchorCtr="0"/>
          <a:lstStyle>
            <a:lvl1pPr algn="l">
              <a:defRPr sz="800" b="0">
                <a:solidFill>
                  <a:srgbClr val="133265"/>
                </a:solidFill>
                <a:latin typeface="Arial"/>
                <a:cs typeface="Arial"/>
              </a:defRPr>
            </a:lvl1pPr>
          </a:lstStyle>
          <a:p>
            <a:r>
              <a:rPr lang="de-DE" dirty="0" smtClean="0"/>
              <a:t>Die Volkshochschulen • Bildung in öffentlicher Verantwortung </a:t>
            </a:r>
            <a:endParaRPr lang="de-DE" dirty="0"/>
          </a:p>
        </p:txBody>
      </p:sp>
      <p:sp>
        <p:nvSpPr>
          <p:cNvPr id="6" name="Foliennummernplatzhalter 5"/>
          <p:cNvSpPr>
            <a:spLocks noGrp="1"/>
          </p:cNvSpPr>
          <p:nvPr>
            <p:ph type="sldNum" sz="quarter" idx="4"/>
          </p:nvPr>
        </p:nvSpPr>
        <p:spPr>
          <a:xfrm>
            <a:off x="988849" y="6636130"/>
            <a:ext cx="347132" cy="222956"/>
          </a:xfrm>
          <a:prstGeom prst="rect">
            <a:avLst/>
          </a:prstGeom>
        </p:spPr>
        <p:txBody>
          <a:bodyPr vert="horz" lIns="0" tIns="0" rIns="0" bIns="0" rtlCol="0" anchor="t" anchorCtr="0"/>
          <a:lstStyle>
            <a:lvl1pPr algn="ctr">
              <a:defRPr sz="800" b="1">
                <a:solidFill>
                  <a:schemeClr val="bg1"/>
                </a:solidFill>
                <a:latin typeface="Arial"/>
                <a:cs typeface="Arial"/>
              </a:defRPr>
            </a:lvl1pPr>
          </a:lstStyle>
          <a:p>
            <a:fld id="{71DC2CD3-8334-2642-A133-3E56CDFCF35D}" type="slidenum">
              <a:rPr lang="de-DE" smtClean="0">
                <a:solidFill>
                  <a:prstClr val="white"/>
                </a:solidFill>
              </a:rPr>
              <a:pPr/>
              <a:t>‹Nr.›</a:t>
            </a:fld>
            <a:endParaRPr lang="de-DE" dirty="0">
              <a:solidFill>
                <a:prstClr val="white"/>
              </a:solidFill>
            </a:endParaRPr>
          </a:p>
        </p:txBody>
      </p:sp>
      <p:pic>
        <p:nvPicPr>
          <p:cNvPr id="8" name="DVV-Logo_Web.png" descr="/Users/wolfganggast/Documents/00_Aufträge/• VHS/01_VHS/2016/211216_VK : PPT : Mappe/03_DVV – PPT/02_Importe für PP/PS &gt; für Web/DVV-Logo_Web.png"/>
          <p:cNvPicPr>
            <a:picLocks noChangeAspect="1"/>
          </p:cNvPicPr>
          <p:nvPr userDrawn="1"/>
        </p:nvPicPr>
        <p:blipFill>
          <a:blip r:embed="rId18" r:link="rId19">
            <a:extLst>
              <a:ext uri="{28A0092B-C50C-407E-A947-70E740481C1C}">
                <a14:useLocalDpi xmlns:a14="http://schemas.microsoft.com/office/drawing/2010/main" val="0"/>
              </a:ext>
            </a:extLst>
          </a:blip>
          <a:stretch>
            <a:fillRect/>
          </a:stretch>
        </p:blipFill>
        <p:spPr>
          <a:xfrm>
            <a:off x="189143" y="191999"/>
            <a:ext cx="2843498" cy="683230"/>
          </a:xfrm>
          <a:prstGeom prst="rect">
            <a:avLst/>
          </a:prstGeom>
        </p:spPr>
      </p:pic>
    </p:spTree>
    <p:extLst>
      <p:ext uri="{BB962C8B-B14F-4D97-AF65-F5344CB8AC3E}">
        <p14:creationId xmlns:p14="http://schemas.microsoft.com/office/powerpoint/2010/main" val="153117108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hf hdr="0" dt="0"/>
  <p:txStyles>
    <p:titleStyle>
      <a:lvl1pPr algn="l" defTabSz="457200" rtl="0" eaLnBrk="1" latinLnBrk="0" hangingPunct="1">
        <a:spcBef>
          <a:spcPct val="0"/>
        </a:spcBef>
        <a:buNone/>
        <a:defRPr sz="4400" b="1" kern="1200">
          <a:solidFill>
            <a:srgbClr val="13326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dejure.org/gesetze/UrhG/60a.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irights.info/artikel/nach-der-reform-der-urheberrechts-fuer-bildung-und-wissenschaft-oer-bleiben-notwendig/2922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educational-resources.de/wp-content/uploads/Die-CC-Lizenzen-im-Ueberblick-Checklist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hyperlink" Target="https://wb-web.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unterrichten.zum.de/wiki/Hauptseite" TargetMode="External"/><Relationship Id="rId5" Type="http://schemas.openxmlformats.org/officeDocument/2006/relationships/hyperlink" Target="https://opendigimedia.de/ilias.php?baseClass=ilrepositorygui&amp;reloadpublic=1&amp;cmd=frameset&amp;ref_id=1" TargetMode="External"/><Relationship Id="rId4" Type="http://schemas.openxmlformats.org/officeDocument/2006/relationships/hyperlink" Target="https://vhs-ehrenamtsportal.d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e.wikipedia.org/wiki/Datei:CreativeCommons_logo_trademark.sv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choose/?lang=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5.jpeg"/><Relationship Id="rId4" Type="http://schemas.openxmlformats.org/officeDocument/2006/relationships/hyperlink" Target="https://oerhoernchen.de/bildungsteil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flickr.com/photos/jmm-hamburg/8768797544/" TargetMode="External"/><Relationship Id="rId5" Type="http://schemas.openxmlformats.org/officeDocument/2006/relationships/diagramQuickStyle" Target="../diagrams/quickStyle1.xml"/><Relationship Id="rId10" Type="http://schemas.openxmlformats.org/officeDocument/2006/relationships/hyperlink" Target="https://creativecommons.org/licenses/by-sa/2.0/legalcode" TargetMode="External"/><Relationship Id="rId4" Type="http://schemas.openxmlformats.org/officeDocument/2006/relationships/diagramLayout" Target="../diagrams/layout1.xml"/><Relationship Id="rId9" Type="http://schemas.openxmlformats.org/officeDocument/2006/relationships/hyperlink" Target="https://www.flickr.com/photos/jmm-hambu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zenzhinweisgenerator.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open-educational-resources.de/oerklaert-wie-der-lizenzhinweisgenerator-funktioniert/" TargetMode="External"/><Relationship Id="rId4" Type="http://schemas.openxmlformats.org/officeDocument/2006/relationships/image" Target="../media/image57.JPG"/></Relationships>
</file>

<file path=ppt/slides/_rels/slide25.xml.rels><?xml version="1.0" encoding="UTF-8" standalone="yes"?>
<Relationships xmlns="http://schemas.openxmlformats.org/package/2006/relationships"><Relationship Id="rId8" Type="http://schemas.openxmlformats.org/officeDocument/2006/relationships/hyperlink" Target="https://www.facebook.com/groups/OERde/about/" TargetMode="External"/><Relationship Id="rId3" Type="http://schemas.openxmlformats.org/officeDocument/2006/relationships/hyperlink" Target="https://wb-web.de/" TargetMode="External"/><Relationship Id="rId7" Type="http://schemas.openxmlformats.org/officeDocument/2006/relationships/hyperlink" Target="https://www.was-ist-oer.de/" TargetMode="External"/><Relationship Id="rId12" Type="http://schemas.openxmlformats.org/officeDocument/2006/relationships/hyperlink" Target="https://oer-contentbuffet.info/edu-sharing/components/o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dihk-verlag.de/Open-Educational-Resources-OER-Eine-Hilfestellung-digitales-Lehren-Lernen.html" TargetMode="External"/><Relationship Id="rId11" Type="http://schemas.openxmlformats.org/officeDocument/2006/relationships/hyperlink" Target="https://imoox.at/mooc/local/courseintro/views/startpage.php?id=42" TargetMode="External"/><Relationship Id="rId5" Type="http://schemas.openxmlformats.org/officeDocument/2006/relationships/hyperlink" Target="https://open-educational-resources.de/" TargetMode="External"/><Relationship Id="rId10" Type="http://schemas.openxmlformats.org/officeDocument/2006/relationships/hyperlink" Target="https://www.oer-fachexperten.de/" TargetMode="External"/><Relationship Id="rId4" Type="http://schemas.openxmlformats.org/officeDocument/2006/relationships/hyperlink" Target="https://forum.wb-web.de/viewforum.php?f=26" TargetMode="External"/><Relationship Id="rId9" Type="http://schemas.openxmlformats.org/officeDocument/2006/relationships/hyperlink" Target="https://twitter.com/hashtag/OERde?src=hash"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open-educational-resources.de/" TargetMode="External"/><Relationship Id="rId3" Type="http://schemas.openxmlformats.org/officeDocument/2006/relationships/image" Target="../media/image5.png"/><Relationship Id="rId7" Type="http://schemas.openxmlformats.org/officeDocument/2006/relationships/hyperlink" Target="https://www.die-bonn.de/institut/mitarbeitende/mitarbeiter.aspx?per_id=6238" TargetMode="External"/><Relationship Id="rId2" Type="http://schemas.openxmlformats.org/officeDocument/2006/relationships/image" Target="../media/image58.jfif"/><Relationship Id="rId1" Type="http://schemas.openxmlformats.org/officeDocument/2006/relationships/slideLayout" Target="../slideLayouts/slideLayout12.xml"/><Relationship Id="rId6" Type="http://schemas.openxmlformats.org/officeDocument/2006/relationships/hyperlink" Target="https://creativecommons.org/licenses/by-sa/4.0/deed.de" TargetMode="External"/><Relationship Id="rId5" Type="http://schemas.openxmlformats.org/officeDocument/2006/relationships/image" Target="../media/image49.png"/><Relationship Id="rId4" Type="http://schemas.openxmlformats.org/officeDocument/2006/relationships/hyperlink" Target="http://creativecommons.org/licenses/by-sa/4.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fu%CC%88r%20DVV-Pra%CC%88sentation_web/Titel-web.png" TargetMode="External"/><Relationship Id="rId7"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4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www.vhs-ehrenamtsportal.d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fu%CC%88r%20DVV-Pra%CC%88sentation_web/S-2.png" TargetMode="External"/><Relationship Id="rId2" Type="http://schemas.openxmlformats.org/officeDocument/2006/relationships/image" Target="../media/image63.png"/><Relationship Id="rId1" Type="http://schemas.openxmlformats.org/officeDocument/2006/relationships/slideLayout" Target="../slideLayouts/slideLayout54.xml"/><Relationship Id="rId5" Type="http://schemas.openxmlformats.org/officeDocument/2006/relationships/image" Target="../media/image64.png"/><Relationship Id="rId4" Type="http://schemas.openxmlformats.org/officeDocument/2006/relationships/hyperlink" Target="vhs.ehrenamtsportal.d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file://localhost/Users/wolfganggast/Documents/00_Auftra%CC%88ge/%E2%80%A2%20VHS/01_VHS/2016/211216_VK%20:%20PPT%20:%20Mappe/03_DVV%20%E2%80%93%20PPT/02_Importe%20fu%CC%88r%20PP/fu%CC%88r%20DVV-Pra%CC%88sentation_web/S-2.png" TargetMode="External"/><Relationship Id="rId2" Type="http://schemas.openxmlformats.org/officeDocument/2006/relationships/image" Target="../media/image63.png"/><Relationship Id="rId1" Type="http://schemas.openxmlformats.org/officeDocument/2006/relationships/slideLayout" Target="../slideLayouts/slideLayout54.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7.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50.xml"/><Relationship Id="rId6" Type="http://schemas.openxmlformats.org/officeDocument/2006/relationships/comments" Target="../comments/comment1.xml"/><Relationship Id="rId5" Type="http://schemas.openxmlformats.org/officeDocument/2006/relationships/image" Target="../media/image60.png"/><Relationship Id="rId4" Type="http://schemas.openxmlformats.org/officeDocument/2006/relationships/hyperlink" Target="mailto:distefano@dvv-vhs.d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hyperlink" Target="http://www.math-games.eu/"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hyperlink" Target="https://www.youtube.com/channel/UCvuYRVDPNWRNO5SwQiRre4g/videos?disable_polymer=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hyperlink" Target="mailto:roland.schneidt@web.de"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mailto:marquart@bibb.d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p:nvPr/>
        </p:nvSpPr>
        <p:spPr>
          <a:xfrm>
            <a:off x="179387" y="4941888"/>
            <a:ext cx="8782050" cy="935037"/>
          </a:xfrm>
          <a:prstGeom prst="rect">
            <a:avLst/>
          </a:prstGeom>
          <a:solidFill>
            <a:srgbClr val="F2F2F2"/>
          </a:solidFill>
          <a:ln>
            <a:noFill/>
          </a:ln>
        </p:spPr>
        <p:txBody>
          <a:bodyPr spcFirstLastPara="1" wrap="square" lIns="91425" tIns="45700" rIns="91425" bIns="45700" anchor="ctr" anchorCtr="0">
            <a:noAutofit/>
          </a:bodyPr>
          <a:lstStyle/>
          <a:p>
            <a:pPr defTabSz="914400">
              <a:buClr>
                <a:srgbClr val="000000"/>
              </a:buClr>
            </a:pPr>
            <a:endParaRPr kern="0" dirty="0">
              <a:solidFill>
                <a:srgbClr val="000000"/>
              </a:solidFill>
              <a:latin typeface="Calibri"/>
              <a:ea typeface="Calibri"/>
              <a:cs typeface="Calibri"/>
              <a:sym typeface="Calibri"/>
            </a:endParaRPr>
          </a:p>
        </p:txBody>
      </p:sp>
      <p:sp>
        <p:nvSpPr>
          <p:cNvPr id="117" name="Google Shape;117;p18"/>
          <p:cNvSpPr txBox="1"/>
          <p:nvPr/>
        </p:nvSpPr>
        <p:spPr>
          <a:xfrm>
            <a:off x="179387" y="1211263"/>
            <a:ext cx="8782050" cy="1981200"/>
          </a:xfrm>
          <a:prstGeom prst="rect">
            <a:avLst/>
          </a:prstGeom>
          <a:noFill/>
          <a:ln>
            <a:noFill/>
          </a:ln>
        </p:spPr>
        <p:txBody>
          <a:bodyPr spcFirstLastPara="1" wrap="square" lIns="180000" tIns="180000" rIns="180000" bIns="180000" anchor="t" anchorCtr="0">
            <a:noAutofit/>
          </a:bodyPr>
          <a:lstStyle/>
          <a:p>
            <a:pPr defTabSz="914400">
              <a:spcBef>
                <a:spcPts val="1000"/>
              </a:spcBef>
              <a:buClr>
                <a:srgbClr val="FFFFFF"/>
              </a:buClr>
              <a:buSzPts val="2000"/>
            </a:pPr>
            <a:r>
              <a:rPr lang="de-DE" sz="2400" b="1" kern="0" dirty="0">
                <a:solidFill>
                  <a:srgbClr val="FFFFFF"/>
                </a:solidFill>
                <a:latin typeface="Arial"/>
                <a:cs typeface="Arial"/>
                <a:sym typeface="Arial"/>
              </a:rPr>
              <a:t>OER in den </a:t>
            </a:r>
            <a:r>
              <a:rPr lang="de-DE" sz="2400" b="1" kern="0" dirty="0" err="1" smtClean="0">
                <a:solidFill>
                  <a:srgbClr val="FFFFFF"/>
                </a:solidFill>
                <a:latin typeface="Arial"/>
                <a:cs typeface="Arial"/>
                <a:sym typeface="Arial"/>
              </a:rPr>
              <a:t>AlphaDekade</a:t>
            </a:r>
            <a:r>
              <a:rPr lang="de-DE" sz="2400" b="1" kern="0" dirty="0" smtClean="0">
                <a:solidFill>
                  <a:srgbClr val="FFFFFF"/>
                </a:solidFill>
                <a:latin typeface="Arial"/>
                <a:cs typeface="Arial"/>
                <a:sym typeface="Arial"/>
              </a:rPr>
              <a:t>-Projekten</a:t>
            </a:r>
            <a:endParaRPr sz="2400" kern="0" dirty="0">
              <a:solidFill>
                <a:srgbClr val="000000"/>
              </a:solidFill>
              <a:latin typeface="Arial"/>
              <a:cs typeface="Arial"/>
              <a:sym typeface="Arial"/>
            </a:endParaRPr>
          </a:p>
          <a:p>
            <a:pPr defTabSz="914400">
              <a:spcBef>
                <a:spcPts val="1000"/>
              </a:spcBef>
              <a:buClr>
                <a:srgbClr val="FFFFFF"/>
              </a:buClr>
              <a:buSzPts val="2000"/>
            </a:pPr>
            <a:r>
              <a:rPr lang="de-DE" sz="2000" kern="0" dirty="0">
                <a:solidFill>
                  <a:srgbClr val="FFFFFF"/>
                </a:solidFill>
                <a:latin typeface="Arial"/>
                <a:ea typeface="Arial"/>
                <a:cs typeface="Arial"/>
                <a:sym typeface="Arial"/>
              </a:rPr>
              <a:t>Webinar</a:t>
            </a:r>
            <a:endParaRPr sz="1400" kern="0" dirty="0">
              <a:solidFill>
                <a:srgbClr val="000000"/>
              </a:solidFill>
              <a:latin typeface="Arial"/>
              <a:cs typeface="Arial"/>
              <a:sym typeface="Arial"/>
            </a:endParaRPr>
          </a:p>
        </p:txBody>
      </p:sp>
      <p:sp>
        <p:nvSpPr>
          <p:cNvPr id="118" name="Google Shape;118;p18"/>
          <p:cNvSpPr txBox="1"/>
          <p:nvPr/>
        </p:nvSpPr>
        <p:spPr>
          <a:xfrm>
            <a:off x="323850" y="3471864"/>
            <a:ext cx="8782050" cy="1392237"/>
          </a:xfrm>
          <a:prstGeom prst="rect">
            <a:avLst/>
          </a:prstGeom>
          <a:noFill/>
          <a:ln>
            <a:noFill/>
          </a:ln>
        </p:spPr>
        <p:txBody>
          <a:bodyPr spcFirstLastPara="1" wrap="square" lIns="0" tIns="0" rIns="180000" bIns="0" anchor="t" anchorCtr="0">
            <a:noAutofit/>
          </a:bodyPr>
          <a:lstStyle/>
          <a:p>
            <a:pPr defTabSz="914400">
              <a:buClr>
                <a:srgbClr val="FFFFFF"/>
              </a:buClr>
              <a:buSzPts val="1800"/>
            </a:pPr>
            <a:endParaRPr lang="en-US" kern="0" dirty="0">
              <a:solidFill>
                <a:srgbClr val="FFFFFF"/>
              </a:solidFill>
              <a:latin typeface="Arial"/>
              <a:ea typeface="Arial"/>
              <a:cs typeface="Arial"/>
              <a:sym typeface="Arial"/>
            </a:endParaRPr>
          </a:p>
          <a:p>
            <a:pPr defTabSz="914400">
              <a:buClr>
                <a:srgbClr val="FFFFFF"/>
              </a:buClr>
              <a:buSzPts val="1800"/>
            </a:pPr>
            <a:endParaRPr lang="en-US" kern="0" dirty="0">
              <a:solidFill>
                <a:srgbClr val="FFFFFF"/>
              </a:solidFill>
              <a:latin typeface="Arial"/>
              <a:cs typeface="Arial"/>
              <a:sym typeface="Arial"/>
            </a:endParaRPr>
          </a:p>
          <a:p>
            <a:pPr defTabSz="914400">
              <a:buClr>
                <a:srgbClr val="FFFFFF"/>
              </a:buClr>
              <a:buSzPts val="1800"/>
            </a:pPr>
            <a:r>
              <a:rPr lang="en-US" kern="0" dirty="0">
                <a:solidFill>
                  <a:srgbClr val="FFFFFF"/>
                </a:solidFill>
                <a:latin typeface="Arial"/>
                <a:cs typeface="Arial"/>
                <a:sym typeface="Arial"/>
              </a:rPr>
              <a:t>Dr. Daniel Otto</a:t>
            </a:r>
            <a:endParaRPr sz="1400" kern="0" dirty="0">
              <a:solidFill>
                <a:srgbClr val="000000"/>
              </a:solidFill>
              <a:latin typeface="Arial"/>
              <a:cs typeface="Arial"/>
              <a:sym typeface="Arial"/>
            </a:endParaRPr>
          </a:p>
          <a:p>
            <a:pPr defTabSz="914400">
              <a:spcBef>
                <a:spcPts val="960"/>
              </a:spcBef>
              <a:buClr>
                <a:srgbClr val="FFFFFF"/>
              </a:buClr>
              <a:buSzPts val="1800"/>
            </a:pPr>
            <a:r>
              <a:rPr lang="en-US" kern="0" dirty="0">
                <a:solidFill>
                  <a:srgbClr val="FFFFFF"/>
                </a:solidFill>
                <a:latin typeface="Arial"/>
                <a:cs typeface="Arial"/>
                <a:sym typeface="Arial"/>
              </a:rPr>
              <a:t>Bonn</a:t>
            </a:r>
            <a:r>
              <a:rPr lang="en-US" kern="0" dirty="0">
                <a:solidFill>
                  <a:srgbClr val="FFFFFF"/>
                </a:solidFill>
                <a:latin typeface="Arial"/>
                <a:ea typeface="Arial"/>
                <a:cs typeface="Arial"/>
                <a:sym typeface="Arial"/>
              </a:rPr>
              <a:t> ￭ </a:t>
            </a:r>
            <a:r>
              <a:rPr lang="en-US" kern="0" dirty="0">
                <a:solidFill>
                  <a:srgbClr val="FFFFFF"/>
                </a:solidFill>
                <a:latin typeface="Arial"/>
                <a:cs typeface="Arial"/>
                <a:sym typeface="Arial"/>
              </a:rPr>
              <a:t>29. </a:t>
            </a:r>
            <a:r>
              <a:rPr lang="de-DE" kern="0" dirty="0">
                <a:solidFill>
                  <a:srgbClr val="FFFFFF"/>
                </a:solidFill>
                <a:latin typeface="Arial"/>
                <a:cs typeface="Arial"/>
                <a:sym typeface="Arial"/>
              </a:rPr>
              <a:t>Januar</a:t>
            </a:r>
            <a:r>
              <a:rPr lang="en-US" kern="0" dirty="0">
                <a:solidFill>
                  <a:srgbClr val="FFFFFF"/>
                </a:solidFill>
                <a:latin typeface="Arial"/>
                <a:cs typeface="Arial"/>
                <a:sym typeface="Arial"/>
              </a:rPr>
              <a:t> 2020</a:t>
            </a:r>
            <a:endParaRPr sz="1400" kern="0" dirty="0">
              <a:solidFill>
                <a:srgbClr val="000000"/>
              </a:solidFill>
              <a:latin typeface="Arial"/>
              <a:cs typeface="Arial"/>
              <a:sym typeface="Arial"/>
            </a:endParaRPr>
          </a:p>
          <a:p>
            <a:pPr defTabSz="914400">
              <a:spcBef>
                <a:spcPts val="600"/>
              </a:spcBef>
              <a:buClr>
                <a:srgbClr val="000000"/>
              </a:buClr>
            </a:pPr>
            <a:endParaRPr kern="0" dirty="0">
              <a:solidFill>
                <a:srgbClr val="FFFFFF"/>
              </a:solidFill>
              <a:latin typeface="Arial"/>
              <a:ea typeface="Arial"/>
              <a:cs typeface="Arial"/>
              <a:sym typeface="Arial"/>
            </a:endParaRPr>
          </a:p>
        </p:txBody>
      </p:sp>
      <p:pic>
        <p:nvPicPr>
          <p:cNvPr id="119" name="Google Shape;119;p18" descr="http://mediendidaktik.uni-due.de/sites/default/files/ll.jpg"/>
          <p:cNvPicPr preferRelativeResize="0"/>
          <p:nvPr/>
        </p:nvPicPr>
        <p:blipFill rotWithShape="1">
          <a:blip r:embed="rId3">
            <a:alphaModFix/>
          </a:blip>
          <a:srcRect/>
          <a:stretch/>
        </p:blipFill>
        <p:spPr>
          <a:xfrm>
            <a:off x="323850" y="5199063"/>
            <a:ext cx="622300" cy="515937"/>
          </a:xfrm>
          <a:prstGeom prst="rect">
            <a:avLst/>
          </a:prstGeom>
          <a:noFill/>
          <a:ln>
            <a:noFill/>
          </a:ln>
        </p:spPr>
      </p:pic>
      <p:cxnSp>
        <p:nvCxnSpPr>
          <p:cNvPr id="120" name="Google Shape;120;p18"/>
          <p:cNvCxnSpPr/>
          <p:nvPr/>
        </p:nvCxnSpPr>
        <p:spPr>
          <a:xfrm>
            <a:off x="971551" y="5510212"/>
            <a:ext cx="1944687" cy="0"/>
          </a:xfrm>
          <a:prstGeom prst="straightConnector1">
            <a:avLst/>
          </a:prstGeom>
          <a:noFill/>
          <a:ln w="12700" cap="flat" cmpd="sng">
            <a:solidFill>
              <a:schemeClr val="dk1">
                <a:alpha val="87450"/>
              </a:schemeClr>
            </a:solidFill>
            <a:prstDash val="solid"/>
            <a:miter lim="800000"/>
            <a:headEnd type="none" w="med" len="med"/>
            <a:tailEnd type="none" w="med" len="med"/>
          </a:ln>
        </p:spPr>
      </p:cxnSp>
      <p:sp>
        <p:nvSpPr>
          <p:cNvPr id="121" name="Google Shape;121;p18"/>
          <p:cNvSpPr txBox="1"/>
          <p:nvPr/>
        </p:nvSpPr>
        <p:spPr>
          <a:xfrm>
            <a:off x="922337" y="5500687"/>
            <a:ext cx="3600450" cy="360362"/>
          </a:xfrm>
          <a:prstGeom prst="rect">
            <a:avLst/>
          </a:prstGeom>
          <a:noFill/>
          <a:ln>
            <a:noFill/>
          </a:ln>
        </p:spPr>
        <p:txBody>
          <a:bodyPr spcFirstLastPara="1" wrap="square" lIns="91425" tIns="45700" rIns="91425" bIns="45700" anchor="t" anchorCtr="0">
            <a:noAutofit/>
          </a:bodyPr>
          <a:lstStyle/>
          <a:p>
            <a:pPr defTabSz="914400">
              <a:buClr>
                <a:srgbClr val="000000"/>
              </a:buClr>
              <a:buSzPts val="1000"/>
            </a:pPr>
            <a:r>
              <a:rPr lang="en-US" sz="1000" kern="0">
                <a:solidFill>
                  <a:srgbClr val="000000"/>
                </a:solidFill>
                <a:latin typeface="Calibri"/>
                <a:ea typeface="Calibri"/>
                <a:cs typeface="Calibri"/>
                <a:sym typeface="Calibri"/>
              </a:rPr>
              <a:t>exploring the future of learning</a:t>
            </a:r>
            <a:endParaRPr sz="1400" kern="0">
              <a:solidFill>
                <a:srgbClr val="000000"/>
              </a:solidFill>
              <a:latin typeface="Arial"/>
              <a:cs typeface="Arial"/>
              <a:sym typeface="Arial"/>
            </a:endParaRPr>
          </a:p>
        </p:txBody>
      </p:sp>
      <p:sp>
        <p:nvSpPr>
          <p:cNvPr id="122" name="Google Shape;122;p18"/>
          <p:cNvSpPr txBox="1"/>
          <p:nvPr/>
        </p:nvSpPr>
        <p:spPr>
          <a:xfrm>
            <a:off x="922337" y="5195888"/>
            <a:ext cx="2043112" cy="333375"/>
          </a:xfrm>
          <a:prstGeom prst="rect">
            <a:avLst/>
          </a:prstGeom>
          <a:noFill/>
          <a:ln>
            <a:noFill/>
          </a:ln>
        </p:spPr>
        <p:txBody>
          <a:bodyPr spcFirstLastPara="1" wrap="square" lIns="91425" tIns="45700" rIns="91425" bIns="45700" anchor="ctr" anchorCtr="0">
            <a:noAutofit/>
          </a:bodyPr>
          <a:lstStyle/>
          <a:p>
            <a:pPr defTabSz="914400">
              <a:buClr>
                <a:srgbClr val="000000"/>
              </a:buClr>
              <a:buSzPts val="1000"/>
            </a:pPr>
            <a:r>
              <a:rPr lang="en-US" sz="1000" kern="0">
                <a:solidFill>
                  <a:srgbClr val="000000"/>
                </a:solidFill>
                <a:latin typeface="Calibri"/>
                <a:ea typeface="Calibri"/>
                <a:cs typeface="Calibri"/>
                <a:sym typeface="Calibri"/>
              </a:rPr>
              <a:t>Learning Lab</a:t>
            </a: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653921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5C3ADA98-A5C4-C440-838B-A6B1D7DE32A9}"/>
              </a:ext>
            </a:extLst>
          </p:cNvPr>
          <p:cNvSpPr/>
          <p:nvPr/>
        </p:nvSpPr>
        <p:spPr>
          <a:xfrm>
            <a:off x="4211639" y="3581401"/>
            <a:ext cx="4098925" cy="193357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Clr>
                <a:srgbClr val="000000"/>
              </a:buClr>
              <a:defRPr/>
            </a:pPr>
            <a:endParaRPr lang="de-DE" sz="1400" kern="0">
              <a:solidFill>
                <a:srgbClr val="FFFFFF"/>
              </a:solidFill>
              <a:latin typeface="Arial"/>
              <a:sym typeface="Arial"/>
            </a:endParaRPr>
          </a:p>
        </p:txBody>
      </p:sp>
      <p:pic>
        <p:nvPicPr>
          <p:cNvPr id="35842" name="Picture 2" descr="http://mediendidaktik.uni-due.de/sites/default/files/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CD1CD9E4-453A-8345-8C54-B39BA5F5CBC2}"/>
              </a:ext>
            </a:extLst>
          </p:cNvPr>
          <p:cNvSpPr txBox="1">
            <a:spLocks noChangeArrowheads="1"/>
          </p:cNvSpPr>
          <p:nvPr/>
        </p:nvSpPr>
        <p:spPr bwMode="auto">
          <a:xfrm>
            <a:off x="0" y="8255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Clr>
                <a:srgbClr val="000000"/>
              </a:buClr>
              <a:buNone/>
              <a:defRPr/>
            </a:pPr>
            <a:r>
              <a:rPr lang="de-DE" altLang="de-DE" sz="800" kern="0" dirty="0" err="1">
                <a:solidFill>
                  <a:srgbClr val="FFFFFF">
                    <a:lumMod val="75000"/>
                  </a:srgbClr>
                </a:solidFill>
                <a:latin typeface="Arial" charset="0"/>
                <a:cs typeface="Arial" charset="0"/>
                <a:sym typeface="Arial"/>
              </a:rPr>
              <a:t>DeRosa</a:t>
            </a:r>
            <a:r>
              <a:rPr lang="de-DE" altLang="de-DE" sz="800" kern="0" dirty="0">
                <a:solidFill>
                  <a:srgbClr val="FFFFFF">
                    <a:lumMod val="75000"/>
                  </a:srgbClr>
                </a:solidFill>
                <a:latin typeface="Arial" charset="0"/>
                <a:cs typeface="Arial" charset="0"/>
                <a:sym typeface="Arial"/>
              </a:rPr>
              <a:t>, Robin; Robinson, Scott 2017: </a:t>
            </a:r>
            <a:r>
              <a:rPr lang="de-DE" altLang="de-DE" sz="800" kern="0" dirty="0" err="1">
                <a:solidFill>
                  <a:srgbClr val="FFFFFF">
                    <a:lumMod val="75000"/>
                  </a:srgbClr>
                </a:solidFill>
                <a:latin typeface="Arial" charset="0"/>
                <a:cs typeface="Arial" charset="0"/>
                <a:sym typeface="Arial"/>
              </a:rPr>
              <a:t>From</a:t>
            </a:r>
            <a:r>
              <a:rPr lang="de-DE" altLang="de-DE" sz="800" kern="0" dirty="0">
                <a:solidFill>
                  <a:srgbClr val="FFFFFF">
                    <a:lumMod val="75000"/>
                  </a:srgbClr>
                </a:solidFill>
                <a:latin typeface="Arial" charset="0"/>
                <a:cs typeface="Arial" charset="0"/>
                <a:sym typeface="Arial"/>
              </a:rPr>
              <a:t> OER </a:t>
            </a:r>
            <a:r>
              <a:rPr lang="de-DE" altLang="de-DE" sz="800" kern="0" dirty="0" err="1">
                <a:solidFill>
                  <a:srgbClr val="FFFFFF">
                    <a:lumMod val="75000"/>
                  </a:srgbClr>
                </a:solidFill>
                <a:latin typeface="Arial" charset="0"/>
                <a:cs typeface="Arial" charset="0"/>
                <a:sym typeface="Arial"/>
              </a:rPr>
              <a:t>to</a:t>
            </a:r>
            <a:r>
              <a:rPr lang="de-DE" altLang="de-DE" sz="800" kern="0" dirty="0">
                <a:solidFill>
                  <a:srgbClr val="FFFFFF">
                    <a:lumMod val="75000"/>
                  </a:srgbClr>
                </a:solidFill>
                <a:latin typeface="Arial" charset="0"/>
                <a:cs typeface="Arial" charset="0"/>
                <a:sym typeface="Arial"/>
              </a:rPr>
              <a:t> Open </a:t>
            </a:r>
            <a:r>
              <a:rPr lang="de-DE" altLang="de-DE" sz="800" kern="0" dirty="0" err="1">
                <a:solidFill>
                  <a:srgbClr val="FFFFFF">
                    <a:lumMod val="75000"/>
                  </a:srgbClr>
                </a:solidFill>
                <a:latin typeface="Arial" charset="0"/>
                <a:cs typeface="Arial" charset="0"/>
                <a:sym typeface="Arial"/>
              </a:rPr>
              <a:t>Pedagogy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Harnessing</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the</a:t>
            </a:r>
            <a:r>
              <a:rPr lang="de-DE" altLang="de-DE" sz="800" kern="0" dirty="0">
                <a:solidFill>
                  <a:srgbClr val="FFFFFF">
                    <a:lumMod val="75000"/>
                  </a:srgbClr>
                </a:solidFill>
                <a:latin typeface="Arial" charset="0"/>
                <a:cs typeface="Arial" charset="0"/>
                <a:sym typeface="Arial"/>
              </a:rPr>
              <a:t> Power </a:t>
            </a:r>
            <a:r>
              <a:rPr lang="de-DE" altLang="de-DE" sz="800" kern="0" dirty="0" err="1">
                <a:solidFill>
                  <a:srgbClr val="FFFFFF">
                    <a:lumMod val="75000"/>
                  </a:srgbClr>
                </a:solidFill>
                <a:latin typeface="Arial" charset="0"/>
                <a:cs typeface="Arial" charset="0"/>
                <a:sym typeface="Arial"/>
              </a:rPr>
              <a:t>of</a:t>
            </a:r>
            <a:r>
              <a:rPr lang="de-DE" altLang="de-DE" sz="800" kern="0" dirty="0">
                <a:solidFill>
                  <a:srgbClr val="FFFFFF">
                    <a:lumMod val="75000"/>
                  </a:srgbClr>
                </a:solidFill>
                <a:latin typeface="Arial" charset="0"/>
                <a:cs typeface="Arial" charset="0"/>
                <a:sym typeface="Arial"/>
              </a:rPr>
              <a:t> Open. In: Rajiv S. </a:t>
            </a:r>
            <a:r>
              <a:rPr lang="de-DE" altLang="de-DE" sz="800" kern="0" dirty="0" err="1">
                <a:solidFill>
                  <a:srgbClr val="FFFFFF">
                    <a:lumMod val="75000"/>
                  </a:srgbClr>
                </a:solidFill>
                <a:latin typeface="Arial" charset="0"/>
                <a:cs typeface="Arial" charset="0"/>
                <a:sym typeface="Arial"/>
              </a:rPr>
              <a:t>Jhangiani</a:t>
            </a:r>
            <a:r>
              <a:rPr lang="de-DE" altLang="de-DE" sz="800" kern="0" dirty="0">
                <a:solidFill>
                  <a:srgbClr val="FFFFFF">
                    <a:lumMod val="75000"/>
                  </a:srgbClr>
                </a:solidFill>
                <a:latin typeface="Arial" charset="0"/>
                <a:cs typeface="Arial" charset="0"/>
                <a:sym typeface="Arial"/>
              </a:rPr>
              <a:t> und Robert Biswas Diener (Hrsg.): Open. The </a:t>
            </a:r>
            <a:r>
              <a:rPr lang="de-DE" altLang="de-DE" sz="800" kern="0" dirty="0" err="1">
                <a:solidFill>
                  <a:srgbClr val="FFFFFF">
                    <a:lumMod val="75000"/>
                  </a:srgbClr>
                </a:solidFill>
                <a:latin typeface="Arial" charset="0"/>
                <a:cs typeface="Arial" charset="0"/>
                <a:sym typeface="Arial"/>
              </a:rPr>
              <a:t>philosophy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and</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practices</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that</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are</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revolutionizing</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education</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and</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science</a:t>
            </a:r>
            <a:r>
              <a:rPr lang="de-DE" altLang="de-DE" sz="800" kern="0" dirty="0">
                <a:solidFill>
                  <a:srgbClr val="FFFFFF">
                    <a:lumMod val="75000"/>
                  </a:srgbClr>
                </a:solidFill>
                <a:latin typeface="Arial" charset="0"/>
                <a:cs typeface="Arial" charset="0"/>
                <a:sym typeface="Arial"/>
              </a:rPr>
              <a:t>. London. 115-124. cc </a:t>
            </a:r>
            <a:r>
              <a:rPr lang="de-DE" altLang="de-DE" sz="800" kern="0" dirty="0" err="1">
                <a:solidFill>
                  <a:srgbClr val="FFFFFF">
                    <a:lumMod val="75000"/>
                  </a:srgbClr>
                </a:solidFill>
                <a:latin typeface="Arial" charset="0"/>
                <a:cs typeface="Arial" charset="0"/>
                <a:sym typeface="Arial"/>
              </a:rPr>
              <a:t>by</a:t>
            </a:r>
            <a:r>
              <a:rPr lang="de-DE" altLang="de-DE" sz="800" kern="0" dirty="0">
                <a:solidFill>
                  <a:srgbClr val="FFFFFF">
                    <a:lumMod val="75000"/>
                  </a:srgbClr>
                </a:solidFill>
                <a:latin typeface="Arial" charset="0"/>
                <a:cs typeface="Arial" charset="0"/>
                <a:sym typeface="Arial"/>
              </a:rPr>
              <a:t> 4.0</a:t>
            </a:r>
          </a:p>
        </p:txBody>
      </p:sp>
      <p:sp>
        <p:nvSpPr>
          <p:cNvPr id="40" name="Rechteck 39"/>
          <p:cNvSpPr>
            <a:spLocks noChangeArrowheads="1"/>
          </p:cNvSpPr>
          <p:nvPr/>
        </p:nvSpPr>
        <p:spPr bwMode="auto">
          <a:xfrm>
            <a:off x="4240214" y="4224338"/>
            <a:ext cx="4243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SzPts val="1800"/>
              <a:buNone/>
              <a:defRPr/>
            </a:pPr>
            <a:r>
              <a:rPr lang="de-DE" altLang="de-DE" sz="1800" kern="0">
                <a:solidFill>
                  <a:srgbClr val="345A8C"/>
                </a:solidFill>
                <a:latin typeface="Arial" panose="020B0604020202020204" pitchFamily="34" charset="0"/>
                <a:cs typeface="Arial"/>
                <a:sym typeface="Arial" panose="020B0604020202020204" pitchFamily="34" charset="0"/>
              </a:rPr>
              <a:t>In OER liegen Möglichkeiten für einen </a:t>
            </a:r>
          </a:p>
          <a:p>
            <a:pPr defTabSz="914400">
              <a:spcBef>
                <a:spcPct val="0"/>
              </a:spcBef>
              <a:buClr>
                <a:srgbClr val="000000"/>
              </a:buClr>
              <a:buSzPts val="1800"/>
              <a:buNone/>
              <a:defRPr/>
            </a:pPr>
            <a:r>
              <a:rPr lang="de-DE" altLang="de-DE" sz="1800" kern="0">
                <a:solidFill>
                  <a:srgbClr val="345A8C"/>
                </a:solidFill>
                <a:latin typeface="Arial" panose="020B0604020202020204" pitchFamily="34" charset="0"/>
                <a:cs typeface="Arial"/>
                <a:sym typeface="Arial" panose="020B0604020202020204" pitchFamily="34" charset="0"/>
              </a:rPr>
              <a:t>pädagogischen Paradigmenwechsel.</a:t>
            </a:r>
          </a:p>
        </p:txBody>
      </p:sp>
      <p:sp>
        <p:nvSpPr>
          <p:cNvPr id="35845" name="Textfeld 10"/>
          <p:cNvSpPr txBox="1">
            <a:spLocks noChangeArrowheads="1"/>
          </p:cNvSpPr>
          <p:nvPr/>
        </p:nvSpPr>
        <p:spPr bwMode="auto">
          <a:xfrm>
            <a:off x="4243389" y="2973389"/>
            <a:ext cx="406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1800" kern="0">
                <a:solidFill>
                  <a:srgbClr val="345A8C"/>
                </a:solidFill>
                <a:latin typeface="Arial" panose="020B0604020202020204" pitchFamily="34" charset="0"/>
                <a:cs typeface="Arial"/>
                <a:sym typeface="Arial"/>
              </a:rPr>
              <a:t>These 1</a:t>
            </a:r>
          </a:p>
        </p:txBody>
      </p:sp>
      <p:sp>
        <p:nvSpPr>
          <p:cNvPr id="42" name="Textfeld 41">
            <a:extLst>
              <a:ext uri="{FF2B5EF4-FFF2-40B4-BE49-F238E27FC236}">
                <a16:creationId xmlns:a16="http://schemas.microsoft.com/office/drawing/2014/main" id="{15FC5198-0C23-954F-BF9C-B61ADEA9E763}"/>
              </a:ext>
            </a:extLst>
          </p:cNvPr>
          <p:cNvSpPr txBox="1">
            <a:spLocks noChangeArrowheads="1"/>
          </p:cNvSpPr>
          <p:nvPr/>
        </p:nvSpPr>
        <p:spPr bwMode="auto">
          <a:xfrm>
            <a:off x="0" y="57165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Clr>
                <a:srgbClr val="000000"/>
              </a:buClr>
              <a:buNone/>
              <a:defRPr/>
            </a:pPr>
            <a:r>
              <a:rPr lang="de-DE" altLang="de-DE" sz="800" kern="0" dirty="0">
                <a:solidFill>
                  <a:srgbClr val="FFFFFF">
                    <a:lumMod val="75000"/>
                  </a:srgbClr>
                </a:solidFill>
                <a:latin typeface="Arial" charset="0"/>
                <a:ea typeface="Arial" charset="0"/>
                <a:cs typeface="Arial" charset="0"/>
                <a:sym typeface="Arial"/>
              </a:rPr>
              <a:t>Bettina Waffner, Hattingen, 9. Juni 2018</a:t>
            </a:r>
          </a:p>
        </p:txBody>
      </p:sp>
      <p:pic>
        <p:nvPicPr>
          <p:cNvPr id="35847" name="Grafik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598614"/>
            <a:ext cx="26225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078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5C3ADA98-A5C4-C440-838B-A6B1D7DE32A9}"/>
              </a:ext>
            </a:extLst>
          </p:cNvPr>
          <p:cNvSpPr/>
          <p:nvPr/>
        </p:nvSpPr>
        <p:spPr>
          <a:xfrm>
            <a:off x="4211639" y="3581401"/>
            <a:ext cx="4098925" cy="193357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Clr>
                <a:srgbClr val="000000"/>
              </a:buClr>
              <a:defRPr/>
            </a:pPr>
            <a:endParaRPr lang="de-DE" sz="1400" kern="0">
              <a:solidFill>
                <a:srgbClr val="FFFFFF"/>
              </a:solidFill>
              <a:latin typeface="Arial"/>
              <a:sym typeface="Arial"/>
            </a:endParaRPr>
          </a:p>
        </p:txBody>
      </p:sp>
      <p:pic>
        <p:nvPicPr>
          <p:cNvPr id="37890" name="Picture 2" descr="http://mediendidaktik.uni-due.de/sites/default/files/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CD1CD9E4-453A-8345-8C54-B39BA5F5CBC2}"/>
              </a:ext>
            </a:extLst>
          </p:cNvPr>
          <p:cNvSpPr txBox="1">
            <a:spLocks noChangeArrowheads="1"/>
          </p:cNvSpPr>
          <p:nvPr/>
        </p:nvSpPr>
        <p:spPr bwMode="auto">
          <a:xfrm>
            <a:off x="0" y="8255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Clr>
                <a:srgbClr val="000000"/>
              </a:buClr>
              <a:buNone/>
              <a:defRPr/>
            </a:pPr>
            <a:r>
              <a:rPr lang="de-DE" altLang="de-DE" sz="800" kern="0" dirty="0" err="1">
                <a:solidFill>
                  <a:srgbClr val="FFFFFF">
                    <a:lumMod val="75000"/>
                  </a:srgbClr>
                </a:solidFill>
                <a:latin typeface="Arial" charset="0"/>
                <a:cs typeface="Arial" charset="0"/>
                <a:sym typeface="Arial"/>
              </a:rPr>
              <a:t>DeRosa</a:t>
            </a:r>
            <a:r>
              <a:rPr lang="de-DE" altLang="de-DE" sz="800" kern="0" dirty="0">
                <a:solidFill>
                  <a:srgbClr val="FFFFFF">
                    <a:lumMod val="75000"/>
                  </a:srgbClr>
                </a:solidFill>
                <a:latin typeface="Arial" charset="0"/>
                <a:cs typeface="Arial" charset="0"/>
                <a:sym typeface="Arial"/>
              </a:rPr>
              <a:t>, Robin; Robinson, Scott 2017: </a:t>
            </a:r>
            <a:r>
              <a:rPr lang="de-DE" altLang="de-DE" sz="800" kern="0" dirty="0" err="1">
                <a:solidFill>
                  <a:srgbClr val="FFFFFF">
                    <a:lumMod val="75000"/>
                  </a:srgbClr>
                </a:solidFill>
                <a:latin typeface="Arial" charset="0"/>
                <a:cs typeface="Arial" charset="0"/>
                <a:sym typeface="Arial"/>
              </a:rPr>
              <a:t>From</a:t>
            </a:r>
            <a:r>
              <a:rPr lang="de-DE" altLang="de-DE" sz="800" kern="0" dirty="0">
                <a:solidFill>
                  <a:srgbClr val="FFFFFF">
                    <a:lumMod val="75000"/>
                  </a:srgbClr>
                </a:solidFill>
                <a:latin typeface="Arial" charset="0"/>
                <a:cs typeface="Arial" charset="0"/>
                <a:sym typeface="Arial"/>
              </a:rPr>
              <a:t> OER </a:t>
            </a:r>
            <a:r>
              <a:rPr lang="de-DE" altLang="de-DE" sz="800" kern="0" dirty="0" err="1">
                <a:solidFill>
                  <a:srgbClr val="FFFFFF">
                    <a:lumMod val="75000"/>
                  </a:srgbClr>
                </a:solidFill>
                <a:latin typeface="Arial" charset="0"/>
                <a:cs typeface="Arial" charset="0"/>
                <a:sym typeface="Arial"/>
              </a:rPr>
              <a:t>to</a:t>
            </a:r>
            <a:r>
              <a:rPr lang="de-DE" altLang="de-DE" sz="800" kern="0" dirty="0">
                <a:solidFill>
                  <a:srgbClr val="FFFFFF">
                    <a:lumMod val="75000"/>
                  </a:srgbClr>
                </a:solidFill>
                <a:latin typeface="Arial" charset="0"/>
                <a:cs typeface="Arial" charset="0"/>
                <a:sym typeface="Arial"/>
              </a:rPr>
              <a:t> Open </a:t>
            </a:r>
            <a:r>
              <a:rPr lang="de-DE" altLang="de-DE" sz="800" kern="0" dirty="0" err="1">
                <a:solidFill>
                  <a:srgbClr val="FFFFFF">
                    <a:lumMod val="75000"/>
                  </a:srgbClr>
                </a:solidFill>
                <a:latin typeface="Arial" charset="0"/>
                <a:cs typeface="Arial" charset="0"/>
                <a:sym typeface="Arial"/>
              </a:rPr>
              <a:t>Pedagogy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Harnessing</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the</a:t>
            </a:r>
            <a:r>
              <a:rPr lang="de-DE" altLang="de-DE" sz="800" kern="0" dirty="0">
                <a:solidFill>
                  <a:srgbClr val="FFFFFF">
                    <a:lumMod val="75000"/>
                  </a:srgbClr>
                </a:solidFill>
                <a:latin typeface="Arial" charset="0"/>
                <a:cs typeface="Arial" charset="0"/>
                <a:sym typeface="Arial"/>
              </a:rPr>
              <a:t> Power </a:t>
            </a:r>
            <a:r>
              <a:rPr lang="de-DE" altLang="de-DE" sz="800" kern="0" dirty="0" err="1">
                <a:solidFill>
                  <a:srgbClr val="FFFFFF">
                    <a:lumMod val="75000"/>
                  </a:srgbClr>
                </a:solidFill>
                <a:latin typeface="Arial" charset="0"/>
                <a:cs typeface="Arial" charset="0"/>
                <a:sym typeface="Arial"/>
              </a:rPr>
              <a:t>of</a:t>
            </a:r>
            <a:r>
              <a:rPr lang="de-DE" altLang="de-DE" sz="800" kern="0" dirty="0">
                <a:solidFill>
                  <a:srgbClr val="FFFFFF">
                    <a:lumMod val="75000"/>
                  </a:srgbClr>
                </a:solidFill>
                <a:latin typeface="Arial" charset="0"/>
                <a:cs typeface="Arial" charset="0"/>
                <a:sym typeface="Arial"/>
              </a:rPr>
              <a:t> Open. In: Rajiv S. </a:t>
            </a:r>
            <a:r>
              <a:rPr lang="de-DE" altLang="de-DE" sz="800" kern="0" dirty="0" err="1">
                <a:solidFill>
                  <a:srgbClr val="FFFFFF">
                    <a:lumMod val="75000"/>
                  </a:srgbClr>
                </a:solidFill>
                <a:latin typeface="Arial" charset="0"/>
                <a:cs typeface="Arial" charset="0"/>
                <a:sym typeface="Arial"/>
              </a:rPr>
              <a:t>Jhangiani</a:t>
            </a:r>
            <a:r>
              <a:rPr lang="de-DE" altLang="de-DE" sz="800" kern="0" dirty="0">
                <a:solidFill>
                  <a:srgbClr val="FFFFFF">
                    <a:lumMod val="75000"/>
                  </a:srgbClr>
                </a:solidFill>
                <a:latin typeface="Arial" charset="0"/>
                <a:cs typeface="Arial" charset="0"/>
                <a:sym typeface="Arial"/>
              </a:rPr>
              <a:t> und Robert Biswas Diener (Hrsg.): Open. The </a:t>
            </a:r>
            <a:r>
              <a:rPr lang="de-DE" altLang="de-DE" sz="800" kern="0" dirty="0" err="1">
                <a:solidFill>
                  <a:srgbClr val="FFFFFF">
                    <a:lumMod val="75000"/>
                  </a:srgbClr>
                </a:solidFill>
                <a:latin typeface="Arial" charset="0"/>
                <a:cs typeface="Arial" charset="0"/>
                <a:sym typeface="Arial"/>
              </a:rPr>
              <a:t>philosophy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and</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practices</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that</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are</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revolutionizing</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education</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and</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science</a:t>
            </a:r>
            <a:r>
              <a:rPr lang="de-DE" altLang="de-DE" sz="800" kern="0" dirty="0">
                <a:solidFill>
                  <a:srgbClr val="FFFFFF">
                    <a:lumMod val="75000"/>
                  </a:srgbClr>
                </a:solidFill>
                <a:latin typeface="Arial" charset="0"/>
                <a:cs typeface="Arial" charset="0"/>
                <a:sym typeface="Arial"/>
              </a:rPr>
              <a:t>. London. 115-124. cc </a:t>
            </a:r>
            <a:r>
              <a:rPr lang="de-DE" altLang="de-DE" sz="800" kern="0" dirty="0" err="1">
                <a:solidFill>
                  <a:srgbClr val="FFFFFF">
                    <a:lumMod val="75000"/>
                  </a:srgbClr>
                </a:solidFill>
                <a:latin typeface="Arial" charset="0"/>
                <a:cs typeface="Arial" charset="0"/>
                <a:sym typeface="Arial"/>
              </a:rPr>
              <a:t>by</a:t>
            </a:r>
            <a:r>
              <a:rPr lang="de-DE" altLang="de-DE" sz="800" kern="0" dirty="0">
                <a:solidFill>
                  <a:srgbClr val="FFFFFF">
                    <a:lumMod val="75000"/>
                  </a:srgbClr>
                </a:solidFill>
                <a:latin typeface="Arial" charset="0"/>
                <a:cs typeface="Arial" charset="0"/>
                <a:sym typeface="Arial"/>
              </a:rPr>
              <a:t> 4.0</a:t>
            </a:r>
          </a:p>
        </p:txBody>
      </p:sp>
      <p:sp>
        <p:nvSpPr>
          <p:cNvPr id="40" name="Rechteck 39"/>
          <p:cNvSpPr>
            <a:spLocks noChangeArrowheads="1"/>
          </p:cNvSpPr>
          <p:nvPr/>
        </p:nvSpPr>
        <p:spPr bwMode="auto">
          <a:xfrm>
            <a:off x="4240214" y="4224338"/>
            <a:ext cx="4243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SzPts val="1800"/>
              <a:buNone/>
              <a:defRPr/>
            </a:pPr>
            <a:r>
              <a:rPr lang="de-DE" altLang="de-DE" sz="1800" kern="0">
                <a:solidFill>
                  <a:srgbClr val="345A8C"/>
                </a:solidFill>
                <a:latin typeface="Arial" panose="020B0604020202020204" pitchFamily="34" charset="0"/>
                <a:cs typeface="Arial"/>
                <a:sym typeface="Arial" panose="020B0604020202020204" pitchFamily="34" charset="0"/>
              </a:rPr>
              <a:t>In OER liegen Möglichkeiten für ein verändertes Verständnis von Wissen.</a:t>
            </a:r>
          </a:p>
        </p:txBody>
      </p:sp>
      <p:sp>
        <p:nvSpPr>
          <p:cNvPr id="37893" name="Textfeld 10"/>
          <p:cNvSpPr txBox="1">
            <a:spLocks noChangeArrowheads="1"/>
          </p:cNvSpPr>
          <p:nvPr/>
        </p:nvSpPr>
        <p:spPr bwMode="auto">
          <a:xfrm>
            <a:off x="4243389" y="2973389"/>
            <a:ext cx="406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1800" kern="0">
                <a:solidFill>
                  <a:srgbClr val="345A8C"/>
                </a:solidFill>
                <a:latin typeface="Arial" panose="020B0604020202020204" pitchFamily="34" charset="0"/>
                <a:cs typeface="Arial"/>
                <a:sym typeface="Arial"/>
              </a:rPr>
              <a:t>These 2</a:t>
            </a:r>
          </a:p>
        </p:txBody>
      </p:sp>
      <p:sp>
        <p:nvSpPr>
          <p:cNvPr id="42" name="Textfeld 41">
            <a:extLst>
              <a:ext uri="{FF2B5EF4-FFF2-40B4-BE49-F238E27FC236}">
                <a16:creationId xmlns:a16="http://schemas.microsoft.com/office/drawing/2014/main" id="{15FC5198-0C23-954F-BF9C-B61ADEA9E763}"/>
              </a:ext>
            </a:extLst>
          </p:cNvPr>
          <p:cNvSpPr txBox="1">
            <a:spLocks noChangeArrowheads="1"/>
          </p:cNvSpPr>
          <p:nvPr/>
        </p:nvSpPr>
        <p:spPr bwMode="auto">
          <a:xfrm>
            <a:off x="0" y="57165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Clr>
                <a:srgbClr val="000000"/>
              </a:buClr>
              <a:buNone/>
              <a:defRPr/>
            </a:pPr>
            <a:r>
              <a:rPr lang="de-DE" altLang="de-DE" sz="800" kern="0" dirty="0">
                <a:solidFill>
                  <a:srgbClr val="FFFFFF">
                    <a:lumMod val="75000"/>
                  </a:srgbClr>
                </a:solidFill>
                <a:latin typeface="Arial" charset="0"/>
                <a:ea typeface="Arial" charset="0"/>
                <a:cs typeface="Arial" charset="0"/>
                <a:sym typeface="Arial"/>
              </a:rPr>
              <a:t>Bettina Waffner, Hattingen, 9. Juni 2018</a:t>
            </a:r>
          </a:p>
        </p:txBody>
      </p:sp>
      <p:pic>
        <p:nvPicPr>
          <p:cNvPr id="37895" name="Grafik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598614"/>
            <a:ext cx="26225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99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2" descr="http://mediendidaktik.uni-due.de/sites/default/files/ll.jpg">
            <a:extLst>
              <a:ext uri="{FF2B5EF4-FFF2-40B4-BE49-F238E27FC236}">
                <a16:creationId xmlns:a16="http://schemas.microsoft.com/office/drawing/2014/main" id="{CFCA2F6A-FEEA-B84A-9374-C3B7E6618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feld 9">
            <a:extLst>
              <a:ext uri="{FF2B5EF4-FFF2-40B4-BE49-F238E27FC236}">
                <a16:creationId xmlns:a16="http://schemas.microsoft.com/office/drawing/2014/main" id="{210394F3-A64B-F741-B863-6D5428CD092A}"/>
              </a:ext>
            </a:extLst>
          </p:cNvPr>
          <p:cNvSpPr txBox="1">
            <a:spLocks noChangeArrowheads="1"/>
          </p:cNvSpPr>
          <p:nvPr/>
        </p:nvSpPr>
        <p:spPr bwMode="auto">
          <a:xfrm>
            <a:off x="2471739" y="2066926"/>
            <a:ext cx="185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endParaRPr lang="de-DE" altLang="de-DE" sz="4000" kern="0">
              <a:solidFill>
                <a:srgbClr val="000000"/>
              </a:solidFill>
              <a:cs typeface="Arial"/>
              <a:sym typeface="Arial"/>
            </a:endParaRPr>
          </a:p>
        </p:txBody>
      </p:sp>
      <p:sp>
        <p:nvSpPr>
          <p:cNvPr id="8" name="Rechteck 1">
            <a:extLst>
              <a:ext uri="{FF2B5EF4-FFF2-40B4-BE49-F238E27FC236}">
                <a16:creationId xmlns:a16="http://schemas.microsoft.com/office/drawing/2014/main" id="{36F2F6B1-6A7F-9243-9D9A-A3DF57327C75}"/>
              </a:ext>
            </a:extLst>
          </p:cNvPr>
          <p:cNvSpPr>
            <a:spLocks noChangeArrowheads="1"/>
          </p:cNvSpPr>
          <p:nvPr/>
        </p:nvSpPr>
        <p:spPr bwMode="auto">
          <a:xfrm>
            <a:off x="0" y="56007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panose="020B0300000000000000" pitchFamily="34"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panose="020B0300000000000000" pitchFamily="34" charset="-128"/>
                <a:cs typeface="Arial" panose="020B0604020202020204" pitchFamily="34" charset="0"/>
              </a:defRPr>
            </a:lvl2pPr>
            <a:lvl3pPr marL="1143000" indent="-228600">
              <a:spcBef>
                <a:spcPct val="20000"/>
              </a:spcBef>
              <a:spcAft>
                <a:spcPts val="600"/>
              </a:spcAft>
              <a:buClr>
                <a:schemeClr val="tx2"/>
              </a:buClr>
              <a:buFont typeface="Lucida Grande" panose="020B0600040502020204" pitchFamily="34" charset="0"/>
              <a:buChar char="▪"/>
              <a:defRPr sz="1600">
                <a:solidFill>
                  <a:schemeClr val="tx1"/>
                </a:solidFill>
                <a:latin typeface="Arial" panose="020B0604020202020204" pitchFamily="34" charset="0"/>
                <a:ea typeface="ヒラギノ角ゴ Pro W3" panose="020B0300000000000000"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anose="020B0300000000000000"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anose="020B0300000000000000" pitchFamily="34" charset="-128"/>
              </a:defRPr>
            </a:lvl9pPr>
          </a:lstStyle>
          <a:p>
            <a:pPr algn="ctr" defTabSz="914400">
              <a:spcBef>
                <a:spcPct val="0"/>
              </a:spcBef>
              <a:spcAft>
                <a:spcPct val="0"/>
              </a:spcAft>
              <a:buClr>
                <a:srgbClr val="000000"/>
              </a:buClr>
              <a:buNone/>
              <a:defRPr/>
            </a:pPr>
            <a:r>
              <a:rPr lang="de-DE" altLang="de-DE" sz="2000" b="0" i="1" kern="0" dirty="0">
                <a:solidFill>
                  <a:srgbClr val="FFFFFF"/>
                </a:solidFill>
                <a:sym typeface="Arial"/>
              </a:rPr>
              <a:t>Global OER </a:t>
            </a:r>
            <a:r>
              <a:rPr lang="de-DE" altLang="de-DE" sz="2000" b="0" kern="0" dirty="0">
                <a:solidFill>
                  <a:srgbClr val="FFFFFF"/>
                </a:solidFill>
                <a:sym typeface="Arial"/>
              </a:rPr>
              <a:t>unter CC BY 3.0 (via UNESCO)</a:t>
            </a:r>
          </a:p>
        </p:txBody>
      </p:sp>
      <p:sp>
        <p:nvSpPr>
          <p:cNvPr id="2" name="Rechteck 1"/>
          <p:cNvSpPr/>
          <p:nvPr/>
        </p:nvSpPr>
        <p:spPr>
          <a:xfrm>
            <a:off x="441016" y="1303338"/>
            <a:ext cx="7667203" cy="923330"/>
          </a:xfrm>
          <a:prstGeom prst="rect">
            <a:avLst/>
          </a:prstGeom>
        </p:spPr>
        <p:txBody>
          <a:bodyPr wrap="square">
            <a:spAutoFit/>
          </a:bodyPr>
          <a:lstStyle/>
          <a:p>
            <a:pPr defTabSz="914400">
              <a:buClr>
                <a:srgbClr val="000000"/>
              </a:buClr>
              <a:defRPr/>
            </a:pPr>
            <a:r>
              <a:rPr lang="de-DE" sz="2000" b="1" kern="0" dirty="0">
                <a:solidFill>
                  <a:srgbClr val="000000"/>
                </a:solidFill>
                <a:latin typeface="Arial"/>
                <a:cs typeface="Arial"/>
                <a:sym typeface="Arial"/>
              </a:rPr>
              <a:t>Kurzumfrage zu OER in Deutschland:</a:t>
            </a:r>
          </a:p>
          <a:p>
            <a:pPr defTabSz="914400">
              <a:buClr>
                <a:srgbClr val="000000"/>
              </a:buClr>
              <a:defRPr/>
            </a:pPr>
            <a:endParaRPr lang="de-DE" sz="2000" b="1" kern="0" dirty="0">
              <a:solidFill>
                <a:srgbClr val="000000"/>
              </a:solidFill>
              <a:latin typeface="Arial"/>
              <a:cs typeface="Arial"/>
              <a:sym typeface="Arial"/>
            </a:endParaRPr>
          </a:p>
          <a:p>
            <a:pPr defTabSz="914400">
              <a:buClr>
                <a:srgbClr val="000000"/>
              </a:buClr>
              <a:defRPr/>
            </a:pPr>
            <a:r>
              <a:rPr lang="de-DE" sz="1400" u="sng" kern="0" dirty="0">
                <a:solidFill>
                  <a:srgbClr val="000000"/>
                </a:solidFill>
                <a:latin typeface="Arial"/>
                <a:cs typeface="Arial"/>
                <a:sym typeface="Arial"/>
              </a:rPr>
              <a:t>https://t1p.de/umfrageoer</a:t>
            </a:r>
            <a:endParaRPr lang="en-US" sz="1400" kern="0" dirty="0">
              <a:solidFill>
                <a:srgbClr val="000000"/>
              </a:solidFill>
              <a:latin typeface="Arial"/>
              <a:cs typeface="Arial"/>
              <a:sym typeface="Aria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0" y="2000250"/>
            <a:ext cx="2857500" cy="2857500"/>
          </a:xfrm>
          <a:prstGeom prst="rect">
            <a:avLst/>
          </a:prstGeom>
        </p:spPr>
      </p:pic>
    </p:spTree>
    <p:extLst>
      <p:ext uri="{BB962C8B-B14F-4D97-AF65-F5344CB8AC3E}">
        <p14:creationId xmlns:p14="http://schemas.microsoft.com/office/powerpoint/2010/main" val="256591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5"/>
          <p:cNvSpPr txBox="1"/>
          <p:nvPr/>
        </p:nvSpPr>
        <p:spPr>
          <a:xfrm>
            <a:off x="179387" y="4941888"/>
            <a:ext cx="8782050" cy="935037"/>
          </a:xfrm>
          <a:prstGeom prst="rect">
            <a:avLst/>
          </a:prstGeom>
          <a:solidFill>
            <a:srgbClr val="F2F2F2"/>
          </a:solidFill>
          <a:ln>
            <a:noFill/>
          </a:ln>
        </p:spPr>
        <p:txBody>
          <a:bodyPr spcFirstLastPara="1" wrap="square" lIns="91425" tIns="45700" rIns="91425" bIns="45700" anchor="ctr" anchorCtr="0">
            <a:noAutofit/>
          </a:bodyPr>
          <a:lstStyle/>
          <a:p>
            <a:pPr defTabSz="914400">
              <a:buClr>
                <a:srgbClr val="000000"/>
              </a:buClr>
            </a:pPr>
            <a:endParaRPr kern="0">
              <a:solidFill>
                <a:srgbClr val="000000"/>
              </a:solidFill>
              <a:latin typeface="Calibri"/>
              <a:ea typeface="Calibri"/>
              <a:cs typeface="Calibri"/>
              <a:sym typeface="Calibri"/>
            </a:endParaRPr>
          </a:p>
        </p:txBody>
      </p:sp>
      <p:sp>
        <p:nvSpPr>
          <p:cNvPr id="457" name="Google Shape;457;p45"/>
          <p:cNvSpPr txBox="1"/>
          <p:nvPr/>
        </p:nvSpPr>
        <p:spPr>
          <a:xfrm>
            <a:off x="179388" y="2944435"/>
            <a:ext cx="8637587" cy="2122865"/>
          </a:xfrm>
          <a:prstGeom prst="rect">
            <a:avLst/>
          </a:prstGeom>
          <a:noFill/>
          <a:ln>
            <a:noFill/>
          </a:ln>
        </p:spPr>
        <p:txBody>
          <a:bodyPr spcFirstLastPara="1" wrap="square" lIns="180000" tIns="180000" rIns="180000" bIns="180000" anchor="t" anchorCtr="0">
            <a:noAutofit/>
          </a:bodyPr>
          <a:lstStyle/>
          <a:p>
            <a:pPr defTabSz="914400">
              <a:buClr>
                <a:srgbClr val="FFFFFF"/>
              </a:buClr>
              <a:buSzPts val="2800"/>
            </a:pPr>
            <a:r>
              <a:rPr lang="en-US" sz="1400" kern="0" dirty="0">
                <a:solidFill>
                  <a:srgbClr val="FFFFFF"/>
                </a:solidFill>
                <a:latin typeface="Arial"/>
                <a:ea typeface="Arial"/>
                <a:cs typeface="Arial"/>
                <a:sym typeface="Arial"/>
              </a:rPr>
              <a:t>Dr. Daniel Otto </a:t>
            </a:r>
          </a:p>
          <a:p>
            <a:pPr defTabSz="914400">
              <a:spcBef>
                <a:spcPts val="960"/>
              </a:spcBef>
              <a:buClr>
                <a:srgbClr val="FFFFFF"/>
              </a:buClr>
              <a:buSzPts val="1800"/>
            </a:pPr>
            <a:r>
              <a:rPr lang="en-US" sz="1400" kern="0" dirty="0">
                <a:solidFill>
                  <a:srgbClr val="FFFFFF"/>
                </a:solidFill>
                <a:latin typeface="Arial"/>
                <a:cs typeface="Arial"/>
                <a:sym typeface="Arial"/>
              </a:rPr>
              <a:t>Mail: daniel.otto@uni-due.de</a:t>
            </a:r>
            <a:endParaRPr sz="1400" kern="0" dirty="0">
              <a:solidFill>
                <a:srgbClr val="000000"/>
              </a:solidFill>
              <a:latin typeface="Arial"/>
              <a:cs typeface="Arial"/>
              <a:sym typeface="Arial"/>
            </a:endParaRPr>
          </a:p>
          <a:p>
            <a:pPr defTabSz="914400">
              <a:spcBef>
                <a:spcPts val="960"/>
              </a:spcBef>
              <a:buClr>
                <a:srgbClr val="FFFFFF"/>
              </a:buClr>
              <a:buSzPts val="1800"/>
            </a:pPr>
            <a:endParaRPr sz="1400" kern="0" dirty="0">
              <a:solidFill>
                <a:srgbClr val="000000"/>
              </a:solidFill>
              <a:latin typeface="Arial"/>
              <a:cs typeface="Arial"/>
              <a:sym typeface="Arial"/>
            </a:endParaRPr>
          </a:p>
        </p:txBody>
      </p:sp>
      <p:pic>
        <p:nvPicPr>
          <p:cNvPr id="458" name="Google Shape;458;p45" descr="http://mediendidaktik.uni-due.de/sites/default/files/ll.jpg"/>
          <p:cNvPicPr preferRelativeResize="0"/>
          <p:nvPr/>
        </p:nvPicPr>
        <p:blipFill rotWithShape="1">
          <a:blip r:embed="rId3">
            <a:alphaModFix/>
          </a:blip>
          <a:srcRect/>
          <a:stretch/>
        </p:blipFill>
        <p:spPr>
          <a:xfrm>
            <a:off x="323850" y="5199063"/>
            <a:ext cx="622300" cy="515937"/>
          </a:xfrm>
          <a:prstGeom prst="rect">
            <a:avLst/>
          </a:prstGeom>
          <a:noFill/>
          <a:ln>
            <a:noFill/>
          </a:ln>
        </p:spPr>
      </p:pic>
      <p:cxnSp>
        <p:nvCxnSpPr>
          <p:cNvPr id="459" name="Google Shape;459;p45"/>
          <p:cNvCxnSpPr/>
          <p:nvPr/>
        </p:nvCxnSpPr>
        <p:spPr>
          <a:xfrm>
            <a:off x="971551" y="5510212"/>
            <a:ext cx="1944687" cy="0"/>
          </a:xfrm>
          <a:prstGeom prst="straightConnector1">
            <a:avLst/>
          </a:prstGeom>
          <a:noFill/>
          <a:ln w="12700" cap="flat" cmpd="sng">
            <a:solidFill>
              <a:schemeClr val="dk1">
                <a:alpha val="87450"/>
              </a:schemeClr>
            </a:solidFill>
            <a:prstDash val="solid"/>
            <a:miter lim="800000"/>
            <a:headEnd type="none" w="med" len="med"/>
            <a:tailEnd type="none" w="med" len="med"/>
          </a:ln>
        </p:spPr>
      </p:cxnSp>
      <p:sp>
        <p:nvSpPr>
          <p:cNvPr id="460" name="Google Shape;460;p45"/>
          <p:cNvSpPr txBox="1"/>
          <p:nvPr/>
        </p:nvSpPr>
        <p:spPr>
          <a:xfrm>
            <a:off x="922337" y="5500687"/>
            <a:ext cx="3600450" cy="360362"/>
          </a:xfrm>
          <a:prstGeom prst="rect">
            <a:avLst/>
          </a:prstGeom>
          <a:noFill/>
          <a:ln>
            <a:noFill/>
          </a:ln>
        </p:spPr>
        <p:txBody>
          <a:bodyPr spcFirstLastPara="1" wrap="square" lIns="91425" tIns="45700" rIns="91425" bIns="45700" anchor="t" anchorCtr="0">
            <a:noAutofit/>
          </a:bodyPr>
          <a:lstStyle/>
          <a:p>
            <a:pPr defTabSz="914400">
              <a:buClr>
                <a:srgbClr val="000000"/>
              </a:buClr>
              <a:buSzPts val="1000"/>
            </a:pPr>
            <a:r>
              <a:rPr lang="en-US" sz="1000" kern="0">
                <a:solidFill>
                  <a:srgbClr val="000000"/>
                </a:solidFill>
                <a:latin typeface="Calibri"/>
                <a:ea typeface="Calibri"/>
                <a:cs typeface="Calibri"/>
                <a:sym typeface="Calibri"/>
              </a:rPr>
              <a:t>exploring the future of learning</a:t>
            </a:r>
            <a:endParaRPr sz="1400" kern="0">
              <a:solidFill>
                <a:srgbClr val="000000"/>
              </a:solidFill>
              <a:latin typeface="Arial"/>
              <a:cs typeface="Arial"/>
              <a:sym typeface="Arial"/>
            </a:endParaRPr>
          </a:p>
        </p:txBody>
      </p:sp>
      <p:sp>
        <p:nvSpPr>
          <p:cNvPr id="461" name="Google Shape;461;p45"/>
          <p:cNvSpPr txBox="1"/>
          <p:nvPr/>
        </p:nvSpPr>
        <p:spPr>
          <a:xfrm>
            <a:off x="922337" y="5195888"/>
            <a:ext cx="2043112" cy="333375"/>
          </a:xfrm>
          <a:prstGeom prst="rect">
            <a:avLst/>
          </a:prstGeom>
          <a:noFill/>
          <a:ln>
            <a:noFill/>
          </a:ln>
        </p:spPr>
        <p:txBody>
          <a:bodyPr spcFirstLastPara="1" wrap="square" lIns="91425" tIns="45700" rIns="91425" bIns="45700" anchor="ctr" anchorCtr="0">
            <a:noAutofit/>
          </a:bodyPr>
          <a:lstStyle/>
          <a:p>
            <a:pPr defTabSz="914400">
              <a:buClr>
                <a:srgbClr val="000000"/>
              </a:buClr>
              <a:buSzPts val="1000"/>
            </a:pPr>
            <a:r>
              <a:rPr lang="en-US" sz="1000" kern="0">
                <a:solidFill>
                  <a:srgbClr val="000000"/>
                </a:solidFill>
                <a:latin typeface="Calibri"/>
                <a:ea typeface="Calibri"/>
                <a:cs typeface="Calibri"/>
                <a:sym typeface="Calibri"/>
              </a:rPr>
              <a:t>Learning Lab</a:t>
            </a:r>
            <a:endParaRPr sz="1400" kern="0">
              <a:solidFill>
                <a:srgbClr val="000000"/>
              </a:solidFill>
              <a:latin typeface="Arial"/>
              <a:cs typeface="Arial"/>
              <a:sym typeface="Arial"/>
            </a:endParaRPr>
          </a:p>
        </p:txBody>
      </p:sp>
      <p:sp>
        <p:nvSpPr>
          <p:cNvPr id="8" name="Google Shape;457;p45">
            <a:extLst>
              <a:ext uri="{FF2B5EF4-FFF2-40B4-BE49-F238E27FC236}">
                <a16:creationId xmlns:a16="http://schemas.microsoft.com/office/drawing/2014/main" id="{BF44F0BB-3504-3C45-BEEC-12B695608974}"/>
              </a:ext>
            </a:extLst>
          </p:cNvPr>
          <p:cNvSpPr txBox="1"/>
          <p:nvPr/>
        </p:nvSpPr>
        <p:spPr>
          <a:xfrm>
            <a:off x="2366102" y="2327112"/>
            <a:ext cx="4763119" cy="1805150"/>
          </a:xfrm>
          <a:prstGeom prst="rect">
            <a:avLst/>
          </a:prstGeom>
          <a:noFill/>
          <a:ln>
            <a:noFill/>
          </a:ln>
        </p:spPr>
        <p:txBody>
          <a:bodyPr spcFirstLastPara="1" wrap="square" lIns="180000" tIns="180000" rIns="180000" bIns="180000" anchor="t" anchorCtr="0">
            <a:noAutofit/>
          </a:bodyPr>
          <a:lstStyle/>
          <a:p>
            <a:pPr defTabSz="914400">
              <a:buClr>
                <a:srgbClr val="FFFFFF"/>
              </a:buClr>
              <a:buSzPts val="2800"/>
            </a:pPr>
            <a:r>
              <a:rPr lang="de-DE" sz="4000" b="1" kern="0" dirty="0">
                <a:solidFill>
                  <a:srgbClr val="FFFFFF"/>
                </a:solidFill>
                <a:latin typeface="Arial"/>
                <a:ea typeface="Arial"/>
                <a:cs typeface="Arial"/>
                <a:sym typeface="Arial"/>
              </a:rPr>
              <a:t>Herzlichen Dank!</a:t>
            </a:r>
            <a:endParaRPr sz="4000" b="1" kern="0" dirty="0">
              <a:solidFill>
                <a:srgbClr val="000000"/>
              </a:solidFill>
              <a:latin typeface="Arial"/>
              <a:cs typeface="Arial"/>
              <a:sym typeface="Arial"/>
            </a:endParaRPr>
          </a:p>
          <a:p>
            <a:pPr defTabSz="914400">
              <a:spcBef>
                <a:spcPts val="960"/>
              </a:spcBef>
              <a:buClr>
                <a:srgbClr val="FFFFFF"/>
              </a:buClr>
              <a:buSzPts val="1800"/>
            </a:pP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895280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38E54-3957-4666-ADB7-2FB06E9CECC3}"/>
              </a:ext>
            </a:extLst>
          </p:cNvPr>
          <p:cNvSpPr>
            <a:spLocks noGrp="1"/>
          </p:cNvSpPr>
          <p:nvPr>
            <p:ph type="title"/>
          </p:nvPr>
        </p:nvSpPr>
        <p:spPr>
          <a:xfrm>
            <a:off x="792163" y="653964"/>
            <a:ext cx="7812086" cy="712772"/>
          </a:xfrm>
        </p:spPr>
        <p:txBody>
          <a:bodyPr>
            <a:normAutofit/>
          </a:bodyPr>
          <a:lstStyle/>
          <a:p>
            <a:r>
              <a:rPr lang="de-DE" b="1" dirty="0" smtClean="0"/>
              <a:t>OER in den </a:t>
            </a:r>
            <a:r>
              <a:rPr lang="de-DE" b="1" dirty="0" err="1" smtClean="0"/>
              <a:t>AlphaDekade</a:t>
            </a:r>
            <a:r>
              <a:rPr lang="de-DE" b="1" dirty="0" smtClean="0"/>
              <a:t>-Projekten</a:t>
            </a:r>
            <a:endParaRPr lang="de-DE" b="1" dirty="0"/>
          </a:p>
        </p:txBody>
      </p:sp>
      <p:pic>
        <p:nvPicPr>
          <p:cNvPr id="3" name="Grafik 2"/>
          <p:cNvPicPr>
            <a:picLocks noChangeAspect="1"/>
          </p:cNvPicPr>
          <p:nvPr/>
        </p:nvPicPr>
        <p:blipFill>
          <a:blip r:embed="rId2"/>
          <a:stretch>
            <a:fillRect/>
          </a:stretch>
        </p:blipFill>
        <p:spPr>
          <a:xfrm>
            <a:off x="6962450" y="5952453"/>
            <a:ext cx="2016958" cy="409018"/>
          </a:xfrm>
          <a:prstGeom prst="rect">
            <a:avLst/>
          </a:prstGeom>
        </p:spPr>
      </p:pic>
      <p:sp>
        <p:nvSpPr>
          <p:cNvPr id="5" name="Titel 1">
            <a:extLst>
              <a:ext uri="{FF2B5EF4-FFF2-40B4-BE49-F238E27FC236}">
                <a16:creationId xmlns:a16="http://schemas.microsoft.com/office/drawing/2014/main" id="{7B238E54-3957-4666-ADB7-2FB06E9CECC3}"/>
              </a:ext>
            </a:extLst>
          </p:cNvPr>
          <p:cNvSpPr txBox="1">
            <a:spLocks/>
          </p:cNvSpPr>
          <p:nvPr/>
        </p:nvSpPr>
        <p:spPr>
          <a:xfrm>
            <a:off x="792163" y="1619994"/>
            <a:ext cx="7812086" cy="398362"/>
          </a:xfrm>
          <a:prstGeom prst="rect">
            <a:avLst/>
          </a:prstGeom>
        </p:spPr>
        <p:txBody>
          <a:bodyPr vert="horz" lIns="0" tIns="45720" rIns="0" bIns="45720" rtlCol="0" anchor="ctr">
            <a:normAutofit fontScale="97500"/>
          </a:bodyPr>
          <a:lstStyle>
            <a:lvl1pPr marL="0" marR="0" indent="0" algn="l" defTabSz="410765" eaLnBrk="1" latinLnBrk="0" hangingPunct="1">
              <a:lnSpc>
                <a:spcPct val="100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9pPr>
          </a:lstStyle>
          <a:p>
            <a:pPr marL="0" marR="0" lvl="0" indent="0" algn="l" defTabSz="410765"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87CC"/>
                </a:solidFill>
                <a:effectLst/>
                <a:uLnTx/>
                <a:uFillTx/>
                <a:latin typeface="Arial"/>
                <a:ea typeface="+mn-ea"/>
                <a:cs typeface="+mn-cs"/>
                <a:sym typeface="Arial"/>
              </a:rPr>
              <a:t>Dr. Magdalena </a:t>
            </a:r>
            <a:r>
              <a:rPr kumimoji="0" lang="de-DE" sz="1800" b="0" i="0" u="none" strike="noStrike" kern="0" cap="none" spc="0" normalizeH="0" baseline="0" noProof="0" dirty="0" smtClean="0">
                <a:ln>
                  <a:noFill/>
                </a:ln>
                <a:solidFill>
                  <a:srgbClr val="0087CC"/>
                </a:solidFill>
                <a:effectLst/>
                <a:uLnTx/>
                <a:uFillTx/>
                <a:latin typeface="Arial"/>
                <a:ea typeface="+mn-ea"/>
                <a:cs typeface="+mn-cs"/>
                <a:sym typeface="Arial"/>
              </a:rPr>
              <a:t>Spaude</a:t>
            </a:r>
            <a:endParaRPr kumimoji="0" lang="de-DE" sz="1800" b="0" i="0" u="none" strike="noStrike" kern="0" cap="none" spc="0" normalizeH="0" baseline="0" noProof="0" dirty="0">
              <a:ln>
                <a:noFill/>
              </a:ln>
              <a:solidFill>
                <a:srgbClr val="0087CC"/>
              </a:solidFill>
              <a:effectLst/>
              <a:uLnTx/>
              <a:uFillTx/>
              <a:latin typeface="Arial"/>
              <a:ea typeface="+mn-ea"/>
              <a:cs typeface="+mn-cs"/>
              <a:sym typeface="Arial"/>
            </a:endParaRPr>
          </a:p>
        </p:txBody>
      </p:sp>
    </p:spTree>
    <p:extLst>
      <p:ext uri="{BB962C8B-B14F-4D97-AF65-F5344CB8AC3E}">
        <p14:creationId xmlns:p14="http://schemas.microsoft.com/office/powerpoint/2010/main" val="423704109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12D5449-2402-456D-BD74-99653AF97728}"/>
              </a:ext>
            </a:extLst>
          </p:cNvPr>
          <p:cNvSpPr>
            <a:spLocks noGrp="1"/>
          </p:cNvSpPr>
          <p:nvPr>
            <p:ph type="title"/>
          </p:nvPr>
        </p:nvSpPr>
        <p:spPr/>
        <p:txBody>
          <a:bodyPr/>
          <a:lstStyle/>
          <a:p>
            <a:r>
              <a:rPr lang="de-DE" b="1" dirty="0"/>
              <a:t>Urheberrecht</a:t>
            </a:r>
          </a:p>
        </p:txBody>
      </p:sp>
      <p:sp>
        <p:nvSpPr>
          <p:cNvPr id="3" name="Inhaltsplatzhalter 2">
            <a:extLst>
              <a:ext uri="{FF2B5EF4-FFF2-40B4-BE49-F238E27FC236}">
                <a16:creationId xmlns:a16="http://schemas.microsoft.com/office/drawing/2014/main" id="{BD317BE8-24DD-48C3-B126-8C9FEB8EA53A}"/>
              </a:ext>
            </a:extLst>
          </p:cNvPr>
          <p:cNvSpPr>
            <a:spLocks noGrp="1"/>
          </p:cNvSpPr>
          <p:nvPr>
            <p:ph sz="quarter" idx="12"/>
          </p:nvPr>
        </p:nvSpPr>
        <p:spPr/>
        <p:txBody>
          <a:bodyPr>
            <a:normAutofit/>
          </a:bodyPr>
          <a:lstStyle/>
          <a:p>
            <a:r>
              <a:rPr lang="de-DE" dirty="0"/>
              <a:t>Urheberschutzgesetz</a:t>
            </a:r>
          </a:p>
          <a:p>
            <a:r>
              <a:rPr lang="de-DE" dirty="0" smtClean="0"/>
              <a:t>Nutzung </a:t>
            </a:r>
            <a:r>
              <a:rPr lang="de-DE" dirty="0"/>
              <a:t>von urheberrechtlich geschützten Inhalten in Unterricht und </a:t>
            </a:r>
            <a:r>
              <a:rPr lang="de-DE" dirty="0" smtClean="0"/>
              <a:t>Lehre: </a:t>
            </a:r>
            <a:r>
              <a:rPr lang="de-DE" dirty="0" smtClean="0">
                <a:hlinkClick r:id="rId3"/>
              </a:rPr>
              <a:t>Paragraf </a:t>
            </a:r>
            <a:r>
              <a:rPr lang="de-DE" dirty="0">
                <a:hlinkClick r:id="rId3"/>
              </a:rPr>
              <a:t>60a des </a:t>
            </a:r>
            <a:r>
              <a:rPr lang="de-DE" dirty="0" smtClean="0">
                <a:hlinkClick r:id="rId3"/>
              </a:rPr>
              <a:t>Urheberrechtsgesetzes</a:t>
            </a:r>
          </a:p>
          <a:p>
            <a:r>
              <a:rPr lang="de-DE" dirty="0"/>
              <a:t>iRIGHTS.info</a:t>
            </a:r>
          </a:p>
          <a:p>
            <a:pPr lvl="1"/>
            <a:r>
              <a:rPr lang="de-DE" dirty="0">
                <a:hlinkClick r:id="rId4"/>
              </a:rPr>
              <a:t>Urheberrechtsreform und die Relevanz von OER</a:t>
            </a:r>
            <a:endParaRPr lang="de-DE" dirty="0"/>
          </a:p>
          <a:p>
            <a:endParaRPr lang="de-DE" dirty="0">
              <a:hlinkClick r:id="rId3"/>
            </a:endParaRPr>
          </a:p>
          <a:p>
            <a:pPr lvl="2" algn="ctr"/>
            <a:r>
              <a:rPr lang="de-DE" sz="9600" b="1" dirty="0" smtClean="0">
                <a:solidFill>
                  <a:srgbClr val="0087CC"/>
                </a:solidFill>
              </a:rPr>
              <a:t>														</a:t>
            </a:r>
            <a:endParaRPr lang="de-DE" sz="9600" b="1" dirty="0">
              <a:solidFill>
                <a:srgbClr val="0087CC"/>
              </a:solidFill>
            </a:endParaRPr>
          </a:p>
        </p:txBody>
      </p:sp>
      <p:sp>
        <p:nvSpPr>
          <p:cNvPr id="5" name="Rechteck 4"/>
          <p:cNvSpPr/>
          <p:nvPr/>
        </p:nvSpPr>
        <p:spPr>
          <a:xfrm>
            <a:off x="2493696" y="3940310"/>
            <a:ext cx="4156607" cy="1929008"/>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1" indent="228600" algn="ctr" defTabSz="410765" rtl="0" eaLnBrk="1" fontAlgn="auto" latinLnBrk="0" hangingPunct="0">
              <a:lnSpc>
                <a:spcPct val="100000"/>
              </a:lnSpc>
              <a:spcBef>
                <a:spcPts val="0"/>
              </a:spcBef>
              <a:spcAft>
                <a:spcPts val="0"/>
              </a:spcAft>
              <a:buClrTx/>
              <a:buSzTx/>
              <a:buFontTx/>
              <a:buNone/>
              <a:tabLst/>
              <a:defRPr/>
            </a:pPr>
            <a:r>
              <a:rPr kumimoji="0" lang="de-DE" sz="15000" b="1" i="0" u="none" strike="noStrike" kern="0" cap="none" spc="0" normalizeH="0" baseline="0" noProof="0" dirty="0">
                <a:ln>
                  <a:noFill/>
                </a:ln>
                <a:solidFill>
                  <a:srgbClr val="0087CC"/>
                </a:solidFill>
                <a:effectLst/>
                <a:uLnTx/>
                <a:uFillTx/>
                <a:latin typeface="Arial"/>
                <a:ea typeface="+mn-ea"/>
                <a:cs typeface="+mn-cs"/>
                <a:sym typeface="Arial"/>
              </a:rPr>
              <a:t>§</a:t>
            </a:r>
            <a:endParaRPr kumimoji="0" lang="de-DE" sz="150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05380898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12D5449-2402-456D-BD74-99653AF97728}"/>
              </a:ext>
            </a:extLst>
          </p:cNvPr>
          <p:cNvSpPr>
            <a:spLocks noGrp="1"/>
          </p:cNvSpPr>
          <p:nvPr>
            <p:ph type="title"/>
          </p:nvPr>
        </p:nvSpPr>
        <p:spPr/>
        <p:txBody>
          <a:bodyPr>
            <a:normAutofit/>
          </a:bodyPr>
          <a:lstStyle/>
          <a:p>
            <a:r>
              <a:rPr lang="de-DE" b="1" dirty="0" smtClean="0"/>
              <a:t>Kennzeichnung von Offenen Bildungsmaterialien</a:t>
            </a:r>
            <a:endParaRPr lang="de-DE" b="1" dirty="0"/>
          </a:p>
        </p:txBody>
      </p:sp>
      <p:pic>
        <p:nvPicPr>
          <p:cNvPr id="16" name="Grafik 1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568" y="803274"/>
            <a:ext cx="4016682" cy="5630163"/>
          </a:xfrm>
          <a:prstGeom prst="rect">
            <a:avLst/>
          </a:prstGeom>
          <a:ln w="15875">
            <a:solidFill>
              <a:srgbClr val="009AD6"/>
            </a:solidFill>
          </a:ln>
        </p:spPr>
      </p:pic>
      <p:pic>
        <p:nvPicPr>
          <p:cNvPr id="2" name="Grafik 1"/>
          <p:cNvPicPr>
            <a:picLocks noChangeAspect="1"/>
          </p:cNvPicPr>
          <p:nvPr/>
        </p:nvPicPr>
        <p:blipFill rotWithShape="1">
          <a:blip r:embed="rId5"/>
          <a:srcRect t="45358" b="-9637"/>
          <a:stretch/>
        </p:blipFill>
        <p:spPr>
          <a:xfrm>
            <a:off x="612959" y="2630182"/>
            <a:ext cx="8181022" cy="1800000"/>
          </a:xfrm>
          <a:prstGeom prst="rect">
            <a:avLst/>
          </a:prstGeom>
        </p:spPr>
      </p:pic>
    </p:spTree>
    <p:extLst>
      <p:ext uri="{BB962C8B-B14F-4D97-AF65-F5344CB8AC3E}">
        <p14:creationId xmlns:p14="http://schemas.microsoft.com/office/powerpoint/2010/main" val="34177237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6"/>
                                        </p:tgtEl>
                                        <p:attrNameLst>
                                          <p:attrName>ppt_w</p:attrName>
                                        </p:attrNameLst>
                                      </p:cBhvr>
                                      <p:tavLst>
                                        <p:tav tm="0">
                                          <p:val>
                                            <p:strVal val="ppt_w"/>
                                          </p:val>
                                        </p:tav>
                                        <p:tav tm="100000">
                                          <p:val>
                                            <p:fltVal val="0"/>
                                          </p:val>
                                        </p:tav>
                                      </p:tavLst>
                                    </p:anim>
                                    <p:anim calcmode="lin" valueType="num">
                                      <p:cBhvr>
                                        <p:cTn id="7" dur="500"/>
                                        <p:tgtEl>
                                          <p:spTgt spid="16"/>
                                        </p:tgtEl>
                                        <p:attrNameLst>
                                          <p:attrName>ppt_h</p:attrName>
                                        </p:attrNameLst>
                                      </p:cBhvr>
                                      <p:tavLst>
                                        <p:tav tm="0">
                                          <p:val>
                                            <p:strVal val="ppt_h"/>
                                          </p:val>
                                        </p:tav>
                                        <p:tav tm="100000">
                                          <p:val>
                                            <p:fltVal val="0"/>
                                          </p:val>
                                        </p:tav>
                                      </p:tavLst>
                                    </p:anim>
                                    <p:animEffect transition="out" filter="fade">
                                      <p:cBhvr>
                                        <p:cTn id="8" dur="500"/>
                                        <p:tgtEl>
                                          <p:spTgt spid="16"/>
                                        </p:tgtEl>
                                      </p:cBhvr>
                                    </p:animEffect>
                                    <p:set>
                                      <p:cBhvr>
                                        <p:cTn id="9" dur="1" fill="hold">
                                          <p:stCondLst>
                                            <p:cond delay="499"/>
                                          </p:stCondLst>
                                        </p:cTn>
                                        <p:tgtEl>
                                          <p:spTgt spid="16"/>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Beispiele für OER</a:t>
            </a:r>
            <a:endParaRPr lang="de-DE" b="1" dirty="0"/>
          </a:p>
        </p:txBody>
      </p:sp>
      <p:sp>
        <p:nvSpPr>
          <p:cNvPr id="3" name="Inhaltsplatzhalter 2"/>
          <p:cNvSpPr>
            <a:spLocks noGrp="1"/>
          </p:cNvSpPr>
          <p:nvPr>
            <p:ph sz="quarter" idx="12"/>
          </p:nvPr>
        </p:nvSpPr>
        <p:spPr/>
        <p:txBody>
          <a:bodyPr>
            <a:normAutofit/>
          </a:bodyPr>
          <a:lstStyle/>
          <a:p>
            <a:r>
              <a:rPr lang="de-DE" dirty="0">
                <a:hlinkClick r:id="rId3"/>
              </a:rPr>
              <a:t>https://www.wikipedia.de/</a:t>
            </a:r>
          </a:p>
          <a:p>
            <a:r>
              <a:rPr lang="de-DE" dirty="0" err="1" smtClean="0">
                <a:hlinkClick r:id="rId3"/>
              </a:rPr>
              <a:t>wb</a:t>
            </a:r>
            <a:r>
              <a:rPr lang="de-DE" dirty="0" smtClean="0">
                <a:hlinkClick r:id="rId3"/>
              </a:rPr>
              <a:t>-web</a:t>
            </a:r>
            <a:r>
              <a:rPr lang="de-DE" dirty="0" smtClean="0"/>
              <a:t>: </a:t>
            </a:r>
            <a:r>
              <a:rPr lang="de-DE" dirty="0"/>
              <a:t>Portal für Erwachsenen- und </a:t>
            </a:r>
            <a:r>
              <a:rPr lang="de-DE" dirty="0" smtClean="0"/>
              <a:t>Weiterbildung</a:t>
            </a:r>
          </a:p>
          <a:p>
            <a:r>
              <a:rPr lang="de-DE" dirty="0">
                <a:hlinkClick r:id="rId4"/>
              </a:rPr>
              <a:t>https://vhs-ehrenamtsportal.de</a:t>
            </a:r>
            <a:r>
              <a:rPr lang="de-DE" dirty="0" smtClean="0">
                <a:hlinkClick r:id="rId4"/>
              </a:rPr>
              <a:t>/</a:t>
            </a:r>
            <a:endParaRPr lang="de-DE" dirty="0" smtClean="0"/>
          </a:p>
          <a:p>
            <a:r>
              <a:rPr lang="de-DE" dirty="0" smtClean="0">
                <a:hlinkClick r:id="rId5"/>
              </a:rPr>
              <a:t>OpenDigiMedia</a:t>
            </a:r>
            <a:r>
              <a:rPr lang="de-DE" dirty="0" smtClean="0"/>
              <a:t>: Lernplattform rund um Digitalisierung in der Produktion</a:t>
            </a:r>
          </a:p>
          <a:p>
            <a:r>
              <a:rPr lang="de-DE" dirty="0"/>
              <a:t>https://</a:t>
            </a:r>
            <a:r>
              <a:rPr lang="de-DE" dirty="0" smtClean="0"/>
              <a:t>de.serlo.org/abc</a:t>
            </a:r>
          </a:p>
          <a:p>
            <a:r>
              <a:rPr lang="de-DE" dirty="0" smtClean="0">
                <a:hlinkClick r:id="rId6"/>
              </a:rPr>
              <a:t>ZUM-Unterrichten</a:t>
            </a:r>
            <a:r>
              <a:rPr lang="de-DE" dirty="0" smtClean="0"/>
              <a:t>: Eher für Schulen, aber ausbaufähig für EB/WB?</a:t>
            </a:r>
          </a:p>
          <a:p>
            <a:r>
              <a:rPr lang="de-DE" dirty="0"/>
              <a:t>https://www.oercommons.org/</a:t>
            </a:r>
          </a:p>
        </p:txBody>
      </p:sp>
    </p:spTree>
    <p:extLst>
      <p:ext uri="{BB962C8B-B14F-4D97-AF65-F5344CB8AC3E}">
        <p14:creationId xmlns:p14="http://schemas.microsoft.com/office/powerpoint/2010/main" val="260831220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12D5449-2402-456D-BD74-99653AF97728}"/>
              </a:ext>
            </a:extLst>
          </p:cNvPr>
          <p:cNvSpPr>
            <a:spLocks noGrp="1"/>
          </p:cNvSpPr>
          <p:nvPr>
            <p:ph type="title"/>
          </p:nvPr>
        </p:nvSpPr>
        <p:spPr/>
        <p:txBody>
          <a:bodyPr>
            <a:normAutofit/>
          </a:bodyPr>
          <a:lstStyle/>
          <a:p>
            <a:r>
              <a:rPr lang="de-DE" b="1" dirty="0" smtClean="0"/>
              <a:t>Was ist CC?</a:t>
            </a:r>
            <a:endParaRPr lang="de-DE" b="1" dirty="0"/>
          </a:p>
        </p:txBody>
      </p:sp>
      <p:sp>
        <p:nvSpPr>
          <p:cNvPr id="3" name="Inhaltsplatzhalter 2">
            <a:extLst>
              <a:ext uri="{FF2B5EF4-FFF2-40B4-BE49-F238E27FC236}">
                <a16:creationId xmlns:a16="http://schemas.microsoft.com/office/drawing/2014/main" id="{BD317BE8-24DD-48C3-B126-8C9FEB8EA53A}"/>
              </a:ext>
            </a:extLst>
          </p:cNvPr>
          <p:cNvSpPr>
            <a:spLocks noGrp="1"/>
          </p:cNvSpPr>
          <p:nvPr>
            <p:ph sz="quarter" idx="12"/>
          </p:nvPr>
        </p:nvSpPr>
        <p:spPr>
          <a:xfrm>
            <a:off x="539750" y="1268414"/>
            <a:ext cx="8064500" cy="4236294"/>
          </a:xfrm>
        </p:spPr>
        <p:txBody>
          <a:bodyPr>
            <a:normAutofit fontScale="85000" lnSpcReduction="20000"/>
          </a:bodyPr>
          <a:lstStyle/>
          <a:p>
            <a:r>
              <a:rPr lang="de-DE" dirty="0" smtClean="0"/>
              <a:t>Gemeinnützige Organisation, gegründet </a:t>
            </a:r>
            <a:r>
              <a:rPr lang="de-DE" dirty="0"/>
              <a:t>2001 in den </a:t>
            </a:r>
            <a:r>
              <a:rPr lang="de-DE" dirty="0" smtClean="0"/>
              <a:t>USA</a:t>
            </a:r>
          </a:p>
          <a:p>
            <a:r>
              <a:rPr lang="de-DE" dirty="0" smtClean="0"/>
              <a:t>Veröffentlicht Standard-Lizenzverträge, mit denen Urheber/Innen der Öffentlichkeit Nutzungsrechte gewähren können</a:t>
            </a:r>
            <a:endParaRPr lang="de-DE" dirty="0"/>
          </a:p>
          <a:p>
            <a:r>
              <a:rPr lang="de-DE" dirty="0"/>
              <a:t>Lizenzen bauen auf geltendem Urheberrecht auf</a:t>
            </a:r>
          </a:p>
          <a:p>
            <a:r>
              <a:rPr lang="de-DE" dirty="0"/>
              <a:t>Von „alle Rechte vorbehalten“ zu „bestimmte Rechte eingeräumt</a:t>
            </a:r>
            <a:r>
              <a:rPr lang="de-DE" dirty="0" smtClean="0"/>
              <a:t>“</a:t>
            </a:r>
          </a:p>
          <a:p>
            <a:pPr lvl="1"/>
            <a:r>
              <a:rPr lang="de-DE" dirty="0" smtClean="0"/>
              <a:t>Bedeutet nicht, dass </a:t>
            </a:r>
            <a:r>
              <a:rPr lang="de-DE" dirty="0" err="1" smtClean="0"/>
              <a:t>UrheberInnen</a:t>
            </a:r>
            <a:r>
              <a:rPr lang="de-DE" dirty="0" smtClean="0"/>
              <a:t> ihre </a:t>
            </a:r>
            <a:r>
              <a:rPr lang="de-DE" dirty="0"/>
              <a:t>Rechte </a:t>
            </a:r>
            <a:r>
              <a:rPr lang="de-DE" dirty="0" smtClean="0"/>
              <a:t>aufgeben</a:t>
            </a:r>
            <a:endParaRPr lang="de-DE" dirty="0"/>
          </a:p>
          <a:p>
            <a:pPr lvl="1"/>
            <a:r>
              <a:rPr lang="de-DE" dirty="0" smtClean="0"/>
              <a:t>oder dass mit </a:t>
            </a:r>
            <a:r>
              <a:rPr lang="de-DE" dirty="0"/>
              <a:t>einem Werk völlig frei verfahren werden </a:t>
            </a:r>
            <a:r>
              <a:rPr lang="de-DE" dirty="0" smtClean="0"/>
              <a:t>kann</a:t>
            </a:r>
            <a:endParaRPr lang="de-DE" b="0" dirty="0" smtClean="0"/>
          </a:p>
          <a:p>
            <a:r>
              <a:rPr lang="de-DE" dirty="0" smtClean="0"/>
              <a:t>CC-Lizenzen einfach </a:t>
            </a:r>
            <a:r>
              <a:rPr lang="de-DE" dirty="0"/>
              <a:t>zu verstehen, auch für Nicht-Juristen</a:t>
            </a:r>
          </a:p>
          <a:p>
            <a:r>
              <a:rPr lang="de-DE" dirty="0"/>
              <a:t>Rechtssicher und international auf unterschiedliche Rechtsordnungen </a:t>
            </a:r>
            <a:r>
              <a:rPr lang="de-DE" dirty="0" smtClean="0"/>
              <a:t>abgestimmt</a:t>
            </a:r>
            <a:endParaRPr lang="de-DE" dirty="0"/>
          </a:p>
        </p:txBody>
      </p:sp>
      <p:pic>
        <p:nvPicPr>
          <p:cNvPr id="5" name="Picture 2">
            <a:hlinkClick r:id="rId2"/>
          </p:cNvPr>
          <p:cNvPicPr/>
          <p:nvPr/>
        </p:nvPicPr>
        <p:blipFill>
          <a:blip r:embed="rId3"/>
          <a:stretch/>
        </p:blipFill>
        <p:spPr>
          <a:xfrm>
            <a:off x="677401" y="5504708"/>
            <a:ext cx="2666520" cy="685440"/>
          </a:xfrm>
          <a:prstGeom prst="rect">
            <a:avLst/>
          </a:prstGeom>
          <a:ln>
            <a:noFill/>
          </a:ln>
        </p:spPr>
      </p:pic>
    </p:spTree>
    <p:extLst>
      <p:ext uri="{BB962C8B-B14F-4D97-AF65-F5344CB8AC3E}">
        <p14:creationId xmlns:p14="http://schemas.microsoft.com/office/powerpoint/2010/main" val="7384329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12D5449-2402-456D-BD74-99653AF97728}"/>
              </a:ext>
            </a:extLst>
          </p:cNvPr>
          <p:cNvSpPr>
            <a:spLocks noGrp="1"/>
          </p:cNvSpPr>
          <p:nvPr>
            <p:ph type="title"/>
          </p:nvPr>
        </p:nvSpPr>
        <p:spPr/>
        <p:txBody>
          <a:bodyPr>
            <a:normAutofit/>
          </a:bodyPr>
          <a:lstStyle/>
          <a:p>
            <a:r>
              <a:rPr lang="de-DE" b="1" dirty="0" smtClean="0"/>
              <a:t>Rechtsmodule für CC-Lizenzen</a:t>
            </a:r>
            <a:endParaRPr lang="de-DE" b="1" dirty="0"/>
          </a:p>
        </p:txBody>
      </p:sp>
      <p:graphicFrame>
        <p:nvGraphicFramePr>
          <p:cNvPr id="6" name="Tabelle 5"/>
          <p:cNvGraphicFramePr>
            <a:graphicFrameLocks noGrp="1"/>
          </p:cNvGraphicFramePr>
          <p:nvPr>
            <p:extLst/>
          </p:nvPr>
        </p:nvGraphicFramePr>
        <p:xfrm>
          <a:off x="929613" y="1278194"/>
          <a:ext cx="7575292" cy="4665406"/>
        </p:xfrm>
        <a:graphic>
          <a:graphicData uri="http://schemas.openxmlformats.org/drawingml/2006/table">
            <a:tbl>
              <a:tblPr firstRow="1" bandRow="1">
                <a:tableStyleId>{5940675A-B579-460E-94D1-54222C63F5DA}</a:tableStyleId>
              </a:tblPr>
              <a:tblGrid>
                <a:gridCol w="1587445">
                  <a:extLst>
                    <a:ext uri="{9D8B030D-6E8A-4147-A177-3AD203B41FA5}">
                      <a16:colId xmlns:a16="http://schemas.microsoft.com/office/drawing/2014/main" val="2527937491"/>
                    </a:ext>
                  </a:extLst>
                </a:gridCol>
                <a:gridCol w="1052052">
                  <a:extLst>
                    <a:ext uri="{9D8B030D-6E8A-4147-A177-3AD203B41FA5}">
                      <a16:colId xmlns:a16="http://schemas.microsoft.com/office/drawing/2014/main" val="1830902568"/>
                    </a:ext>
                  </a:extLst>
                </a:gridCol>
                <a:gridCol w="1877961">
                  <a:extLst>
                    <a:ext uri="{9D8B030D-6E8A-4147-A177-3AD203B41FA5}">
                      <a16:colId xmlns:a16="http://schemas.microsoft.com/office/drawing/2014/main" val="2449561160"/>
                    </a:ext>
                  </a:extLst>
                </a:gridCol>
                <a:gridCol w="3057834">
                  <a:extLst>
                    <a:ext uri="{9D8B030D-6E8A-4147-A177-3AD203B41FA5}">
                      <a16:colId xmlns:a16="http://schemas.microsoft.com/office/drawing/2014/main" val="912771880"/>
                    </a:ext>
                  </a:extLst>
                </a:gridCol>
              </a:tblGrid>
              <a:tr h="550606">
                <a:tc>
                  <a:txBody>
                    <a:bodyPr/>
                    <a:lstStyle/>
                    <a:p>
                      <a:endParaRPr lang="de-DE" dirty="0"/>
                    </a:p>
                  </a:txBody>
                  <a:tcPr>
                    <a:lnL w="12700" cmpd="sng">
                      <a:noFill/>
                    </a:lnL>
                    <a:lnR w="12700" cap="flat" cmpd="sng" algn="ctr">
                      <a:solidFill>
                        <a:srgbClr val="009AD6"/>
                      </a:solidFill>
                      <a:prstDash val="solid"/>
                      <a:round/>
                      <a:headEnd type="none" w="med" len="med"/>
                      <a:tailEnd type="none" w="med" len="med"/>
                    </a:lnR>
                    <a:lnT w="12700" cmpd="sng">
                      <a:noFill/>
                    </a:lnT>
                    <a:lnB w="12700" cap="flat" cmpd="sng" algn="ctr">
                      <a:solidFill>
                        <a:srgbClr val="009AD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latin typeface="+mn-lt"/>
                        </a:rPr>
                        <a:t>Kürzel</a:t>
                      </a: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ap="flat" cmpd="sng" algn="ctr">
                      <a:solidFill>
                        <a:srgbClr val="009AD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mtClean="0">
                          <a:latin typeface="+mn-lt"/>
                        </a:rPr>
                        <a:t>Namen der </a:t>
                      </a:r>
                      <a:r>
                        <a:rPr lang="de-DE" dirty="0" smtClean="0">
                          <a:latin typeface="+mn-lt"/>
                        </a:rPr>
                        <a:t>Rechtemodule</a:t>
                      </a: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ap="flat" cmpd="sng" algn="ctr">
                      <a:solidFill>
                        <a:srgbClr val="009AD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latin typeface="+mn-lt"/>
                        </a:rPr>
                        <a:t>Erklärung</a:t>
                      </a: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009AD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237925"/>
                  </a:ext>
                </a:extLst>
              </a:tr>
              <a:tr h="743504">
                <a:tc>
                  <a:txBody>
                    <a:bodyPr/>
                    <a:lstStyle/>
                    <a:p>
                      <a:endParaRPr lang="de-DE" dirty="0"/>
                    </a:p>
                  </a:txBody>
                  <a:tcPr>
                    <a:lnL w="12700" cmpd="sng">
                      <a:noFill/>
                    </a:lnL>
                    <a:lnR w="12700" cap="flat" cmpd="sng" algn="ctr">
                      <a:solidFill>
                        <a:srgbClr val="009AD6"/>
                      </a:solidFill>
                      <a:prstDash val="solid"/>
                      <a:round/>
                      <a:headEnd type="none" w="med" len="med"/>
                      <a:tailEnd type="none" w="med" len="med"/>
                    </a:lnR>
                    <a:lnT w="12700" cap="flat" cmpd="sng" algn="ctr">
                      <a:solidFill>
                        <a:srgbClr val="009AD6"/>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800" b="1" dirty="0" smtClean="0">
                          <a:latin typeface="+mn-lt"/>
                        </a:rPr>
                        <a:t>BY</a:t>
                      </a:r>
                      <a:endParaRPr lang="de-DE" sz="1800" b="1"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ap="flat" cmpd="sng" algn="ctr">
                      <a:solidFill>
                        <a:srgbClr val="009AD6"/>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200" b="0" i="0" u="none" strike="noStrike" cap="none" spc="0" baseline="0" dirty="0" smtClean="0">
                          <a:ln>
                            <a:noFill/>
                          </a:ln>
                          <a:solidFill>
                            <a:schemeClr val="tx1"/>
                          </a:solidFill>
                          <a:uFillTx/>
                          <a:latin typeface="+mn-lt"/>
                          <a:ea typeface="+mn-ea"/>
                          <a:cs typeface="+mn-cs"/>
                          <a:sym typeface="Helvetica Light"/>
                        </a:rPr>
                        <a:t>Namensnennung (englisch: Attribution) </a:t>
                      </a: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ap="flat" cmpd="sng" algn="ctr">
                      <a:solidFill>
                        <a:srgbClr val="009AD6"/>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200" b="0" i="0" u="none" strike="noStrike" cap="none" spc="0" baseline="0" dirty="0" smtClean="0">
                          <a:ln>
                            <a:noFill/>
                          </a:ln>
                          <a:solidFill>
                            <a:schemeClr val="tx1"/>
                          </a:solidFill>
                          <a:uFillTx/>
                          <a:latin typeface="+mn-lt"/>
                          <a:ea typeface="+mn-ea"/>
                          <a:cs typeface="+mn-cs"/>
                          <a:sym typeface="Helvetica Light"/>
                        </a:rPr>
                        <a:t>Der Name des ursprünglichen Urhebers muss genannt werden (und zwar in der Weise, die der Urheber vorgibt).</a:t>
                      </a:r>
                    </a:p>
                    <a:p>
                      <a:pPr marL="0" marR="0" lvl="0" indent="0" algn="ctr" defTabSz="410765" rtl="0" eaLnBrk="1" fontAlgn="auto" latinLnBrk="0" hangingPunct="1">
                        <a:lnSpc>
                          <a:spcPct val="100000"/>
                        </a:lnSpc>
                        <a:spcBef>
                          <a:spcPts val="0"/>
                        </a:spcBef>
                        <a:spcAft>
                          <a:spcPts val="0"/>
                        </a:spcAft>
                        <a:buClrTx/>
                        <a:buSzTx/>
                        <a:buFontTx/>
                        <a:buNone/>
                        <a:tabLst/>
                        <a:defRPr/>
                      </a:pP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D6"/>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3935250"/>
                  </a:ext>
                </a:extLst>
              </a:tr>
              <a:tr h="743504">
                <a:tc>
                  <a:txBody>
                    <a:bodyPr/>
                    <a:lstStyle/>
                    <a:p>
                      <a:endParaRPr lang="de-DE" dirty="0"/>
                    </a:p>
                  </a:txBody>
                  <a:tcPr>
                    <a:lnL w="12700" cmpd="sng">
                      <a:noFill/>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DE" sz="1800" b="1" dirty="0" smtClean="0">
                          <a:latin typeface="+mn-lt"/>
                        </a:rPr>
                        <a:t>SA</a:t>
                      </a:r>
                      <a:endParaRPr lang="de-DE" sz="1800" b="1"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200" b="0" i="0" u="none" strike="noStrike" cap="none" spc="0" baseline="0" dirty="0" smtClean="0">
                          <a:ln>
                            <a:noFill/>
                          </a:ln>
                          <a:solidFill>
                            <a:schemeClr val="tx1"/>
                          </a:solidFill>
                          <a:uFillTx/>
                          <a:latin typeface="+mn-lt"/>
                          <a:ea typeface="+mn-ea"/>
                          <a:cs typeface="+mn-cs"/>
                          <a:sym typeface="Helvetica Light"/>
                        </a:rPr>
                        <a:t>Weitergabe unter gleichen Bedingungen (</a:t>
                      </a:r>
                      <a:r>
                        <a:rPr lang="de-DE" sz="1200" b="1" i="0" u="none" strike="noStrike" cap="none" spc="0" baseline="0" dirty="0" smtClean="0">
                          <a:ln>
                            <a:noFill/>
                          </a:ln>
                          <a:solidFill>
                            <a:schemeClr val="tx1"/>
                          </a:solidFill>
                          <a:uFillTx/>
                          <a:latin typeface="+mn-lt"/>
                          <a:ea typeface="+mn-ea"/>
                          <a:cs typeface="+mn-cs"/>
                          <a:sym typeface="Helvetica Light"/>
                        </a:rPr>
                        <a:t>S</a:t>
                      </a:r>
                      <a:r>
                        <a:rPr lang="de-DE" sz="1200" b="0" i="0" u="none" strike="noStrike" cap="none" spc="0" baseline="0" dirty="0" smtClean="0">
                          <a:ln>
                            <a:noFill/>
                          </a:ln>
                          <a:solidFill>
                            <a:schemeClr val="tx1"/>
                          </a:solidFill>
                          <a:uFillTx/>
                          <a:latin typeface="+mn-lt"/>
                          <a:ea typeface="+mn-ea"/>
                          <a:cs typeface="+mn-cs"/>
                          <a:sym typeface="Helvetica Light"/>
                        </a:rPr>
                        <a:t>hare </a:t>
                      </a:r>
                      <a:r>
                        <a:rPr lang="de-DE" sz="1200" b="1" i="0" u="none" strike="noStrike" cap="none" spc="0" baseline="0" dirty="0" err="1" smtClean="0">
                          <a:ln>
                            <a:noFill/>
                          </a:ln>
                          <a:solidFill>
                            <a:schemeClr val="tx1"/>
                          </a:solidFill>
                          <a:uFillTx/>
                          <a:latin typeface="+mn-lt"/>
                          <a:ea typeface="+mn-ea"/>
                          <a:cs typeface="+mn-cs"/>
                          <a:sym typeface="Helvetica Light"/>
                        </a:rPr>
                        <a:t>A</a:t>
                      </a:r>
                      <a:r>
                        <a:rPr lang="de-DE" sz="1200" b="0" i="0" u="none" strike="noStrike" cap="none" spc="0" baseline="0" dirty="0" err="1" smtClean="0">
                          <a:ln>
                            <a:noFill/>
                          </a:ln>
                          <a:solidFill>
                            <a:schemeClr val="tx1"/>
                          </a:solidFill>
                          <a:uFillTx/>
                          <a:latin typeface="+mn-lt"/>
                          <a:ea typeface="+mn-ea"/>
                          <a:cs typeface="+mn-cs"/>
                          <a:sym typeface="Helvetica Light"/>
                        </a:rPr>
                        <a:t>like</a:t>
                      </a:r>
                      <a:r>
                        <a:rPr lang="de-DE" sz="1200" b="0" i="0" u="none" strike="noStrike" cap="none" spc="0" baseline="0" dirty="0" smtClean="0">
                          <a:ln>
                            <a:noFill/>
                          </a:ln>
                          <a:solidFill>
                            <a:schemeClr val="tx1"/>
                          </a:solidFill>
                          <a:uFillTx/>
                          <a:latin typeface="+mn-lt"/>
                          <a:ea typeface="+mn-ea"/>
                          <a:cs typeface="+mn-cs"/>
                          <a:sym typeface="Helvetica Light"/>
                        </a:rPr>
                        <a:t>) </a:t>
                      </a: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DE" sz="1200" b="0" i="0" u="none" strike="noStrike" cap="none" spc="0" baseline="0" dirty="0" smtClean="0">
                          <a:ln>
                            <a:noFill/>
                          </a:ln>
                          <a:solidFill>
                            <a:schemeClr val="tx1"/>
                          </a:solidFill>
                          <a:uFillTx/>
                          <a:latin typeface="+mn-lt"/>
                          <a:ea typeface="+mn-ea"/>
                          <a:cs typeface="+mn-cs"/>
                          <a:sym typeface="Helvetica Light"/>
                        </a:rPr>
                        <a:t>Bei einer Bearbeitung muss das neu entstandene Werk unter denselben Bedingungen veröffentlicht werden wie das ursprüngliche Werk. </a:t>
                      </a: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89923794"/>
                  </a:ext>
                </a:extLst>
              </a:tr>
              <a:tr h="743504">
                <a:tc>
                  <a:txBody>
                    <a:bodyPr/>
                    <a:lstStyle/>
                    <a:p>
                      <a:endParaRPr lang="de-DE" dirty="0"/>
                    </a:p>
                  </a:txBody>
                  <a:tcPr>
                    <a:lnL w="12700" cmpd="sng">
                      <a:noFill/>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DE" sz="1800" b="1" dirty="0" smtClean="0">
                          <a:latin typeface="+mn-lt"/>
                        </a:rPr>
                        <a:t>NC</a:t>
                      </a:r>
                      <a:endParaRPr lang="de-DE" sz="1800" b="1"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200" b="0" i="0" u="none" strike="noStrike" cap="none" spc="0" baseline="0" dirty="0" smtClean="0">
                          <a:ln>
                            <a:noFill/>
                          </a:ln>
                          <a:solidFill>
                            <a:schemeClr val="tx1"/>
                          </a:solidFill>
                          <a:uFillTx/>
                          <a:latin typeface="+mn-lt"/>
                          <a:ea typeface="+mn-ea"/>
                          <a:cs typeface="+mn-cs"/>
                          <a:sym typeface="Helvetica Light"/>
                        </a:rPr>
                        <a:t>Nicht kommerziell (</a:t>
                      </a:r>
                      <a:r>
                        <a:rPr lang="de-DE" sz="1200" b="1" i="0" u="none" strike="noStrike" cap="none" spc="0" baseline="0" dirty="0" smtClean="0">
                          <a:ln>
                            <a:noFill/>
                          </a:ln>
                          <a:solidFill>
                            <a:schemeClr val="tx1"/>
                          </a:solidFill>
                          <a:uFillTx/>
                          <a:latin typeface="+mn-lt"/>
                          <a:ea typeface="+mn-ea"/>
                          <a:cs typeface="+mn-cs"/>
                          <a:sym typeface="Helvetica Light"/>
                        </a:rPr>
                        <a:t>N</a:t>
                      </a:r>
                      <a:r>
                        <a:rPr lang="de-DE" sz="1200" b="0" i="0" u="none" strike="noStrike" cap="none" spc="0" baseline="0" dirty="0" smtClean="0">
                          <a:ln>
                            <a:noFill/>
                          </a:ln>
                          <a:solidFill>
                            <a:schemeClr val="tx1"/>
                          </a:solidFill>
                          <a:uFillTx/>
                          <a:latin typeface="+mn-lt"/>
                          <a:ea typeface="+mn-ea"/>
                          <a:cs typeface="+mn-cs"/>
                          <a:sym typeface="Helvetica Light"/>
                        </a:rPr>
                        <a:t>on-</a:t>
                      </a:r>
                      <a:r>
                        <a:rPr lang="de-DE" sz="1200" b="1" i="0" u="none" strike="noStrike" cap="none" spc="0" baseline="0" dirty="0" smtClean="0">
                          <a:ln>
                            <a:noFill/>
                          </a:ln>
                          <a:solidFill>
                            <a:schemeClr val="tx1"/>
                          </a:solidFill>
                          <a:uFillTx/>
                          <a:latin typeface="+mn-lt"/>
                          <a:ea typeface="+mn-ea"/>
                          <a:cs typeface="+mn-cs"/>
                          <a:sym typeface="Helvetica Light"/>
                        </a:rPr>
                        <a:t>C</a:t>
                      </a:r>
                      <a:r>
                        <a:rPr lang="de-DE" sz="1200" b="0" i="0" u="none" strike="noStrike" cap="none" spc="0" baseline="0" dirty="0" smtClean="0">
                          <a:ln>
                            <a:noFill/>
                          </a:ln>
                          <a:solidFill>
                            <a:schemeClr val="tx1"/>
                          </a:solidFill>
                          <a:uFillTx/>
                          <a:latin typeface="+mn-lt"/>
                          <a:ea typeface="+mn-ea"/>
                          <a:cs typeface="+mn-cs"/>
                          <a:sym typeface="Helvetica Light"/>
                        </a:rPr>
                        <a:t>ommercial) </a:t>
                      </a:r>
                      <a:endParaRPr lang="de-DE" dirty="0" smtClean="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endParaRPr lang="de-DE" sz="1200" b="0" i="0" u="none" strike="noStrike" cap="none" spc="0" baseline="0" dirty="0" smtClean="0">
                        <a:ln>
                          <a:noFill/>
                        </a:ln>
                        <a:solidFill>
                          <a:schemeClr val="tx1"/>
                        </a:solidFill>
                        <a:uFillTx/>
                        <a:latin typeface="+mn-lt"/>
                        <a:ea typeface="+mn-ea"/>
                        <a:cs typeface="+mn-cs"/>
                        <a:sym typeface="Helvetica Light"/>
                      </a:endParaRPr>
                    </a:p>
                    <a:p>
                      <a:pPr marL="0" marR="0" lvl="0" indent="0" algn="ctr" defTabSz="410765" rtl="0" eaLnBrk="1" fontAlgn="auto" latinLnBrk="0" hangingPunct="1">
                        <a:lnSpc>
                          <a:spcPct val="100000"/>
                        </a:lnSpc>
                        <a:spcBef>
                          <a:spcPts val="0"/>
                        </a:spcBef>
                        <a:spcAft>
                          <a:spcPts val="0"/>
                        </a:spcAft>
                        <a:buClrTx/>
                        <a:buSzTx/>
                        <a:buFontTx/>
                        <a:buNone/>
                        <a:tabLst/>
                        <a:defRPr/>
                      </a:pPr>
                      <a:r>
                        <a:rPr lang="de-DE" sz="1200" b="0" i="0" u="none" strike="noStrike" cap="none" spc="0" baseline="0" dirty="0" smtClean="0">
                          <a:ln>
                            <a:noFill/>
                          </a:ln>
                          <a:solidFill>
                            <a:schemeClr val="tx1"/>
                          </a:solidFill>
                          <a:uFillTx/>
                          <a:latin typeface="+mn-lt"/>
                          <a:ea typeface="+mn-ea"/>
                          <a:cs typeface="+mn-cs"/>
                          <a:sym typeface="Helvetica Light"/>
                        </a:rPr>
                        <a:t>Die Weiterverwendung darf nur nicht-kommerziellen Zwecken dienen. 	</a:t>
                      </a:r>
                      <a:endParaRPr lang="de-DE" dirty="0" smtClean="0">
                        <a:latin typeface="+mn-lt"/>
                      </a:endParaRPr>
                    </a:p>
                    <a:p>
                      <a:pPr marL="0" marR="0" lvl="0" indent="0" algn="ctr" defTabSz="410765" rtl="0" eaLnBrk="1" fontAlgn="auto" latinLnBrk="0" hangingPunct="1">
                        <a:lnSpc>
                          <a:spcPct val="100000"/>
                        </a:lnSpc>
                        <a:spcBef>
                          <a:spcPts val="0"/>
                        </a:spcBef>
                        <a:spcAft>
                          <a:spcPts val="0"/>
                        </a:spcAft>
                        <a:buClrTx/>
                        <a:buSzTx/>
                        <a:buFontTx/>
                        <a:buNone/>
                        <a:tabLst/>
                        <a:defRPr/>
                      </a:pP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3168143"/>
                  </a:ext>
                </a:extLst>
              </a:tr>
              <a:tr h="743504">
                <a:tc>
                  <a:txBody>
                    <a:bodyPr/>
                    <a:lstStyle/>
                    <a:p>
                      <a:endParaRPr lang="de-DE" dirty="0"/>
                    </a:p>
                  </a:txBody>
                  <a:tcPr>
                    <a:lnL w="12700" cmpd="sng">
                      <a:noFill/>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DE" sz="1800" b="1" dirty="0" smtClean="0">
                          <a:latin typeface="+mn-lt"/>
                        </a:rPr>
                        <a:t>ND</a:t>
                      </a:r>
                      <a:endParaRPr lang="de-DE" sz="1800" b="1"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200" b="0" i="0" u="none" strike="noStrike" cap="none" spc="0" baseline="0" dirty="0" smtClean="0">
                          <a:ln>
                            <a:noFill/>
                          </a:ln>
                          <a:solidFill>
                            <a:schemeClr val="tx1"/>
                          </a:solidFill>
                          <a:uFillTx/>
                          <a:latin typeface="+mn-lt"/>
                          <a:ea typeface="+mn-ea"/>
                          <a:cs typeface="+mn-cs"/>
                          <a:sym typeface="Helvetica Light"/>
                        </a:rPr>
                        <a:t>Keine Bearbeitung (</a:t>
                      </a:r>
                      <a:r>
                        <a:rPr lang="de-DE" sz="1200" b="1" i="0" u="none" strike="noStrike" cap="none" spc="0" baseline="0" dirty="0" err="1" smtClean="0">
                          <a:ln>
                            <a:noFill/>
                          </a:ln>
                          <a:solidFill>
                            <a:schemeClr val="tx1"/>
                          </a:solidFill>
                          <a:uFillTx/>
                          <a:latin typeface="+mn-lt"/>
                          <a:ea typeface="+mn-ea"/>
                          <a:cs typeface="+mn-cs"/>
                          <a:sym typeface="Helvetica Light"/>
                        </a:rPr>
                        <a:t>N</a:t>
                      </a:r>
                      <a:r>
                        <a:rPr lang="de-DE" sz="1200" b="0" i="0" u="none" strike="noStrike" cap="none" spc="0" baseline="0" dirty="0" err="1" smtClean="0">
                          <a:ln>
                            <a:noFill/>
                          </a:ln>
                          <a:solidFill>
                            <a:schemeClr val="tx1"/>
                          </a:solidFill>
                          <a:uFillTx/>
                          <a:latin typeface="+mn-lt"/>
                          <a:ea typeface="+mn-ea"/>
                          <a:cs typeface="+mn-cs"/>
                          <a:sym typeface="Helvetica Light"/>
                        </a:rPr>
                        <a:t>o</a:t>
                      </a:r>
                      <a:r>
                        <a:rPr lang="de-DE" sz="1200" b="0" i="0" u="none" strike="noStrike" cap="none" spc="0" baseline="0" dirty="0" smtClean="0">
                          <a:ln>
                            <a:noFill/>
                          </a:ln>
                          <a:solidFill>
                            <a:schemeClr val="tx1"/>
                          </a:solidFill>
                          <a:uFillTx/>
                          <a:latin typeface="+mn-lt"/>
                          <a:ea typeface="+mn-ea"/>
                          <a:cs typeface="+mn-cs"/>
                          <a:sym typeface="Helvetica Light"/>
                        </a:rPr>
                        <a:t> </a:t>
                      </a:r>
                      <a:r>
                        <a:rPr lang="de-DE" sz="1200" b="1" i="0" u="none" strike="noStrike" cap="none" spc="0" baseline="0" dirty="0" smtClean="0">
                          <a:ln>
                            <a:noFill/>
                          </a:ln>
                          <a:solidFill>
                            <a:schemeClr val="tx1"/>
                          </a:solidFill>
                          <a:uFillTx/>
                          <a:latin typeface="+mn-lt"/>
                          <a:ea typeface="+mn-ea"/>
                          <a:cs typeface="+mn-cs"/>
                          <a:sym typeface="Helvetica Light"/>
                        </a:rPr>
                        <a:t>D</a:t>
                      </a:r>
                      <a:r>
                        <a:rPr lang="de-DE" sz="1200" b="0" i="0" u="none" strike="noStrike" cap="none" spc="0" baseline="0" dirty="0" smtClean="0">
                          <a:ln>
                            <a:noFill/>
                          </a:ln>
                          <a:solidFill>
                            <a:schemeClr val="tx1"/>
                          </a:solidFill>
                          <a:uFillTx/>
                          <a:latin typeface="+mn-lt"/>
                          <a:ea typeface="+mn-ea"/>
                          <a:cs typeface="+mn-cs"/>
                          <a:sym typeface="Helvetica Light"/>
                        </a:rPr>
                        <a:t>erivatives) </a:t>
                      </a: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endParaRPr lang="de-DE" sz="1200" b="0" i="0" u="none" strike="noStrike" cap="none" spc="0" baseline="0" dirty="0" smtClean="0">
                        <a:ln>
                          <a:noFill/>
                        </a:ln>
                        <a:solidFill>
                          <a:schemeClr val="tx1"/>
                        </a:solidFill>
                        <a:uFillTx/>
                        <a:latin typeface="+mn-lt"/>
                        <a:ea typeface="+mn-ea"/>
                        <a:cs typeface="+mn-cs"/>
                        <a:sym typeface="Helvetica Light"/>
                      </a:endParaRPr>
                    </a:p>
                    <a:p>
                      <a:pPr marL="0" marR="0" lvl="0" indent="0" algn="ctr" defTabSz="410765" rtl="0" eaLnBrk="1" fontAlgn="auto" latinLnBrk="0" hangingPunct="1">
                        <a:lnSpc>
                          <a:spcPct val="100000"/>
                        </a:lnSpc>
                        <a:spcBef>
                          <a:spcPts val="0"/>
                        </a:spcBef>
                        <a:spcAft>
                          <a:spcPts val="0"/>
                        </a:spcAft>
                        <a:buClrTx/>
                        <a:buSzTx/>
                        <a:buFontTx/>
                        <a:buNone/>
                        <a:tabLst/>
                        <a:defRPr/>
                      </a:pPr>
                      <a:r>
                        <a:rPr lang="de-DE" sz="1200" b="0" i="0" u="none" strike="noStrike" cap="none" spc="0" baseline="0" dirty="0" smtClean="0">
                          <a:ln>
                            <a:noFill/>
                          </a:ln>
                          <a:solidFill>
                            <a:schemeClr val="tx1"/>
                          </a:solidFill>
                          <a:uFillTx/>
                          <a:latin typeface="+mn-lt"/>
                          <a:ea typeface="+mn-ea"/>
                          <a:cs typeface="+mn-cs"/>
                          <a:sym typeface="Helvetica Light"/>
                        </a:rPr>
                        <a:t>Das Werk muss vollständig und ohne Veränderungen bleiben.</a:t>
                      </a:r>
                    </a:p>
                    <a:p>
                      <a:pPr marL="0" marR="0" lvl="0" indent="0" algn="ctr" defTabSz="410765" rtl="0" eaLnBrk="1" fontAlgn="auto" latinLnBrk="0" hangingPunct="1">
                        <a:lnSpc>
                          <a:spcPct val="100000"/>
                        </a:lnSpc>
                        <a:spcBef>
                          <a:spcPts val="0"/>
                        </a:spcBef>
                        <a:spcAft>
                          <a:spcPts val="0"/>
                        </a:spcAft>
                        <a:buClrTx/>
                        <a:buSzTx/>
                        <a:buFontTx/>
                        <a:buNone/>
                        <a:tabLst/>
                        <a:defRPr/>
                      </a:pP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9611408"/>
                  </a:ext>
                </a:extLst>
              </a:tr>
              <a:tr h="743504">
                <a:tc>
                  <a:txBody>
                    <a:bodyPr/>
                    <a:lstStyle/>
                    <a:p>
                      <a:endParaRPr lang="de-DE" dirty="0"/>
                    </a:p>
                  </a:txBody>
                  <a:tcPr>
                    <a:lnL w="12700" cmpd="sng">
                      <a:noFill/>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DE" sz="1800" b="1" dirty="0" smtClean="0">
                          <a:latin typeface="+mn-lt"/>
                        </a:rPr>
                        <a:t>Zero</a:t>
                      </a:r>
                      <a:endParaRPr lang="de-DE" sz="1800" b="1" dirty="0">
                        <a:latin typeface="+mn-l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200" b="0" i="0" u="none" strike="noStrike" cap="none" spc="0" baseline="0" dirty="0" smtClean="0">
                          <a:ln>
                            <a:noFill/>
                          </a:ln>
                          <a:solidFill>
                            <a:schemeClr val="tx1"/>
                          </a:solidFill>
                          <a:uFillTx/>
                          <a:latin typeface="+mn-lt"/>
                          <a:ea typeface="+mn-ea"/>
                          <a:cs typeface="+mn-cs"/>
                          <a:sym typeface="Helvetica Light"/>
                        </a:rPr>
                        <a:t>Gemeinfreiheit (Public Domain)</a:t>
                      </a:r>
                      <a:endParaRPr lang="de-DE" sz="1200" b="0" i="0" u="none" strike="noStrike" cap="none" spc="0" baseline="0" dirty="0">
                        <a:ln>
                          <a:noFill/>
                        </a:ln>
                        <a:solidFill>
                          <a:schemeClr val="tx1"/>
                        </a:solidFill>
                        <a:uFillTx/>
                        <a:latin typeface="+mn-lt"/>
                        <a:ea typeface="+mn-ea"/>
                        <a:cs typeface="+mn-cs"/>
                        <a:sym typeface="Helvetica Light"/>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endParaRPr lang="de-DE" dirty="0" smtClean="0">
                        <a:latin typeface="+mn-lt"/>
                      </a:endParaRPr>
                    </a:p>
                    <a:p>
                      <a:pPr marL="0" marR="0" lvl="0" indent="0" algn="ctr" defTabSz="410765" rtl="0" eaLnBrk="1" fontAlgn="auto" latinLnBrk="0" hangingPunct="1">
                        <a:lnSpc>
                          <a:spcPct val="100000"/>
                        </a:lnSpc>
                        <a:spcBef>
                          <a:spcPts val="0"/>
                        </a:spcBef>
                        <a:spcAft>
                          <a:spcPts val="0"/>
                        </a:spcAft>
                        <a:buClrTx/>
                        <a:buSzTx/>
                        <a:buFontTx/>
                        <a:buNone/>
                        <a:tabLst/>
                        <a:defRPr/>
                      </a:pPr>
                      <a:r>
                        <a:rPr lang="de-DE" dirty="0" smtClean="0">
                          <a:latin typeface="+mn-lt"/>
                        </a:rPr>
                        <a:t>Verzicht auf alle urheberrechtlichen und verwandten Schutzrechte.</a:t>
                      </a:r>
                    </a:p>
                    <a:p>
                      <a:pPr marL="0" marR="0" lvl="0" indent="0" algn="ctr" defTabSz="410765" rtl="0" eaLnBrk="1" fontAlgn="auto" latinLnBrk="0" hangingPunct="1">
                        <a:lnSpc>
                          <a:spcPct val="100000"/>
                        </a:lnSpc>
                        <a:spcBef>
                          <a:spcPts val="0"/>
                        </a:spcBef>
                        <a:spcAft>
                          <a:spcPts val="0"/>
                        </a:spcAft>
                        <a:buClrTx/>
                        <a:buSzTx/>
                        <a:buFontTx/>
                        <a:buNone/>
                        <a:tabLst/>
                        <a:defRPr/>
                      </a:pPr>
                      <a:endParaRPr lang="de-DE" dirty="0">
                        <a:latin typeface="+mn-lt"/>
                      </a:endParaRP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8024625"/>
                  </a:ext>
                </a:extLst>
              </a:tr>
            </a:tbl>
          </a:graphicData>
        </a:graphic>
      </p:graphicFrame>
      <p:pic>
        <p:nvPicPr>
          <p:cNvPr id="8" name="Grafik 7"/>
          <p:cNvPicPr/>
          <p:nvPr/>
        </p:nvPicPr>
        <p:blipFill>
          <a:blip r:embed="rId3">
            <a:extLst>
              <a:ext uri="{28A0092B-C50C-407E-A947-70E740481C1C}">
                <a14:useLocalDpi xmlns:a14="http://schemas.microsoft.com/office/drawing/2010/main" val="0"/>
              </a:ext>
            </a:extLst>
          </a:blip>
          <a:stretch>
            <a:fillRect/>
          </a:stretch>
        </p:blipFill>
        <p:spPr>
          <a:xfrm>
            <a:off x="1072010" y="1347190"/>
            <a:ext cx="457505" cy="457505"/>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123" y="1939500"/>
            <a:ext cx="609600" cy="609600"/>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0123" y="2754442"/>
            <a:ext cx="609600" cy="609600"/>
          </a:xfrm>
          <a:prstGeom prst="rect">
            <a:avLst/>
          </a:prstGeom>
        </p:spPr>
      </p:pic>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0123" y="3569384"/>
            <a:ext cx="609600" cy="609600"/>
          </a:xfrm>
          <a:prstGeom prst="rect">
            <a:avLst/>
          </a:prstGeom>
        </p:spPr>
      </p:pic>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0123" y="5199268"/>
            <a:ext cx="609600" cy="609600"/>
          </a:xfrm>
          <a:prstGeom prst="rect">
            <a:avLst/>
          </a:prstGeom>
        </p:spPr>
      </p:pic>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0123" y="4384326"/>
            <a:ext cx="609600" cy="609600"/>
          </a:xfrm>
          <a:prstGeom prst="rect">
            <a:avLst/>
          </a:prstGeom>
        </p:spPr>
      </p:pic>
      <p:sp>
        <p:nvSpPr>
          <p:cNvPr id="2" name="Rechteck 1"/>
          <p:cNvSpPr/>
          <p:nvPr/>
        </p:nvSpPr>
        <p:spPr>
          <a:xfrm>
            <a:off x="2500233" y="1850524"/>
            <a:ext cx="6004672" cy="814942"/>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sp>
        <p:nvSpPr>
          <p:cNvPr id="15" name="Rechteck 14"/>
          <p:cNvSpPr/>
          <p:nvPr/>
        </p:nvSpPr>
        <p:spPr>
          <a:xfrm>
            <a:off x="2458672" y="2642939"/>
            <a:ext cx="6004672" cy="814942"/>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sp>
        <p:nvSpPr>
          <p:cNvPr id="16" name="Rechteck 15"/>
          <p:cNvSpPr/>
          <p:nvPr/>
        </p:nvSpPr>
        <p:spPr>
          <a:xfrm>
            <a:off x="2500233" y="3451046"/>
            <a:ext cx="6004672" cy="814942"/>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sp>
        <p:nvSpPr>
          <p:cNvPr id="17" name="Rechteck 16"/>
          <p:cNvSpPr/>
          <p:nvPr/>
        </p:nvSpPr>
        <p:spPr>
          <a:xfrm>
            <a:off x="2500233" y="4279658"/>
            <a:ext cx="6004672" cy="814942"/>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sp>
        <p:nvSpPr>
          <p:cNvPr id="18" name="Rechteck 17"/>
          <p:cNvSpPr/>
          <p:nvPr/>
        </p:nvSpPr>
        <p:spPr>
          <a:xfrm>
            <a:off x="2500233" y="5094600"/>
            <a:ext cx="6004672" cy="862670"/>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7595885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6"/>
                                        </p:tgtEl>
                                        <p:attrNameLst>
                                          <p:attrName>ppt_w</p:attrName>
                                        </p:attrNameLst>
                                      </p:cBhvr>
                                      <p:tavLst>
                                        <p:tav tm="0">
                                          <p:val>
                                            <p:strVal val="ppt_w"/>
                                          </p:val>
                                        </p:tav>
                                        <p:tav tm="100000">
                                          <p:val>
                                            <p:fltVal val="0"/>
                                          </p:val>
                                        </p:tav>
                                      </p:tavLst>
                                    </p:anim>
                                    <p:anim calcmode="lin" valueType="num">
                                      <p:cBhvr>
                                        <p:cTn id="42" dur="500"/>
                                        <p:tgtEl>
                                          <p:spTgt spid="16"/>
                                        </p:tgtEl>
                                        <p:attrNameLst>
                                          <p:attrName>ppt_h</p:attrName>
                                        </p:attrNameLst>
                                      </p:cBhvr>
                                      <p:tavLst>
                                        <p:tav tm="0">
                                          <p:val>
                                            <p:strVal val="ppt_h"/>
                                          </p:val>
                                        </p:tav>
                                        <p:tav tm="100000">
                                          <p:val>
                                            <p:fltVal val="0"/>
                                          </p:val>
                                        </p:tav>
                                      </p:tavLst>
                                    </p:anim>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7"/>
                                        </p:tgtEl>
                                        <p:attrNameLst>
                                          <p:attrName>ppt_w</p:attrName>
                                        </p:attrNameLst>
                                      </p:cBhvr>
                                      <p:tavLst>
                                        <p:tav tm="0">
                                          <p:val>
                                            <p:strVal val="ppt_w"/>
                                          </p:val>
                                        </p:tav>
                                        <p:tav tm="100000">
                                          <p:val>
                                            <p:fltVal val="0"/>
                                          </p:val>
                                        </p:tav>
                                      </p:tavLst>
                                    </p:anim>
                                    <p:anim calcmode="lin" valueType="num">
                                      <p:cBhvr>
                                        <p:cTn id="56" dur="500"/>
                                        <p:tgtEl>
                                          <p:spTgt spid="17"/>
                                        </p:tgtEl>
                                        <p:attrNameLst>
                                          <p:attrName>ppt_h</p:attrName>
                                        </p:attrNameLst>
                                      </p:cBhvr>
                                      <p:tavLst>
                                        <p:tav tm="0">
                                          <p:val>
                                            <p:strVal val="ppt_h"/>
                                          </p:val>
                                        </p:tav>
                                        <p:tav tm="100000">
                                          <p:val>
                                            <p:fltVal val="0"/>
                                          </p:val>
                                        </p:tav>
                                      </p:tavLst>
                                    </p:anim>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18"/>
                                        </p:tgtEl>
                                        <p:attrNameLst>
                                          <p:attrName>ppt_w</p:attrName>
                                        </p:attrNameLst>
                                      </p:cBhvr>
                                      <p:tavLst>
                                        <p:tav tm="0">
                                          <p:val>
                                            <p:strVal val="ppt_w"/>
                                          </p:val>
                                        </p:tav>
                                        <p:tav tm="100000">
                                          <p:val>
                                            <p:fltVal val="0"/>
                                          </p:val>
                                        </p:tav>
                                      </p:tavLst>
                                    </p:anim>
                                    <p:anim calcmode="lin" valueType="num">
                                      <p:cBhvr>
                                        <p:cTn id="70" dur="500"/>
                                        <p:tgtEl>
                                          <p:spTgt spid="18"/>
                                        </p:tgtEl>
                                        <p:attrNameLst>
                                          <p:attrName>ppt_h</p:attrName>
                                        </p:attrNameLst>
                                      </p:cBhvr>
                                      <p:tavLst>
                                        <p:tav tm="0">
                                          <p:val>
                                            <p:strVal val="ppt_h"/>
                                          </p:val>
                                        </p:tav>
                                        <p:tav tm="100000">
                                          <p:val>
                                            <p:fltVal val="0"/>
                                          </p:val>
                                        </p:tav>
                                      </p:tavLst>
                                    </p:anim>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feld 9"/>
          <p:cNvSpPr txBox="1">
            <a:spLocks noChangeArrowheads="1"/>
          </p:cNvSpPr>
          <p:nvPr/>
        </p:nvSpPr>
        <p:spPr bwMode="auto">
          <a:xfrm>
            <a:off x="2471739" y="2066926"/>
            <a:ext cx="185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pPr>
            <a:endParaRPr lang="de-DE" altLang="de-DE" sz="4000" kern="0">
              <a:solidFill>
                <a:srgbClr val="000000"/>
              </a:solidFill>
              <a:cs typeface="Arial"/>
              <a:sym typeface="Arial"/>
            </a:endParaRPr>
          </a:p>
        </p:txBody>
      </p:sp>
      <p:pic>
        <p:nvPicPr>
          <p:cNvPr id="9" name="Grafik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1737"/>
            <a:ext cx="9141565" cy="533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14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2"/>
          <p:cNvSpPr txBox="1"/>
          <p:nvPr/>
        </p:nvSpPr>
        <p:spPr>
          <a:xfrm>
            <a:off x="3988800" y="3394920"/>
            <a:ext cx="3048998" cy="1065240"/>
          </a:xfrm>
          <a:prstGeom prst="rect">
            <a:avLst/>
          </a:prstGeom>
          <a:solidFill>
            <a:srgbClr val="A4D76B"/>
          </a:solidFill>
          <a:ln w="3240">
            <a:noFill/>
          </a:ln>
        </p:spPr>
        <p:txBody>
          <a:bodyPr lIns="35640" tIns="35640" rIns="35640" bIns="35640" anchor="ct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rPr>
              <a:t>Keine kommerzielle </a:t>
            </a:r>
            <a:r>
              <a:rPr kumimoji="0" lang="de-DE" sz="1800" b="0" i="0" u="none" strike="noStrike" kern="0" cap="none" spc="-1" normalizeH="0" baseline="0" noProof="0" dirty="0" smtClean="0">
                <a:ln>
                  <a:noFill/>
                </a:ln>
                <a:solidFill>
                  <a:srgbClr val="000000"/>
                </a:solidFill>
                <a:effectLst/>
                <a:uLnTx/>
                <a:uFill>
                  <a:solidFill>
                    <a:srgbClr val="FFFFFF"/>
                  </a:solidFill>
                </a:uFill>
                <a:latin typeface="Arial"/>
                <a:ea typeface="+mn-ea"/>
                <a:cs typeface="+mn-cs"/>
                <a:sym typeface="Arial"/>
              </a:rPr>
              <a:t>Nutzung </a:t>
            </a:r>
            <a:endParaRPr kumimoji="0" sz="18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7" name="TextShape 3"/>
          <p:cNvSpPr txBox="1"/>
          <p:nvPr/>
        </p:nvSpPr>
        <p:spPr>
          <a:xfrm>
            <a:off x="3986280" y="1186385"/>
            <a:ext cx="3051518" cy="1968840"/>
          </a:xfrm>
          <a:prstGeom prst="rect">
            <a:avLst/>
          </a:prstGeom>
          <a:solidFill>
            <a:srgbClr val="00B050"/>
          </a:solidFill>
          <a:ln w="3240">
            <a:noFill/>
          </a:ln>
        </p:spPr>
        <p:txBody>
          <a:bodyPr lIns="35640" tIns="35640" rIns="35640" bIns="35640" anchor="ct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800" b="0" i="0" u="none" strike="noStrike" kern="0" cap="none" spc="-1" normalizeH="0" baseline="0" noProof="0" dirty="0">
                <a:ln>
                  <a:noFill/>
                </a:ln>
                <a:solidFill>
                  <a:srgbClr val="000000"/>
                </a:solidFill>
                <a:effectLst/>
                <a:uLnTx/>
                <a:uFill>
                  <a:solidFill>
                    <a:srgbClr val="FFFFFF"/>
                  </a:solidFill>
                </a:uFill>
                <a:latin typeface="Aller Light"/>
                <a:ea typeface="Microsoft YaHei"/>
                <a:cs typeface="+mn-cs"/>
                <a:sym typeface="Arial"/>
              </a:rPr>
              <a:t>verbreiten, </a:t>
            </a:r>
            <a:r>
              <a:rPr kumimoji="0" lang="de-DE" sz="1800" b="0" i="0" u="none" strike="noStrike" kern="0" cap="none" spc="-1" normalizeH="0" baseline="0" noProof="0" dirty="0" err="1">
                <a:ln>
                  <a:noFill/>
                </a:ln>
                <a:solidFill>
                  <a:srgbClr val="000000"/>
                </a:solidFill>
                <a:effectLst/>
                <a:uLnTx/>
                <a:uFill>
                  <a:solidFill>
                    <a:srgbClr val="FFFFFF"/>
                  </a:solidFill>
                </a:uFill>
                <a:latin typeface="Aller Light"/>
                <a:ea typeface="Microsoft YaHei"/>
                <a:cs typeface="+mn-cs"/>
                <a:sym typeface="Arial"/>
              </a:rPr>
              <a:t>remixen</a:t>
            </a:r>
            <a:r>
              <a:rPr kumimoji="0" lang="de-DE" sz="1800" b="0" i="0" u="none" strike="noStrike" kern="0" cap="none" spc="-1" normalizeH="0" baseline="0" noProof="0" dirty="0">
                <a:ln>
                  <a:noFill/>
                </a:ln>
                <a:solidFill>
                  <a:srgbClr val="000000"/>
                </a:solidFill>
                <a:effectLst/>
                <a:uLnTx/>
                <a:uFill>
                  <a:solidFill>
                    <a:srgbClr val="FFFFFF"/>
                  </a:solidFill>
                </a:uFill>
                <a:latin typeface="Aller Light"/>
                <a:ea typeface="Microsoft YaHei"/>
                <a:cs typeface="+mn-cs"/>
                <a:sym typeface="Arial"/>
              </a:rPr>
              <a:t>, verbessern, darauf aufbauen - auch </a:t>
            </a:r>
            <a:r>
              <a:rPr kumimoji="0" lang="de-DE" sz="1800" b="0" i="0" u="none" strike="noStrike" kern="0" cap="none" spc="-1" normalizeH="0" baseline="0" noProof="0" dirty="0" smtClean="0">
                <a:ln>
                  <a:noFill/>
                </a:ln>
                <a:solidFill>
                  <a:srgbClr val="000000"/>
                </a:solidFill>
                <a:effectLst/>
                <a:uLnTx/>
                <a:uFill>
                  <a:solidFill>
                    <a:srgbClr val="FFFFFF"/>
                  </a:solidFill>
                </a:uFill>
                <a:latin typeface="Aller Light"/>
                <a:ea typeface="Microsoft YaHei"/>
                <a:cs typeface="+mn-cs"/>
                <a:sym typeface="Arial"/>
              </a:rPr>
              <a:t>kommerziell</a:t>
            </a:r>
            <a:endParaRPr kumimoji="0" sz="2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58" name="TextShape 4"/>
          <p:cNvSpPr txBox="1"/>
          <p:nvPr/>
        </p:nvSpPr>
        <p:spPr>
          <a:xfrm>
            <a:off x="158760" y="27720"/>
            <a:ext cx="8604000" cy="453600"/>
          </a:xfrm>
          <a:prstGeom prst="rect">
            <a:avLst/>
          </a:prstGeom>
          <a:noFill/>
          <a:ln w="3240">
            <a:noFill/>
          </a:ln>
        </p:spPr>
        <p:txBody>
          <a:bodyPr lIns="35640" tIns="35640" rIns="35640" bIns="35640" anchor="ctr"/>
          <a:lstStyle/>
          <a:p>
            <a:pPr marL="0" marR="0" lvl="0" indent="0" algn="l" defTabSz="410765" rtl="0" eaLnBrk="1" fontAlgn="auto" latinLnBrk="0" hangingPunct="0">
              <a:lnSpc>
                <a:spcPct val="100000"/>
              </a:lnSpc>
              <a:spcBef>
                <a:spcPts val="0"/>
              </a:spcBef>
              <a:spcAft>
                <a:spcPts val="0"/>
              </a:spcAft>
              <a:buClrTx/>
              <a:buSzTx/>
              <a:buFontTx/>
              <a:buNone/>
              <a:tabLst/>
              <a:defRPr/>
            </a:pPr>
            <a:r>
              <a:rPr kumimoji="0" lang="de-DE" sz="2400" b="1" i="0" u="none" strike="noStrike" kern="0" cap="none" spc="-1" normalizeH="0" baseline="0" noProof="0">
                <a:ln>
                  <a:noFill/>
                </a:ln>
                <a:solidFill>
                  <a:srgbClr val="FFFFFF"/>
                </a:solidFill>
                <a:effectLst/>
                <a:uLnTx/>
                <a:uFill>
                  <a:solidFill>
                    <a:srgbClr val="FFFFFF"/>
                  </a:solidFill>
                </a:uFill>
                <a:latin typeface="Arial"/>
                <a:ea typeface="+mn-ea"/>
                <a:cs typeface="+mn-cs"/>
                <a:sym typeface="Arial"/>
              </a:rPr>
              <a:t>Die Lizenzen der Creative Commons – sieben Modelle</a:t>
            </a:r>
            <a:endParaRPr kumimoji="0" sz="2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60" name="CustomShape 5"/>
          <p:cNvSpPr/>
          <p:nvPr/>
        </p:nvSpPr>
        <p:spPr>
          <a:xfrm>
            <a:off x="3986280" y="4662430"/>
            <a:ext cx="3009013" cy="10581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rPr>
              <a:t>Keine Veränderungen, </a:t>
            </a:r>
            <a:r>
              <a:rPr kumimoji="0" lang="de-DE" sz="1800" b="0" i="0" u="none" strike="noStrike" kern="0" cap="none" spc="-1" normalizeH="0" baseline="0" noProof="0" dirty="0" smtClean="0">
                <a:ln>
                  <a:noFill/>
                </a:ln>
                <a:solidFill>
                  <a:srgbClr val="000000"/>
                </a:solidFill>
                <a:effectLst/>
                <a:uLnTx/>
                <a:uFill>
                  <a:solidFill>
                    <a:srgbClr val="FFFFFF"/>
                  </a:solidFill>
                </a:uFill>
                <a:latin typeface="Arial"/>
                <a:ea typeface="+mn-ea"/>
                <a:cs typeface="+mn-cs"/>
                <a:sym typeface="Arial"/>
              </a:rPr>
              <a:t>nur </a:t>
            </a:r>
            <a:r>
              <a:rPr kumimoji="0" lang="de-DE"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rPr>
              <a:t>vollständige </a:t>
            </a:r>
            <a:r>
              <a:rPr kumimoji="0" lang="de-DE" sz="1800" b="0" i="0" u="none" strike="noStrike" kern="0" cap="none" spc="-1" normalizeH="0" baseline="0" noProof="0" dirty="0" smtClean="0">
                <a:ln>
                  <a:noFill/>
                </a:ln>
                <a:solidFill>
                  <a:srgbClr val="000000"/>
                </a:solidFill>
                <a:effectLst/>
                <a:uLnTx/>
                <a:uFill>
                  <a:solidFill>
                    <a:srgbClr val="FFFFFF"/>
                  </a:solidFill>
                </a:uFill>
                <a:latin typeface="Arial"/>
                <a:ea typeface="+mn-ea"/>
                <a:cs typeface="+mn-cs"/>
                <a:sym typeface="Arial"/>
              </a:rPr>
              <a:t>Weitergabe</a:t>
            </a:r>
            <a:endParaRPr kumimoji="0" sz="18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429" y="1917646"/>
            <a:ext cx="1377901" cy="485397"/>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429" y="2667768"/>
            <a:ext cx="1377901" cy="485397"/>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071" y="1186385"/>
            <a:ext cx="1406259" cy="495609"/>
          </a:xfrm>
          <a:prstGeom prst="rect">
            <a:avLst/>
          </a:prstGeom>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0429" y="3394920"/>
            <a:ext cx="1377901" cy="485397"/>
          </a:xfrm>
          <a:prstGeom prst="rect">
            <a:avLst/>
          </a:prstGeom>
        </p:spPr>
      </p:pic>
      <p:pic>
        <p:nvPicPr>
          <p:cNvPr id="14" name="Grafik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937" y="3975909"/>
            <a:ext cx="1374648" cy="484251"/>
          </a:xfrm>
          <a:prstGeom prst="rect">
            <a:avLst/>
          </a:prstGeom>
        </p:spPr>
      </p:pic>
      <p:pic>
        <p:nvPicPr>
          <p:cNvPr id="15" name="Grafik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3682" y="5235133"/>
            <a:ext cx="1377902" cy="485397"/>
          </a:xfrm>
          <a:prstGeom prst="rect">
            <a:avLst/>
          </a:prstGeom>
        </p:spPr>
      </p:pic>
      <p:pic>
        <p:nvPicPr>
          <p:cNvPr id="16" name="Grafik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6937" y="4657867"/>
            <a:ext cx="1374647" cy="484251"/>
          </a:xfrm>
          <a:prstGeom prst="rect">
            <a:avLst/>
          </a:prstGeom>
        </p:spPr>
      </p:pic>
      <p:sp>
        <p:nvSpPr>
          <p:cNvPr id="17" name="Textfeld 16"/>
          <p:cNvSpPr txBox="1"/>
          <p:nvPr/>
        </p:nvSpPr>
        <p:spPr>
          <a:xfrm>
            <a:off x="1850064" y="1071962"/>
            <a:ext cx="5826643" cy="2195792"/>
          </a:xfrm>
          <a:prstGeom prst="rect">
            <a:avLst/>
          </a:prstGeom>
          <a:solidFill>
            <a:srgbClr val="00B050">
              <a:alpha val="30000"/>
            </a:srgbClr>
          </a:solidFill>
          <a:ln w="254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lvl="0" indent="0" algn="r" defTabSz="410765" rtl="0" eaLnBrk="1" fontAlgn="auto" latinLnBrk="0" hangingPunct="0">
              <a:lnSpc>
                <a:spcPct val="100000"/>
              </a:lnSpc>
              <a:spcBef>
                <a:spcPts val="0"/>
              </a:spcBef>
              <a:spcAft>
                <a:spcPts val="0"/>
              </a:spcAft>
              <a:buClrTx/>
              <a:buSzTx/>
              <a:buFontTx/>
              <a:buNone/>
              <a:tabLst/>
              <a:defRPr/>
            </a:pPr>
            <a:r>
              <a:rPr kumimoji="0" lang="de-DE" sz="13800" b="1" i="0" u="none" strike="noStrike" kern="0" cap="none" spc="0" normalizeH="0" baseline="0" noProof="0" dirty="0" smtClean="0">
                <a:ln>
                  <a:noFill/>
                </a:ln>
                <a:solidFill>
                  <a:prstClr val="black">
                    <a:lumMod val="50000"/>
                    <a:lumOff val="50000"/>
                  </a:prstClr>
                </a:solidFill>
                <a:effectLst/>
                <a:uLnTx/>
                <a:uFillTx/>
                <a:latin typeface="Arial"/>
                <a:ea typeface="+mn-ea"/>
                <a:cs typeface="+mn-cs"/>
                <a:sym typeface="Arial"/>
              </a:rPr>
              <a:t>OER</a:t>
            </a:r>
            <a:endParaRPr kumimoji="0" lang="de-DE" sz="13800" b="1"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endParaRPr>
          </a:p>
        </p:txBody>
      </p:sp>
      <p:sp>
        <p:nvSpPr>
          <p:cNvPr id="18" name="Textfeld 17"/>
          <p:cNvSpPr txBox="1"/>
          <p:nvPr/>
        </p:nvSpPr>
        <p:spPr>
          <a:xfrm>
            <a:off x="1850064" y="3267754"/>
            <a:ext cx="5826643" cy="2534346"/>
          </a:xfrm>
          <a:prstGeom prst="rect">
            <a:avLst/>
          </a:prstGeom>
          <a:solidFill>
            <a:schemeClr val="accent4">
              <a:lumMod val="60000"/>
              <a:lumOff val="40000"/>
              <a:alpha val="30000"/>
            </a:schemeClr>
          </a:solidFill>
          <a:ln w="25400" cap="flat">
            <a:solidFill>
              <a:schemeClr val="accent4">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1254125" marR="0" lvl="0" indent="0" algn="ctr" defTabSz="410765" rtl="0" eaLnBrk="1" fontAlgn="auto" latinLnBrk="0" hangingPunct="0">
              <a:lnSpc>
                <a:spcPct val="100000"/>
              </a:lnSpc>
              <a:spcBef>
                <a:spcPts val="0"/>
              </a:spcBef>
              <a:spcAft>
                <a:spcPts val="0"/>
              </a:spcAft>
              <a:buClrTx/>
              <a:buSzTx/>
              <a:buFontTx/>
              <a:buNone/>
              <a:tabLst/>
              <a:defRPr/>
            </a:pPr>
            <a:r>
              <a:rPr kumimoji="0" lang="de-DE" sz="8000" b="1" i="0" u="none" strike="noStrike" kern="0" cap="none" spc="0" normalizeH="0" baseline="0" noProof="0" dirty="0" smtClean="0">
                <a:ln>
                  <a:noFill/>
                </a:ln>
                <a:solidFill>
                  <a:prstClr val="black">
                    <a:lumMod val="50000"/>
                    <a:lumOff val="50000"/>
                  </a:prstClr>
                </a:solidFill>
                <a:effectLst/>
                <a:uLnTx/>
                <a:uFillTx/>
                <a:latin typeface="Arial"/>
                <a:ea typeface="+mn-ea"/>
                <a:cs typeface="+mn-cs"/>
                <a:sym typeface="Arial"/>
              </a:rPr>
              <a:t>Kein</a:t>
            </a:r>
            <a:br>
              <a:rPr kumimoji="0" lang="de-DE" sz="8000" b="1" i="0" u="none" strike="noStrike" kern="0" cap="none" spc="0" normalizeH="0" baseline="0" noProof="0" dirty="0" smtClean="0">
                <a:ln>
                  <a:noFill/>
                </a:ln>
                <a:solidFill>
                  <a:prstClr val="black">
                    <a:lumMod val="50000"/>
                    <a:lumOff val="50000"/>
                  </a:prstClr>
                </a:solidFill>
                <a:effectLst/>
                <a:uLnTx/>
                <a:uFillTx/>
                <a:latin typeface="Arial"/>
                <a:ea typeface="+mn-ea"/>
                <a:cs typeface="+mn-cs"/>
                <a:sym typeface="Arial"/>
              </a:rPr>
            </a:br>
            <a:r>
              <a:rPr kumimoji="0" lang="de-DE" sz="8000" b="1" i="0" u="none" strike="noStrike" kern="0" cap="none" spc="0" normalizeH="0" baseline="0" noProof="0" dirty="0" smtClean="0">
                <a:ln>
                  <a:noFill/>
                </a:ln>
                <a:solidFill>
                  <a:prstClr val="black">
                    <a:lumMod val="50000"/>
                    <a:lumOff val="50000"/>
                  </a:prstClr>
                </a:solidFill>
                <a:effectLst/>
                <a:uLnTx/>
                <a:uFillTx/>
                <a:latin typeface="Arial"/>
                <a:ea typeface="+mn-ea"/>
                <a:cs typeface="+mn-cs"/>
                <a:sym typeface="Arial"/>
              </a:rPr>
              <a:t>OER</a:t>
            </a:r>
            <a:endParaRPr kumimoji="0" lang="de-DE" sz="8000" b="1"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endParaRPr>
          </a:p>
        </p:txBody>
      </p:sp>
    </p:spTree>
    <p:extLst>
      <p:ext uri="{BB962C8B-B14F-4D97-AF65-F5344CB8AC3E}">
        <p14:creationId xmlns:p14="http://schemas.microsoft.com/office/powerpoint/2010/main" val="40658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7"/>
                                        </p:tgtEl>
                                        <p:attrNameLst>
                                          <p:attrName>style.visibility</p:attrName>
                                        </p:attrNameLst>
                                      </p:cBhvr>
                                      <p:to>
                                        <p:strVal val="visible"/>
                                      </p:to>
                                    </p:set>
                                    <p:animEffect transition="in" filter="fade">
                                      <p:cBhvr>
                                        <p:cTn id="30" dur="500"/>
                                        <p:tgtEl>
                                          <p:spTgt spid="2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6"/>
                                        </p:tgtEl>
                                        <p:attrNameLst>
                                          <p:attrName>style.visibility</p:attrName>
                                        </p:attrNameLst>
                                      </p:cBhvr>
                                      <p:to>
                                        <p:strVal val="visible"/>
                                      </p:to>
                                    </p:set>
                                    <p:animEffect transition="in" filter="fade">
                                      <p:cBhvr>
                                        <p:cTn id="35" dur="500"/>
                                        <p:tgtEl>
                                          <p:spTgt spid="25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0"/>
                                        </p:tgtEl>
                                        <p:attrNameLst>
                                          <p:attrName>style.visibility</p:attrName>
                                        </p:attrNameLst>
                                      </p:cBhvr>
                                      <p:to>
                                        <p:strVal val="visible"/>
                                      </p:to>
                                    </p:set>
                                    <p:animEffect transition="in" filter="fade">
                                      <p:cBhvr>
                                        <p:cTn id="40" dur="500"/>
                                        <p:tgtEl>
                                          <p:spTgt spid="26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P spid="260"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OER selber erstellen</a:t>
            </a:r>
            <a:endParaRPr lang="de-DE" b="1" dirty="0"/>
          </a:p>
        </p:txBody>
      </p:sp>
      <p:sp>
        <p:nvSpPr>
          <p:cNvPr id="3" name="Inhaltsplatzhalter 2"/>
          <p:cNvSpPr>
            <a:spLocks noGrp="1"/>
          </p:cNvSpPr>
          <p:nvPr>
            <p:ph sz="quarter" idx="12"/>
          </p:nvPr>
        </p:nvSpPr>
        <p:spPr>
          <a:xfrm>
            <a:off x="539750" y="1268413"/>
            <a:ext cx="3697953" cy="4990147"/>
          </a:xfrm>
        </p:spPr>
        <p:txBody>
          <a:bodyPr>
            <a:normAutofit fontScale="92500" lnSpcReduction="10000"/>
          </a:bodyPr>
          <a:lstStyle/>
          <a:p>
            <a:r>
              <a:rPr lang="de-DE" dirty="0" smtClean="0"/>
              <a:t>1. Mein Text, mein Bild, meine Grafik – alles meins (oder CC0)</a:t>
            </a:r>
          </a:p>
          <a:p>
            <a:pPr lvl="1"/>
            <a:r>
              <a:rPr lang="de-DE" dirty="0" smtClean="0"/>
              <a:t>Text und Bild einfügen</a:t>
            </a:r>
          </a:p>
          <a:p>
            <a:pPr lvl="1"/>
            <a:r>
              <a:rPr lang="de-DE" dirty="0" smtClean="0"/>
              <a:t>Lizenz einfügen mit dem </a:t>
            </a:r>
            <a:r>
              <a:rPr lang="de-DE" dirty="0" smtClean="0">
                <a:hlinkClick r:id="rId3"/>
              </a:rPr>
              <a:t>CC-</a:t>
            </a:r>
            <a:r>
              <a:rPr lang="de-DE" dirty="0" err="1" smtClean="0">
                <a:hlinkClick r:id="rId3"/>
              </a:rPr>
              <a:t>License</a:t>
            </a:r>
            <a:r>
              <a:rPr lang="de-DE" dirty="0" smtClean="0">
                <a:hlinkClick r:id="rId3"/>
              </a:rPr>
              <a:t>-</a:t>
            </a:r>
            <a:r>
              <a:rPr lang="de-DE" dirty="0" err="1" smtClean="0">
                <a:hlinkClick r:id="rId3"/>
              </a:rPr>
              <a:t>Chooser</a:t>
            </a:r>
            <a:endParaRPr lang="de-DE" dirty="0" smtClean="0"/>
          </a:p>
          <a:p>
            <a:pPr lvl="1"/>
            <a:r>
              <a:rPr lang="de-DE" dirty="0" smtClean="0"/>
              <a:t>Am besten als bearbeitbare Datei hochladen</a:t>
            </a:r>
          </a:p>
          <a:p>
            <a:pPr lvl="1"/>
            <a:r>
              <a:rPr lang="de-DE" dirty="0" smtClean="0"/>
              <a:t>Wichtig: Bei Offline-Dokumenten ausgeschriebener Link zum Lizenztext</a:t>
            </a:r>
          </a:p>
          <a:p>
            <a:pPr lvl="1"/>
            <a:r>
              <a:rPr lang="de-DE" dirty="0" smtClean="0"/>
              <a:t>CC Zero (und BY, BY SA): </a:t>
            </a:r>
            <a:r>
              <a:rPr lang="de-DE" dirty="0">
                <a:hlinkClick r:id="rId4"/>
              </a:rPr>
              <a:t>Bildungsteiler</a:t>
            </a:r>
            <a:r>
              <a:rPr lang="de-DE" dirty="0"/>
              <a:t> des </a:t>
            </a:r>
            <a:r>
              <a:rPr lang="de-DE" dirty="0" err="1"/>
              <a:t>OERhörnchens</a:t>
            </a:r>
            <a:endParaRPr lang="de-DE" dirty="0" smtClean="0"/>
          </a:p>
        </p:txBody>
      </p:sp>
      <p:sp>
        <p:nvSpPr>
          <p:cNvPr id="5" name="Rechteck 4"/>
          <p:cNvSpPr/>
          <p:nvPr/>
        </p:nvSpPr>
        <p:spPr>
          <a:xfrm>
            <a:off x="5148605" y="2369127"/>
            <a:ext cx="3452219" cy="2727102"/>
          </a:xfrm>
          <a:prstGeom prst="rect">
            <a:avLst/>
          </a:prstGeom>
          <a:solidFill>
            <a:srgbClr val="0087CC"/>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grpSp>
        <p:nvGrpSpPr>
          <p:cNvPr id="6" name="Gruppieren 5"/>
          <p:cNvGrpSpPr/>
          <p:nvPr/>
        </p:nvGrpSpPr>
        <p:grpSpPr>
          <a:xfrm>
            <a:off x="5293363" y="1168170"/>
            <a:ext cx="1338228" cy="2110502"/>
            <a:chOff x="5330760" y="1163584"/>
            <a:chExt cx="1338228" cy="2110502"/>
          </a:xfrm>
        </p:grpSpPr>
        <p:grpSp>
          <p:nvGrpSpPr>
            <p:cNvPr id="7" name="Gruppieren 6"/>
            <p:cNvGrpSpPr/>
            <p:nvPr/>
          </p:nvGrpSpPr>
          <p:grpSpPr>
            <a:xfrm>
              <a:off x="5330760" y="1511434"/>
              <a:ext cx="1338228" cy="1762652"/>
              <a:chOff x="5214986" y="1403336"/>
              <a:chExt cx="1539775" cy="2028121"/>
            </a:xfrm>
          </p:grpSpPr>
          <p:sp>
            <p:nvSpPr>
              <p:cNvPr id="10" name="Rechteck 9"/>
              <p:cNvSpPr/>
              <p:nvPr/>
            </p:nvSpPr>
            <p:spPr>
              <a:xfrm>
                <a:off x="5214986" y="1403336"/>
                <a:ext cx="1539775" cy="2028121"/>
              </a:xfrm>
              <a:prstGeom prst="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cxnSp>
            <p:nvCxnSpPr>
              <p:cNvPr id="11" name="Gerader Verbinder 10"/>
              <p:cNvCxnSpPr/>
              <p:nvPr/>
            </p:nvCxnSpPr>
            <p:spPr>
              <a:xfrm>
                <a:off x="5407742" y="1750142"/>
                <a:ext cx="393290"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Gerader Verbinder 11"/>
              <p:cNvCxnSpPr/>
              <p:nvPr/>
            </p:nvCxnSpPr>
            <p:spPr>
              <a:xfrm>
                <a:off x="5397910" y="1902542"/>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Gerader Verbinder 12"/>
              <p:cNvCxnSpPr/>
              <p:nvPr/>
            </p:nvCxnSpPr>
            <p:spPr>
              <a:xfrm>
                <a:off x="5407742" y="2743200"/>
                <a:ext cx="393290"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Gerader Verbinder 13"/>
              <p:cNvCxnSpPr/>
              <p:nvPr/>
            </p:nvCxnSpPr>
            <p:spPr>
              <a:xfrm>
                <a:off x="5392994" y="2054942"/>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5" name="Gerader Verbinder 14"/>
              <p:cNvCxnSpPr/>
              <p:nvPr/>
            </p:nvCxnSpPr>
            <p:spPr>
              <a:xfrm>
                <a:off x="5407742" y="2192595"/>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Gerader Verbinder 15"/>
              <p:cNvCxnSpPr/>
              <p:nvPr/>
            </p:nvCxnSpPr>
            <p:spPr>
              <a:xfrm>
                <a:off x="5407742" y="2340078"/>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Gerader Verbinder 16"/>
              <p:cNvCxnSpPr/>
              <p:nvPr/>
            </p:nvCxnSpPr>
            <p:spPr>
              <a:xfrm>
                <a:off x="5407742" y="2885768"/>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8" name="Gerader Verbinder 17"/>
              <p:cNvCxnSpPr/>
              <p:nvPr/>
            </p:nvCxnSpPr>
            <p:spPr>
              <a:xfrm>
                <a:off x="5407742" y="3165988"/>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Gerader Verbinder 18"/>
              <p:cNvCxnSpPr/>
              <p:nvPr/>
            </p:nvCxnSpPr>
            <p:spPr>
              <a:xfrm>
                <a:off x="5392994" y="3023421"/>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0" name="Gerader Verbinder 19"/>
              <p:cNvCxnSpPr/>
              <p:nvPr/>
            </p:nvCxnSpPr>
            <p:spPr>
              <a:xfrm>
                <a:off x="5407742" y="2477730"/>
                <a:ext cx="875071"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
          <p:nvSpPr>
            <p:cNvPr id="9" name="Rechteck 8"/>
            <p:cNvSpPr/>
            <p:nvPr/>
          </p:nvSpPr>
          <p:spPr>
            <a:xfrm>
              <a:off x="5342432" y="1163584"/>
              <a:ext cx="1241390" cy="314632"/>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rPr>
                <a:t>Mein Text</a:t>
              </a:r>
            </a:p>
          </p:txBody>
        </p:sp>
      </p:grpSp>
      <p:grpSp>
        <p:nvGrpSpPr>
          <p:cNvPr id="21" name="Gruppieren 20"/>
          <p:cNvGrpSpPr/>
          <p:nvPr/>
        </p:nvGrpSpPr>
        <p:grpSpPr>
          <a:xfrm>
            <a:off x="7042043" y="1172755"/>
            <a:ext cx="1309153" cy="2105917"/>
            <a:chOff x="7000248" y="1168170"/>
            <a:chExt cx="1309153" cy="2105917"/>
          </a:xfrm>
        </p:grpSpPr>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6880" y="1511434"/>
              <a:ext cx="1202521" cy="1762653"/>
            </a:xfrm>
            <a:prstGeom prst="rect">
              <a:avLst/>
            </a:prstGeom>
          </p:spPr>
        </p:pic>
        <p:sp>
          <p:nvSpPr>
            <p:cNvPr id="23" name="Rechteck 22"/>
            <p:cNvSpPr/>
            <p:nvPr/>
          </p:nvSpPr>
          <p:spPr>
            <a:xfrm>
              <a:off x="7000248" y="1168170"/>
              <a:ext cx="1241390" cy="314632"/>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rPr>
                <a:t>Mein Bild</a:t>
              </a:r>
            </a:p>
          </p:txBody>
        </p:sp>
      </p:grpSp>
      <p:grpSp>
        <p:nvGrpSpPr>
          <p:cNvPr id="27" name="Gruppieren 26"/>
          <p:cNvGrpSpPr/>
          <p:nvPr/>
        </p:nvGrpSpPr>
        <p:grpSpPr>
          <a:xfrm>
            <a:off x="5305035" y="5372762"/>
            <a:ext cx="1501096" cy="413377"/>
            <a:chOff x="5204505" y="5961562"/>
            <a:chExt cx="1501096" cy="413377"/>
          </a:xfrm>
        </p:grpSpPr>
        <p:pic>
          <p:nvPicPr>
            <p:cNvPr id="28" name="Grafik 27"/>
            <p:cNvPicPr/>
            <p:nvPr/>
          </p:nvPicPr>
          <p:blipFill>
            <a:blip r:embed="rId6">
              <a:extLst>
                <a:ext uri="{28A0092B-C50C-407E-A947-70E740481C1C}">
                  <a14:useLocalDpi xmlns:a14="http://schemas.microsoft.com/office/drawing/2010/main" val="0"/>
                </a:ext>
              </a:extLst>
            </a:blip>
            <a:stretch>
              <a:fillRect/>
            </a:stretch>
          </p:blipFill>
          <p:spPr>
            <a:xfrm>
              <a:off x="5204505" y="5961562"/>
              <a:ext cx="413377" cy="413377"/>
            </a:xfrm>
            <a:prstGeom prst="rect">
              <a:avLst/>
            </a:prstGeom>
          </p:spPr>
        </p:pic>
        <p:sp>
          <p:nvSpPr>
            <p:cNvPr id="29" name="Rechteck 28"/>
            <p:cNvSpPr/>
            <p:nvPr/>
          </p:nvSpPr>
          <p:spPr>
            <a:xfrm>
              <a:off x="5560333" y="6015356"/>
              <a:ext cx="1145268" cy="293311"/>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rPr>
                <a:t>Meine Lizenz</a:t>
              </a:r>
            </a:p>
          </p:txBody>
        </p:sp>
      </p:grpSp>
    </p:spTree>
    <p:extLst>
      <p:ext uri="{BB962C8B-B14F-4D97-AF65-F5344CB8AC3E}">
        <p14:creationId xmlns:p14="http://schemas.microsoft.com/office/powerpoint/2010/main" val="315488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42" presetClass="path" presetSubtype="0" accel="25000" decel="50000" fill="hold" nodeType="withEffect">
                                  <p:stCondLst>
                                    <p:cond delay="0"/>
                                  </p:stCondLst>
                                  <p:childTnLst>
                                    <p:animMotion origin="layout" path="M 2.77778E-7 -4.07407E-6 L -0.00035 0.17338 " pathEditMode="relative" rAng="0" ptsTypes="AA">
                                      <p:cBhvr>
                                        <p:cTn id="11" dur="2000" fill="hold"/>
                                        <p:tgtEl>
                                          <p:spTgt spid="6"/>
                                        </p:tgtEl>
                                        <p:attrNameLst>
                                          <p:attrName>ppt_x</p:attrName>
                                          <p:attrName>ppt_y</p:attrName>
                                        </p:attrNameLst>
                                      </p:cBhvr>
                                      <p:rCtr x="-17" y="8657"/>
                                    </p:animMotion>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42" presetClass="path" presetSubtype="0" accel="25000" decel="50000" fill="hold" nodeType="withEffect">
                                  <p:stCondLst>
                                    <p:cond delay="0"/>
                                  </p:stCondLst>
                                  <p:childTnLst>
                                    <p:animMotion origin="layout" path="M 2.77778E-7 -4.07407E-6 L -0.00035 0.17338 " pathEditMode="relative" rAng="0" ptsTypes="AA">
                                      <p:cBhvr>
                                        <p:cTn id="16" dur="2000" fill="hold"/>
                                        <p:tgtEl>
                                          <p:spTgt spid="21"/>
                                        </p:tgtEl>
                                        <p:attrNameLst>
                                          <p:attrName>ppt_x</p:attrName>
                                          <p:attrName>ppt_y</p:attrName>
                                        </p:attrNameLst>
                                      </p:cBhvr>
                                      <p:rCtr x="-17" y="8657"/>
                                    </p:animMotion>
                                  </p:childTnLst>
                                </p:cTn>
                              </p:par>
                            </p:childTnLst>
                          </p:cTn>
                        </p:par>
                        <p:par>
                          <p:cTn id="17" fill="hold">
                            <p:stCondLst>
                              <p:cond delay="4000"/>
                            </p:stCondLst>
                            <p:childTnLst>
                              <p:par>
                                <p:cTn id="18" presetID="1"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2.77778E-6 4.07407E-6 L -0.00295 -0.11528 " pathEditMode="relative" rAng="0" ptsTypes="AA">
                                      <p:cBhvr>
                                        <p:cTn id="21" dur="2000" fill="hold"/>
                                        <p:tgtEl>
                                          <p:spTgt spid="27"/>
                                        </p:tgtEl>
                                        <p:attrNameLst>
                                          <p:attrName>ppt_x</p:attrName>
                                          <p:attrName>ppt_y</p:attrName>
                                        </p:attrNameLst>
                                      </p:cBhvr>
                                      <p:rCtr x="-156"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5148605" y="2369127"/>
            <a:ext cx="3452219" cy="2727102"/>
          </a:xfrm>
          <a:prstGeom prst="rect">
            <a:avLst/>
          </a:prstGeom>
          <a:solidFill>
            <a:srgbClr val="0087CC"/>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sp>
        <p:nvSpPr>
          <p:cNvPr id="2" name="Titel 1"/>
          <p:cNvSpPr>
            <a:spLocks noGrp="1"/>
          </p:cNvSpPr>
          <p:nvPr>
            <p:ph type="title"/>
          </p:nvPr>
        </p:nvSpPr>
        <p:spPr/>
        <p:txBody>
          <a:bodyPr>
            <a:normAutofit/>
          </a:bodyPr>
          <a:lstStyle/>
          <a:p>
            <a:r>
              <a:rPr lang="de-DE" b="1" dirty="0" smtClean="0"/>
              <a:t>OER selber erstellen</a:t>
            </a:r>
            <a:endParaRPr lang="de-DE" b="1" dirty="0"/>
          </a:p>
        </p:txBody>
      </p:sp>
      <p:sp>
        <p:nvSpPr>
          <p:cNvPr id="3" name="Inhaltsplatzhalter 2"/>
          <p:cNvSpPr>
            <a:spLocks noGrp="1"/>
          </p:cNvSpPr>
          <p:nvPr>
            <p:ph sz="quarter" idx="12"/>
          </p:nvPr>
        </p:nvSpPr>
        <p:spPr>
          <a:xfrm>
            <a:off x="539750" y="1268413"/>
            <a:ext cx="4297721" cy="4860925"/>
          </a:xfrm>
        </p:spPr>
        <p:txBody>
          <a:bodyPr>
            <a:normAutofit/>
          </a:bodyPr>
          <a:lstStyle/>
          <a:p>
            <a:r>
              <a:rPr lang="de-DE" dirty="0" smtClean="0"/>
              <a:t>2. Mein Text, nicht mein Bild – beides aber als Einzelteile erkennbar</a:t>
            </a:r>
          </a:p>
          <a:p>
            <a:pPr lvl="1"/>
            <a:r>
              <a:rPr lang="de-DE" dirty="0" smtClean="0"/>
              <a:t>Die genannte Zusammenstellung ist nur ein Beispiel, es geht auch andersherum oder andere Medien sind beteiligt</a:t>
            </a:r>
          </a:p>
          <a:p>
            <a:pPr lvl="1"/>
            <a:r>
              <a:rPr lang="de-DE" dirty="0" smtClean="0"/>
              <a:t>Zusätzlich zu 1. muss man noch für das Bild die Quelle, also Lizenz etc. angeben</a:t>
            </a:r>
          </a:p>
          <a:p>
            <a:pPr lvl="1"/>
            <a:r>
              <a:rPr lang="de-DE" dirty="0" smtClean="0"/>
              <a:t>Dafür: Anwendung der </a:t>
            </a:r>
            <a:r>
              <a:rPr lang="de-DE" dirty="0" smtClean="0">
                <a:hlinkClick r:id="rId3"/>
              </a:rPr>
              <a:t>TULLU-Regel</a:t>
            </a:r>
            <a:r>
              <a:rPr lang="de-DE" dirty="0" smtClean="0"/>
              <a:t> </a:t>
            </a:r>
          </a:p>
        </p:txBody>
      </p:sp>
      <p:grpSp>
        <p:nvGrpSpPr>
          <p:cNvPr id="42" name="Gruppieren 41"/>
          <p:cNvGrpSpPr/>
          <p:nvPr/>
        </p:nvGrpSpPr>
        <p:grpSpPr>
          <a:xfrm>
            <a:off x="5293363" y="1168170"/>
            <a:ext cx="1338228" cy="2110502"/>
            <a:chOff x="5330760" y="1163584"/>
            <a:chExt cx="1338228" cy="2110502"/>
          </a:xfrm>
        </p:grpSpPr>
        <p:grpSp>
          <p:nvGrpSpPr>
            <p:cNvPr id="23" name="Gruppieren 22"/>
            <p:cNvGrpSpPr/>
            <p:nvPr/>
          </p:nvGrpSpPr>
          <p:grpSpPr>
            <a:xfrm>
              <a:off x="5330760" y="1511434"/>
              <a:ext cx="1338228" cy="1762652"/>
              <a:chOff x="5214986" y="1403336"/>
              <a:chExt cx="1539775" cy="2028121"/>
            </a:xfrm>
          </p:grpSpPr>
          <p:sp>
            <p:nvSpPr>
              <p:cNvPr id="5" name="Rechteck 4"/>
              <p:cNvSpPr/>
              <p:nvPr/>
            </p:nvSpPr>
            <p:spPr>
              <a:xfrm>
                <a:off x="5214986" y="1403336"/>
                <a:ext cx="1539775" cy="2028121"/>
              </a:xfrm>
              <a:prstGeom prst="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endParaRPr>
              </a:p>
            </p:txBody>
          </p:sp>
          <p:cxnSp>
            <p:nvCxnSpPr>
              <p:cNvPr id="8" name="Gerader Verbinder 7"/>
              <p:cNvCxnSpPr/>
              <p:nvPr/>
            </p:nvCxnSpPr>
            <p:spPr>
              <a:xfrm>
                <a:off x="5407742" y="1750142"/>
                <a:ext cx="393290"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1" name="Gerader Verbinder 10"/>
              <p:cNvCxnSpPr/>
              <p:nvPr/>
            </p:nvCxnSpPr>
            <p:spPr>
              <a:xfrm>
                <a:off x="5397910" y="1902542"/>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Gerader Verbinder 11"/>
              <p:cNvCxnSpPr/>
              <p:nvPr/>
            </p:nvCxnSpPr>
            <p:spPr>
              <a:xfrm>
                <a:off x="5407742" y="2743200"/>
                <a:ext cx="393290"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5" name="Gerader Verbinder 14"/>
              <p:cNvCxnSpPr/>
              <p:nvPr/>
            </p:nvCxnSpPr>
            <p:spPr>
              <a:xfrm>
                <a:off x="5392994" y="2054942"/>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Gerader Verbinder 15"/>
              <p:cNvCxnSpPr/>
              <p:nvPr/>
            </p:nvCxnSpPr>
            <p:spPr>
              <a:xfrm>
                <a:off x="5407742" y="2192595"/>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Gerader Verbinder 16"/>
              <p:cNvCxnSpPr/>
              <p:nvPr/>
            </p:nvCxnSpPr>
            <p:spPr>
              <a:xfrm>
                <a:off x="5407742" y="2340078"/>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8" name="Gerader Verbinder 17"/>
              <p:cNvCxnSpPr/>
              <p:nvPr/>
            </p:nvCxnSpPr>
            <p:spPr>
              <a:xfrm>
                <a:off x="5407742" y="2885768"/>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Gerader Verbinder 18"/>
              <p:cNvCxnSpPr/>
              <p:nvPr/>
            </p:nvCxnSpPr>
            <p:spPr>
              <a:xfrm>
                <a:off x="5407742" y="3165988"/>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0" name="Gerader Verbinder 19"/>
              <p:cNvCxnSpPr/>
              <p:nvPr/>
            </p:nvCxnSpPr>
            <p:spPr>
              <a:xfrm>
                <a:off x="5392994" y="3023421"/>
                <a:ext cx="1170038"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1" name="Gerader Verbinder 20"/>
              <p:cNvCxnSpPr/>
              <p:nvPr/>
            </p:nvCxnSpPr>
            <p:spPr>
              <a:xfrm>
                <a:off x="5407742" y="2477730"/>
                <a:ext cx="875071" cy="0"/>
              </a:xfrm>
              <a:prstGeom prst="line">
                <a:avLst/>
              </a:prstGeom>
              <a:noFill/>
              <a:ln w="317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
          <p:nvSpPr>
            <p:cNvPr id="39" name="Rechteck 38"/>
            <p:cNvSpPr/>
            <p:nvPr/>
          </p:nvSpPr>
          <p:spPr>
            <a:xfrm>
              <a:off x="5342432" y="1163584"/>
              <a:ext cx="1241390" cy="314632"/>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rPr>
                <a:t>Mein Text</a:t>
              </a:r>
            </a:p>
          </p:txBody>
        </p:sp>
      </p:grpSp>
      <p:grpSp>
        <p:nvGrpSpPr>
          <p:cNvPr id="41" name="Gruppieren 40"/>
          <p:cNvGrpSpPr/>
          <p:nvPr/>
        </p:nvGrpSpPr>
        <p:grpSpPr>
          <a:xfrm>
            <a:off x="7042043" y="1172755"/>
            <a:ext cx="1309153" cy="2105917"/>
            <a:chOff x="7000248" y="1168170"/>
            <a:chExt cx="1309153" cy="2105917"/>
          </a:xfrm>
        </p:grpSpPr>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880" y="1511434"/>
              <a:ext cx="1202521" cy="1762653"/>
            </a:xfrm>
            <a:prstGeom prst="rect">
              <a:avLst/>
            </a:prstGeom>
          </p:spPr>
        </p:pic>
        <p:sp>
          <p:nvSpPr>
            <p:cNvPr id="40" name="Rechteck 39"/>
            <p:cNvSpPr/>
            <p:nvPr/>
          </p:nvSpPr>
          <p:spPr>
            <a:xfrm>
              <a:off x="7000248" y="1168170"/>
              <a:ext cx="1241390" cy="314632"/>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600" b="0" i="0" u="none" strike="sngStrike" kern="0" cap="none" spc="0" normalizeH="0" baseline="0" noProof="0" dirty="0" smtClean="0">
                  <a:ln>
                    <a:noFill/>
                  </a:ln>
                  <a:solidFill>
                    <a:srgbClr val="FF0000"/>
                  </a:solidFill>
                  <a:effectLst/>
                  <a:uLnTx/>
                  <a:uFillTx/>
                  <a:latin typeface="Helvetica Light"/>
                  <a:ea typeface="Helvetica Light"/>
                  <a:cs typeface="Helvetica Light"/>
                  <a:sym typeface="Helvetica Light"/>
                </a:rPr>
                <a:t>Mein Bild</a:t>
              </a:r>
            </a:p>
          </p:txBody>
        </p:sp>
      </p:grpSp>
      <p:grpSp>
        <p:nvGrpSpPr>
          <p:cNvPr id="63" name="Gruppieren 62"/>
          <p:cNvGrpSpPr/>
          <p:nvPr/>
        </p:nvGrpSpPr>
        <p:grpSpPr>
          <a:xfrm>
            <a:off x="5305035" y="5372763"/>
            <a:ext cx="1027814" cy="413377"/>
            <a:chOff x="7394107" y="5232224"/>
            <a:chExt cx="1027814" cy="413377"/>
          </a:xfrm>
        </p:grpSpPr>
        <p:pic>
          <p:nvPicPr>
            <p:cNvPr id="38" name="Grafik 37"/>
            <p:cNvPicPr/>
            <p:nvPr/>
          </p:nvPicPr>
          <p:blipFill>
            <a:blip r:embed="rId5">
              <a:extLst>
                <a:ext uri="{28A0092B-C50C-407E-A947-70E740481C1C}">
                  <a14:useLocalDpi xmlns:a14="http://schemas.microsoft.com/office/drawing/2010/main" val="0"/>
                </a:ext>
              </a:extLst>
            </a:blip>
            <a:stretch>
              <a:fillRect/>
            </a:stretch>
          </p:blipFill>
          <p:spPr>
            <a:xfrm>
              <a:off x="7394107" y="5232224"/>
              <a:ext cx="413377" cy="413377"/>
            </a:xfrm>
            <a:prstGeom prst="rect">
              <a:avLst/>
            </a:prstGeom>
          </p:spPr>
        </p:pic>
        <p:sp>
          <p:nvSpPr>
            <p:cNvPr id="61" name="Rechteck 60"/>
            <p:cNvSpPr/>
            <p:nvPr/>
          </p:nvSpPr>
          <p:spPr>
            <a:xfrm>
              <a:off x="7749935" y="5286018"/>
              <a:ext cx="671986" cy="293311"/>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rPr>
                <a:t>Quelle</a:t>
              </a:r>
            </a:p>
          </p:txBody>
        </p:sp>
      </p:grpSp>
      <p:grpSp>
        <p:nvGrpSpPr>
          <p:cNvPr id="67" name="Gruppieren 66"/>
          <p:cNvGrpSpPr/>
          <p:nvPr/>
        </p:nvGrpSpPr>
        <p:grpSpPr>
          <a:xfrm>
            <a:off x="5305035" y="5372762"/>
            <a:ext cx="1501096" cy="413377"/>
            <a:chOff x="5204505" y="5961562"/>
            <a:chExt cx="1501096" cy="413377"/>
          </a:xfrm>
        </p:grpSpPr>
        <p:pic>
          <p:nvPicPr>
            <p:cNvPr id="65" name="Grafik 64"/>
            <p:cNvPicPr/>
            <p:nvPr/>
          </p:nvPicPr>
          <p:blipFill>
            <a:blip r:embed="rId5">
              <a:extLst>
                <a:ext uri="{28A0092B-C50C-407E-A947-70E740481C1C}">
                  <a14:useLocalDpi xmlns:a14="http://schemas.microsoft.com/office/drawing/2010/main" val="0"/>
                </a:ext>
              </a:extLst>
            </a:blip>
            <a:stretch>
              <a:fillRect/>
            </a:stretch>
          </p:blipFill>
          <p:spPr>
            <a:xfrm>
              <a:off x="5204505" y="5961562"/>
              <a:ext cx="413377" cy="413377"/>
            </a:xfrm>
            <a:prstGeom prst="rect">
              <a:avLst/>
            </a:prstGeom>
          </p:spPr>
        </p:pic>
        <p:sp>
          <p:nvSpPr>
            <p:cNvPr id="66" name="Rechteck 65"/>
            <p:cNvSpPr/>
            <p:nvPr/>
          </p:nvSpPr>
          <p:spPr>
            <a:xfrm>
              <a:off x="5560333" y="6015356"/>
              <a:ext cx="1145268" cy="293311"/>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rPr>
                <a:t>Meine Lizenz</a:t>
              </a:r>
            </a:p>
          </p:txBody>
        </p:sp>
      </p:grpSp>
    </p:spTree>
    <p:extLst>
      <p:ext uri="{BB962C8B-B14F-4D97-AF65-F5344CB8AC3E}">
        <p14:creationId xmlns:p14="http://schemas.microsoft.com/office/powerpoint/2010/main" val="563131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2"/>
                                        </p:tgtEl>
                                        <p:attrNameLst>
                                          <p:attrName>style.visibility</p:attrName>
                                        </p:attrNameLst>
                                      </p:cBhvr>
                                      <p:to>
                                        <p:strVal val="visible"/>
                                      </p:to>
                                    </p:set>
                                  </p:childTnLst>
                                </p:cTn>
                              </p:par>
                              <p:par>
                                <p:cTn id="10" presetID="42" presetClass="path" presetSubtype="0" accel="25000" decel="50000" fill="hold" nodeType="withEffect">
                                  <p:stCondLst>
                                    <p:cond delay="0"/>
                                  </p:stCondLst>
                                  <p:childTnLst>
                                    <p:animMotion origin="layout" path="M 2.77778E-7 -4.07407E-6 L -0.00035 0.17338 " pathEditMode="relative" rAng="0" ptsTypes="AA">
                                      <p:cBhvr>
                                        <p:cTn id="11" dur="2000" fill="hold"/>
                                        <p:tgtEl>
                                          <p:spTgt spid="42"/>
                                        </p:tgtEl>
                                        <p:attrNameLst>
                                          <p:attrName>ppt_x</p:attrName>
                                          <p:attrName>ppt_y</p:attrName>
                                        </p:attrNameLst>
                                      </p:cBhvr>
                                      <p:rCtr x="-17" y="8657"/>
                                    </p:animMotion>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42" presetClass="path" presetSubtype="0" accel="25000" decel="50000" fill="hold" nodeType="withEffect">
                                  <p:stCondLst>
                                    <p:cond delay="0"/>
                                  </p:stCondLst>
                                  <p:childTnLst>
                                    <p:animMotion origin="layout" path="M 2.77778E-7 -4.07407E-6 L -0.00035 0.17338 " pathEditMode="relative" rAng="0" ptsTypes="AA">
                                      <p:cBhvr>
                                        <p:cTn id="16" dur="2000" fill="hold"/>
                                        <p:tgtEl>
                                          <p:spTgt spid="41"/>
                                        </p:tgtEl>
                                        <p:attrNameLst>
                                          <p:attrName>ppt_x</p:attrName>
                                          <p:attrName>ppt_y</p:attrName>
                                        </p:attrNameLst>
                                      </p:cBhvr>
                                      <p:rCtr x="-17" y="8657"/>
                                    </p:animMotion>
                                  </p:childTnLst>
                                </p:cTn>
                              </p:par>
                            </p:childTnLst>
                          </p:cTn>
                        </p:par>
                        <p:par>
                          <p:cTn id="17" fill="hold">
                            <p:stCondLst>
                              <p:cond delay="4000"/>
                            </p:stCondLst>
                            <p:childTnLst>
                              <p:par>
                                <p:cTn id="18" presetID="1" presetClass="entr" presetSubtype="0"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2.77778E-6 4.07407E-6 L -0.00295 -0.11528 " pathEditMode="relative" rAng="0" ptsTypes="AA">
                                      <p:cBhvr>
                                        <p:cTn id="21" dur="2000" fill="hold"/>
                                        <p:tgtEl>
                                          <p:spTgt spid="67"/>
                                        </p:tgtEl>
                                        <p:attrNameLst>
                                          <p:attrName>ppt_x</p:attrName>
                                          <p:attrName>ppt_y</p:attrName>
                                        </p:attrNameLst>
                                      </p:cBhvr>
                                      <p:rCtr x="-156" y="-5764"/>
                                    </p:animMotion>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0.00086 -0.0007 L 0.21962 -0.11528 " pathEditMode="relative" rAng="0" ptsTypes="AA">
                                      <p:cBhvr>
                                        <p:cTn id="26" dur="2000" fill="hold"/>
                                        <p:tgtEl>
                                          <p:spTgt spid="63"/>
                                        </p:tgtEl>
                                        <p:attrNameLst>
                                          <p:attrName>ppt_x</p:attrName>
                                          <p:attrName>ppt_y</p:attrName>
                                        </p:attrNameLst>
                                      </p:cBhvr>
                                      <p:rCtr x="11024"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TULLU+V-Regel</a:t>
            </a:r>
            <a:endParaRPr lang="de-DE" b="1" dirty="0"/>
          </a:p>
        </p:txBody>
      </p:sp>
      <p:graphicFrame>
        <p:nvGraphicFramePr>
          <p:cNvPr id="3" name="Diagramm 2"/>
          <p:cNvGraphicFramePr/>
          <p:nvPr>
            <p:extLst/>
          </p:nvPr>
        </p:nvGraphicFramePr>
        <p:xfrm>
          <a:off x="476560" y="1082233"/>
          <a:ext cx="5090864" cy="4693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fi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6237" y="1082233"/>
            <a:ext cx="3009419" cy="2257064"/>
          </a:xfrm>
          <a:prstGeom prst="rect">
            <a:avLst/>
          </a:prstGeom>
        </p:spPr>
      </p:pic>
      <p:sp>
        <p:nvSpPr>
          <p:cNvPr id="7" name="Rechteck 6"/>
          <p:cNvSpPr/>
          <p:nvPr/>
        </p:nvSpPr>
        <p:spPr>
          <a:xfrm>
            <a:off x="5926237" y="3452150"/>
            <a:ext cx="3009419" cy="1157467"/>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l" defTabSz="410765" rtl="0" eaLnBrk="1" fontAlgn="auto" latinLnBrk="0" hangingPunct="0">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sym typeface="Arial"/>
              </a:rPr>
              <a:t>Foto „Briefe“ von </a:t>
            </a:r>
            <a:r>
              <a:rPr kumimoji="0" lang="de-DE" sz="1800" b="0" i="0" u="none" strike="noStrike" kern="0" cap="none" spc="0" normalizeH="0" baseline="0" noProof="0" dirty="0">
                <a:ln>
                  <a:noFill/>
                </a:ln>
                <a:solidFill>
                  <a:srgbClr val="000000"/>
                </a:solidFill>
                <a:effectLst/>
                <a:uLnTx/>
                <a:uFillTx/>
                <a:latin typeface="Arial"/>
                <a:ea typeface="+mn-ea"/>
                <a:cs typeface="+mn-cs"/>
                <a:sym typeface="Arial"/>
                <a:hlinkClick r:id="rId9"/>
              </a:rPr>
              <a:t>Jöran Muuß-Merholz</a:t>
            </a:r>
            <a:r>
              <a:rPr kumimoji="0" lang="de-DE" sz="1800" b="0" i="0" u="none" strike="noStrike" kern="0" cap="none" spc="0" normalizeH="0" baseline="0" noProof="0" dirty="0">
                <a:ln>
                  <a:noFill/>
                </a:ln>
                <a:solidFill>
                  <a:srgbClr val="000000"/>
                </a:solidFill>
                <a:effectLst/>
                <a:uLnTx/>
                <a:uFillTx/>
                <a:latin typeface="Arial"/>
                <a:ea typeface="+mn-ea"/>
                <a:cs typeface="+mn-cs"/>
                <a:sym typeface="Arial"/>
              </a:rPr>
              <a:t> unter der Lizenz </a:t>
            </a:r>
            <a:r>
              <a:rPr kumimoji="0" lang="de-DE" sz="1800" b="0" i="0" u="none" strike="noStrike" kern="0" cap="none" spc="0" normalizeH="0" baseline="0" noProof="0" dirty="0">
                <a:ln>
                  <a:noFill/>
                </a:ln>
                <a:solidFill>
                  <a:srgbClr val="000000"/>
                </a:solidFill>
                <a:effectLst/>
                <a:uLnTx/>
                <a:uFillTx/>
                <a:latin typeface="Arial"/>
                <a:ea typeface="+mn-ea"/>
                <a:cs typeface="+mn-cs"/>
                <a:sym typeface="Arial"/>
                <a:hlinkClick r:id="rId10"/>
              </a:rPr>
              <a:t>CC BY-SA 2.0</a:t>
            </a:r>
            <a:r>
              <a:rPr kumimoji="0" lang="de-DE" sz="1800" b="0" i="0" u="none" strike="noStrike" kern="0" cap="none" spc="0" normalizeH="0" baseline="0" noProof="0" dirty="0">
                <a:ln>
                  <a:noFill/>
                </a:ln>
                <a:solidFill>
                  <a:srgbClr val="000000"/>
                </a:solidFill>
                <a:effectLst/>
                <a:uLnTx/>
                <a:uFillTx/>
                <a:latin typeface="Arial"/>
                <a:ea typeface="+mn-ea"/>
                <a:cs typeface="+mn-cs"/>
                <a:sym typeface="Arial"/>
              </a:rPr>
              <a:t> via </a:t>
            </a:r>
            <a:r>
              <a:rPr kumimoji="0" lang="de-DE" sz="1800" b="0" i="0" u="none" strike="noStrike" kern="0" cap="none" spc="0" normalizeH="0" baseline="0" noProof="0" dirty="0" smtClean="0">
                <a:ln>
                  <a:noFill/>
                </a:ln>
                <a:solidFill>
                  <a:srgbClr val="000000"/>
                </a:solidFill>
                <a:effectLst/>
                <a:uLnTx/>
                <a:uFillTx/>
                <a:latin typeface="Arial"/>
                <a:ea typeface="+mn-ea"/>
                <a:cs typeface="+mn-cs"/>
                <a:sym typeface="Arial"/>
                <a:hlinkClick r:id="rId11"/>
              </a:rPr>
              <a:t>Flickr</a:t>
            </a:r>
            <a:endParaRPr kumimoji="0" lang="de-DE" sz="1800" b="0" i="0" u="none" strike="noStrike" kern="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275801314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Lizenzhinweisgenerator für Wikipedia-Bilder</a:t>
            </a:r>
            <a:endParaRPr lang="de-DE" b="1" dirty="0"/>
          </a:p>
        </p:txBody>
      </p:sp>
      <p:pic>
        <p:nvPicPr>
          <p:cNvPr id="3" name="Grafik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49" y="1321910"/>
            <a:ext cx="7945120" cy="3464758"/>
          </a:xfrm>
          <a:prstGeom prst="rect">
            <a:avLst/>
          </a:prstGeom>
          <a:ln w="15875">
            <a:solidFill>
              <a:schemeClr val="accent1"/>
            </a:solidFill>
          </a:ln>
        </p:spPr>
      </p:pic>
      <p:sp>
        <p:nvSpPr>
          <p:cNvPr id="4" name="Rechteck 3"/>
          <p:cNvSpPr/>
          <p:nvPr/>
        </p:nvSpPr>
        <p:spPr>
          <a:xfrm>
            <a:off x="539749" y="4731334"/>
            <a:ext cx="1740311" cy="418400"/>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black"/>
                </a:solidFill>
                <a:effectLst/>
                <a:uLnTx/>
                <a:uFillTx/>
                <a:latin typeface="Helvetica Light"/>
                <a:ea typeface="Helvetica Light"/>
                <a:cs typeface="Helvetica Light"/>
                <a:sym typeface="Helvetica Light"/>
              </a:rPr>
              <a:t>Screenshot nicht unter freier Lizenz</a:t>
            </a:r>
          </a:p>
        </p:txBody>
      </p:sp>
      <p:sp>
        <p:nvSpPr>
          <p:cNvPr id="5" name="Inhaltsplatzhalter 2"/>
          <p:cNvSpPr>
            <a:spLocks noGrp="1"/>
          </p:cNvSpPr>
          <p:nvPr>
            <p:ph sz="quarter" idx="12"/>
          </p:nvPr>
        </p:nvSpPr>
        <p:spPr>
          <a:xfrm>
            <a:off x="539750" y="5298931"/>
            <a:ext cx="8064500" cy="804984"/>
          </a:xfrm>
        </p:spPr>
        <p:txBody>
          <a:bodyPr>
            <a:normAutofit/>
          </a:bodyPr>
          <a:lstStyle/>
          <a:p>
            <a:pPr marL="0" indent="0">
              <a:buNone/>
            </a:pPr>
            <a:r>
              <a:rPr lang="de-DE" sz="2000" dirty="0">
                <a:hlinkClick r:id="rId5"/>
              </a:rPr>
              <a:t>#</a:t>
            </a:r>
            <a:r>
              <a:rPr lang="de-DE" sz="2000" dirty="0" err="1">
                <a:hlinkClick r:id="rId5"/>
              </a:rPr>
              <a:t>OERklärt</a:t>
            </a:r>
            <a:r>
              <a:rPr lang="de-DE" sz="2000" dirty="0">
                <a:hlinkClick r:id="rId5"/>
              </a:rPr>
              <a:t> – Wie der Lizenzhinweisgenerator funktioniert</a:t>
            </a:r>
            <a:endParaRPr lang="de-DE" sz="2000" dirty="0"/>
          </a:p>
          <a:p>
            <a:pPr marL="0" indent="0">
              <a:buNone/>
            </a:pPr>
            <a:endParaRPr lang="de-DE" dirty="0" smtClean="0"/>
          </a:p>
        </p:txBody>
      </p:sp>
    </p:spTree>
    <p:extLst>
      <p:ext uri="{BB962C8B-B14F-4D97-AF65-F5344CB8AC3E}">
        <p14:creationId xmlns:p14="http://schemas.microsoft.com/office/powerpoint/2010/main" val="135929826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Wo finde ich weitere Informationen?</a:t>
            </a:r>
            <a:endParaRPr lang="de-DE" b="1" dirty="0"/>
          </a:p>
        </p:txBody>
      </p:sp>
      <p:sp>
        <p:nvSpPr>
          <p:cNvPr id="3" name="Inhaltsplatzhalter 2"/>
          <p:cNvSpPr>
            <a:spLocks noGrp="1"/>
          </p:cNvSpPr>
          <p:nvPr>
            <p:ph sz="quarter" idx="12"/>
          </p:nvPr>
        </p:nvSpPr>
        <p:spPr/>
        <p:txBody>
          <a:bodyPr>
            <a:normAutofit fontScale="92500" lnSpcReduction="10000"/>
          </a:bodyPr>
          <a:lstStyle/>
          <a:p>
            <a:r>
              <a:rPr lang="de-DE" dirty="0" smtClean="0">
                <a:hlinkClick r:id="rId3"/>
              </a:rPr>
              <a:t>wb-web</a:t>
            </a:r>
            <a:r>
              <a:rPr lang="de-DE" dirty="0" smtClean="0"/>
              <a:t>: </a:t>
            </a:r>
            <a:r>
              <a:rPr lang="de-DE" dirty="0"/>
              <a:t>Portal für Erwachsenen- und </a:t>
            </a:r>
            <a:r>
              <a:rPr lang="de-DE" dirty="0" smtClean="0"/>
              <a:t>Weiterbildung</a:t>
            </a:r>
          </a:p>
          <a:p>
            <a:pPr lvl="1"/>
            <a:r>
              <a:rPr lang="de-DE" dirty="0" smtClean="0">
                <a:hlinkClick r:id="rId4"/>
              </a:rPr>
              <a:t>OER-Forum</a:t>
            </a:r>
            <a:endParaRPr lang="de-DE" dirty="0" smtClean="0"/>
          </a:p>
          <a:p>
            <a:r>
              <a:rPr lang="de" u="sng" dirty="0" smtClean="0">
                <a:solidFill>
                  <a:srgbClr val="4DD0E1"/>
                </a:solidFill>
                <a:latin typeface="Source Serif Pro"/>
                <a:ea typeface="Source Serif Pro"/>
                <a:cs typeface="Source Serif Pro"/>
                <a:sym typeface="Source Serif Pro"/>
                <a:hlinkClick r:id="rId5"/>
              </a:rPr>
              <a:t>OERinfo</a:t>
            </a:r>
            <a:r>
              <a:rPr lang="de-DE" dirty="0" smtClean="0"/>
              <a:t>: Informationsstelle OER </a:t>
            </a:r>
          </a:p>
          <a:p>
            <a:r>
              <a:rPr lang="de-DE" dirty="0" smtClean="0">
                <a:hlinkClick r:id="rId6"/>
              </a:rPr>
              <a:t>OER-Leitfaden</a:t>
            </a:r>
            <a:r>
              <a:rPr lang="de-DE" dirty="0" smtClean="0"/>
              <a:t> für Dozentinnen und Dozenten der beruflichen Weiterbildung</a:t>
            </a:r>
          </a:p>
          <a:p>
            <a:r>
              <a:rPr lang="de-DE" dirty="0" smtClean="0">
                <a:hlinkClick r:id="rId7"/>
              </a:rPr>
              <a:t>OER-Buch</a:t>
            </a:r>
            <a:endParaRPr lang="de-DE" dirty="0"/>
          </a:p>
          <a:p>
            <a:r>
              <a:rPr lang="de-DE" dirty="0"/>
              <a:t>OER-Gruppe auf </a:t>
            </a:r>
            <a:r>
              <a:rPr lang="de-DE" dirty="0">
                <a:hlinkClick r:id="rId8"/>
              </a:rPr>
              <a:t>Facebook</a:t>
            </a:r>
            <a:endParaRPr lang="de-DE" dirty="0"/>
          </a:p>
          <a:p>
            <a:r>
              <a:rPr lang="de-DE" dirty="0"/>
              <a:t>Twitter: </a:t>
            </a:r>
            <a:r>
              <a:rPr lang="de-DE" dirty="0">
                <a:hlinkClick r:id="rId9"/>
              </a:rPr>
              <a:t>#</a:t>
            </a:r>
            <a:r>
              <a:rPr lang="de-DE" dirty="0" err="1">
                <a:hlinkClick r:id="rId9"/>
              </a:rPr>
              <a:t>OERde</a:t>
            </a:r>
            <a:endParaRPr lang="de-DE" dirty="0"/>
          </a:p>
          <a:p>
            <a:r>
              <a:rPr lang="de-DE" dirty="0">
                <a:hlinkClick r:id="rId10"/>
              </a:rPr>
              <a:t>Fortbildung</a:t>
            </a:r>
            <a:r>
              <a:rPr lang="de-DE" dirty="0"/>
              <a:t> OER-Fachexperte/in</a:t>
            </a:r>
          </a:p>
          <a:p>
            <a:r>
              <a:rPr lang="de-DE" dirty="0">
                <a:hlinkClick r:id="rId11"/>
              </a:rPr>
              <a:t>Online-Kurs</a:t>
            </a:r>
            <a:r>
              <a:rPr lang="de-DE" dirty="0"/>
              <a:t> zu OER von </a:t>
            </a:r>
            <a:r>
              <a:rPr lang="de-DE" dirty="0" err="1" smtClean="0"/>
              <a:t>iMooX</a:t>
            </a:r>
            <a:endParaRPr lang="de-DE" dirty="0" smtClean="0"/>
          </a:p>
          <a:p>
            <a:r>
              <a:rPr lang="de-DE" dirty="0" smtClean="0"/>
              <a:t>OER über OER – </a:t>
            </a:r>
            <a:r>
              <a:rPr lang="de-DE" dirty="0" smtClean="0">
                <a:hlinkClick r:id="rId12"/>
              </a:rPr>
              <a:t>Jointly Content Buffet</a:t>
            </a:r>
            <a:endParaRPr lang="de-DE" dirty="0"/>
          </a:p>
          <a:p>
            <a:endParaRPr lang="de-DE" dirty="0"/>
          </a:p>
        </p:txBody>
      </p:sp>
    </p:spTree>
    <p:extLst>
      <p:ext uri="{BB962C8B-B14F-4D97-AF65-F5344CB8AC3E}">
        <p14:creationId xmlns:p14="http://schemas.microsoft.com/office/powerpoint/2010/main" val="76793467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8798B-C470-409E-9E7C-738CBF3BD193}"/>
              </a:ext>
            </a:extLst>
          </p:cNvPr>
          <p:cNvSpPr>
            <a:spLocks noGrp="1"/>
          </p:cNvSpPr>
          <p:nvPr>
            <p:ph type="title"/>
          </p:nvPr>
        </p:nvSpPr>
        <p:spPr/>
        <p:txBody>
          <a:bodyPr/>
          <a:lstStyle/>
          <a:p>
            <a:r>
              <a:rPr lang="de-DE" b="1" dirty="0" smtClean="0"/>
              <a:t>Vielen Dank für Ihre Aufmerksamkeit</a:t>
            </a:r>
            <a:endParaRPr lang="de-DE" b="1"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151" y="2379588"/>
            <a:ext cx="2254820" cy="1595285"/>
          </a:xfrm>
          <a:prstGeom prst="rect">
            <a:avLst/>
          </a:prstGeom>
        </p:spPr>
      </p:pic>
      <p:pic>
        <p:nvPicPr>
          <p:cNvPr id="4" name="Grafik 3"/>
          <p:cNvPicPr>
            <a:picLocks noChangeAspect="1"/>
          </p:cNvPicPr>
          <p:nvPr/>
        </p:nvPicPr>
        <p:blipFill>
          <a:blip r:embed="rId3"/>
          <a:stretch>
            <a:fillRect/>
          </a:stretch>
        </p:blipFill>
        <p:spPr>
          <a:xfrm>
            <a:off x="6601999" y="2019625"/>
            <a:ext cx="2047125" cy="415135"/>
          </a:xfrm>
          <a:prstGeom prst="rect">
            <a:avLst/>
          </a:prstGeom>
        </p:spPr>
      </p:pic>
      <p:pic>
        <p:nvPicPr>
          <p:cNvPr id="5" name="Picture 4" descr="Creative Commons Lizenzvertra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806" y="3898786"/>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498151" y="4273773"/>
            <a:ext cx="25347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800" b="0" i="0" u="none" strike="noStrike" kern="0" cap="none" spc="0" normalizeH="0" baseline="0" noProof="0" dirty="0">
                <a:ln>
                  <a:noFill/>
                </a:ln>
                <a:solidFill>
                  <a:srgbClr val="000000"/>
                </a:solidFill>
                <a:effectLst/>
                <a:uLnTx/>
                <a:uFillTx/>
                <a:latin typeface="Arial"/>
                <a:ea typeface="+mn-ea"/>
                <a:cs typeface="+mn-cs"/>
                <a:sym typeface="Arial"/>
              </a:rPr>
              <a:t>Weiternutzung als OER ausdrücklich erlaubt: Dieses Werk und dessen Inhalte sind - sofern nicht anders angegeben - lizenziert unter </a:t>
            </a:r>
            <a:r>
              <a:rPr kumimoji="0" lang="de-DE" sz="800" b="0" i="0" u="sng" strike="noStrike" kern="0" cap="none" spc="0" normalizeH="0" baseline="0" noProof="0" dirty="0">
                <a:ln>
                  <a:noFill/>
                </a:ln>
                <a:solidFill>
                  <a:srgbClr val="000000"/>
                </a:solidFill>
                <a:effectLst/>
                <a:uLnTx/>
                <a:uFillTx/>
                <a:latin typeface="Arial"/>
                <a:ea typeface="+mn-ea"/>
                <a:cs typeface="+mn-cs"/>
                <a:sym typeface="Arial"/>
                <a:hlinkClick r:id="rId6"/>
              </a:rPr>
              <a:t>CC BY-SA 4.0</a:t>
            </a:r>
            <a:r>
              <a:rPr kumimoji="0" lang="de-DE" sz="8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de-DE" sz="800" b="0" i="0" u="none" strike="noStrike" kern="0" cap="none" spc="0" normalizeH="0" baseline="0" noProof="0" dirty="0" smtClean="0">
                <a:ln>
                  <a:noFill/>
                </a:ln>
                <a:solidFill>
                  <a:srgbClr val="000000"/>
                </a:solidFill>
                <a:effectLst/>
                <a:uLnTx/>
                <a:uFillTx/>
                <a:latin typeface="Arial"/>
                <a:ea typeface="+mn-ea"/>
                <a:cs typeface="+mn-cs"/>
                <a:sym typeface="Arial"/>
              </a:rPr>
              <a:t>Nennung: </a:t>
            </a:r>
            <a:r>
              <a:rPr kumimoji="0" lang="de-DE" sz="800" b="0" i="1" u="none" strike="noStrike" kern="0" cap="none" spc="0" normalizeH="0" baseline="0" noProof="0" dirty="0" smtClean="0">
                <a:ln>
                  <a:noFill/>
                </a:ln>
                <a:solidFill>
                  <a:srgbClr val="000000"/>
                </a:solidFill>
                <a:effectLst/>
                <a:uLnTx/>
                <a:uFillTx/>
                <a:latin typeface="Arial"/>
                <a:ea typeface="+mn-ea"/>
                <a:cs typeface="+mn-cs"/>
                <a:sym typeface="Arial"/>
              </a:rPr>
              <a:t>„OER: Teilen und kooperieren" </a:t>
            </a:r>
            <a:r>
              <a:rPr kumimoji="0" lang="de-DE" sz="800" b="0" i="1" u="none" strike="noStrike" kern="0" cap="none" spc="0" normalizeH="0" baseline="0" noProof="0" dirty="0">
                <a:ln>
                  <a:noFill/>
                </a:ln>
                <a:solidFill>
                  <a:srgbClr val="000000"/>
                </a:solidFill>
                <a:effectLst/>
                <a:uLnTx/>
                <a:uFillTx/>
                <a:latin typeface="Arial"/>
                <a:ea typeface="+mn-ea"/>
                <a:cs typeface="+mn-cs"/>
                <a:sym typeface="Arial"/>
              </a:rPr>
              <a:t>von </a:t>
            </a:r>
            <a:r>
              <a:rPr kumimoji="0" lang="de-DE" sz="800" b="0" i="1" u="sng" strike="noStrike" kern="0" cap="none" spc="0" normalizeH="0" baseline="0" noProof="0" dirty="0">
                <a:ln>
                  <a:noFill/>
                </a:ln>
                <a:solidFill>
                  <a:srgbClr val="000000"/>
                </a:solidFill>
                <a:effectLst/>
                <a:uLnTx/>
                <a:uFillTx/>
                <a:latin typeface="Arial"/>
                <a:ea typeface="+mn-ea"/>
                <a:cs typeface="+mn-cs"/>
                <a:sym typeface="Arial"/>
                <a:hlinkClick r:id="rId7"/>
              </a:rPr>
              <a:t>Magdalena Spaude, </a:t>
            </a:r>
            <a:r>
              <a:rPr kumimoji="0" lang="de-DE" sz="800" b="0" i="0" u="none" strike="noStrike" kern="0" cap="none" spc="0" normalizeH="0" baseline="0" noProof="0" dirty="0">
                <a:ln>
                  <a:noFill/>
                </a:ln>
                <a:solidFill>
                  <a:srgbClr val="000000"/>
                </a:solidFill>
                <a:effectLst/>
                <a:uLnTx/>
                <a:uFillTx/>
                <a:latin typeface="Arial"/>
                <a:ea typeface="+mn-ea"/>
                <a:cs typeface="+mn-cs"/>
                <a:sym typeface="Arial"/>
              </a:rPr>
              <a:t>Deutsches Institut für Erwachsenenbildung (DIE), im Rahmen des Projekts </a:t>
            </a:r>
            <a:r>
              <a:rPr kumimoji="0" lang="de-DE" sz="800" b="0" i="1" u="sng" strike="noStrike" kern="0" cap="none" spc="0" normalizeH="0" baseline="0" noProof="0" dirty="0">
                <a:ln>
                  <a:noFill/>
                </a:ln>
                <a:solidFill>
                  <a:srgbClr val="000000"/>
                </a:solidFill>
                <a:effectLst/>
                <a:uLnTx/>
                <a:uFillTx/>
                <a:latin typeface="Arial"/>
                <a:ea typeface="+mn-ea"/>
                <a:cs typeface="+mn-cs"/>
                <a:sym typeface="Arial"/>
                <a:hlinkClick r:id="rId8"/>
              </a:rPr>
              <a:t>OERinfo</a:t>
            </a:r>
            <a:r>
              <a:rPr kumimoji="0" lang="de-DE" sz="800" b="0" i="1" u="sng" strike="noStrike" kern="0" cap="none" spc="0" normalizeH="0" baseline="0" noProof="0" dirty="0">
                <a:ln>
                  <a:noFill/>
                </a:ln>
                <a:solidFill>
                  <a:srgbClr val="000000"/>
                </a:solidFill>
                <a:effectLst/>
                <a:uLnTx/>
                <a:uFillTx/>
                <a:latin typeface="Arial"/>
                <a:ea typeface="+mn-ea"/>
                <a:cs typeface="+mn-cs"/>
                <a:sym typeface="Arial"/>
                <a:hlinkClick r:id="rId7"/>
              </a:rPr>
              <a:t>.</a:t>
            </a:r>
            <a:r>
              <a:rPr kumimoji="0" lang="de-DE" sz="800" b="0" i="1" u="none" strike="noStrike" kern="0" cap="none" spc="0" normalizeH="0" baseline="0" noProof="0" dirty="0">
                <a:ln>
                  <a:noFill/>
                </a:ln>
                <a:solidFill>
                  <a:srgbClr val="000000"/>
                </a:solidFill>
                <a:effectLst/>
                <a:uLnTx/>
                <a:uFillTx/>
                <a:latin typeface="Arial"/>
                <a:ea typeface="+mn-ea"/>
                <a:cs typeface="+mn-cs"/>
                <a:sym typeface="Arial"/>
              </a:rPr>
              <a:t>, Lizenz: </a:t>
            </a:r>
            <a:r>
              <a:rPr kumimoji="0" lang="de-DE" sz="800" b="0" i="1" u="sng" strike="noStrike" kern="0" cap="none" spc="0" normalizeH="0" baseline="0" noProof="0" dirty="0">
                <a:ln>
                  <a:noFill/>
                </a:ln>
                <a:solidFill>
                  <a:srgbClr val="000000"/>
                </a:solidFill>
                <a:effectLst/>
                <a:uLnTx/>
                <a:uFillTx/>
                <a:latin typeface="Arial"/>
                <a:ea typeface="+mn-ea"/>
                <a:cs typeface="+mn-cs"/>
                <a:sym typeface="Arial"/>
                <a:hlinkClick r:id="rId6"/>
              </a:rPr>
              <a:t>CC BY-SA 4.0</a:t>
            </a:r>
            <a:r>
              <a:rPr kumimoji="0" lang="de-DE" sz="800" b="0" i="0" u="none" strike="noStrike" kern="0" cap="none" spc="0" normalizeH="0" baseline="0" noProof="0" dirty="0">
                <a:ln>
                  <a:noFill/>
                </a:ln>
                <a:solidFill>
                  <a:srgbClr val="000000"/>
                </a:solidFill>
                <a:effectLst/>
                <a:uLnTx/>
                <a:uFillTx/>
                <a:latin typeface="Arial"/>
                <a:ea typeface="+mn-ea"/>
                <a:cs typeface="+mn-cs"/>
                <a:sym typeface="Arial"/>
              </a:rPr>
              <a:t>. </a:t>
            </a:r>
            <a:endParaRPr kumimoji="0" lang="de-DE" altLang="de-DE" sz="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mn-cs"/>
              <a:sym typeface="Arial"/>
            </a:endParaRPr>
          </a:p>
        </p:txBody>
      </p:sp>
      <p:sp>
        <p:nvSpPr>
          <p:cNvPr id="7" name="Titel 9">
            <a:extLst>
              <a:ext uri="{FF2B5EF4-FFF2-40B4-BE49-F238E27FC236}">
                <a16:creationId xmlns:a16="http://schemas.microsoft.com/office/drawing/2014/main" id="{6C74029E-2C89-4FDB-92AF-92AAA75B765F}"/>
              </a:ext>
            </a:extLst>
          </p:cNvPr>
          <p:cNvSpPr txBox="1">
            <a:spLocks/>
          </p:cNvSpPr>
          <p:nvPr/>
        </p:nvSpPr>
        <p:spPr>
          <a:xfrm>
            <a:off x="539749" y="2379589"/>
            <a:ext cx="4194483" cy="2033661"/>
          </a:xfrm>
          <a:prstGeom prst="rect">
            <a:avLst/>
          </a:prstGeom>
        </p:spPr>
        <p:txBody>
          <a:bodyPr vert="horz" lIns="0" tIns="45720" rIns="0" bIns="45720" rtlCol="0" anchor="ctr">
            <a:normAutofit fontScale="55000" lnSpcReduction="20000"/>
          </a:bodyPr>
          <a:lstStyle>
            <a:lvl1pPr marL="0" marR="0" indent="0" algn="l" defTabSz="410765" eaLnBrk="1" latinLnBrk="0" hangingPunct="1">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spc="0" baseline="0">
                <a:ln>
                  <a:noFill/>
                </a:ln>
                <a:solidFill>
                  <a:srgbClr val="FFFFFF"/>
                </a:solidFill>
                <a:uFillTx/>
                <a:latin typeface="+mn-lt"/>
                <a:ea typeface="+mn-ea"/>
                <a:cs typeface="+mn-cs"/>
                <a:sym typeface="Arial"/>
              </a:defRPr>
            </a:lvl9pPr>
          </a:lstStyle>
          <a:p>
            <a:pPr marL="0" marR="0" lvl="0" indent="0" algn="l" defTabSz="410765"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rPr>
              <a:t>Dr. Magdalena Spaude</a:t>
            </a:r>
          </a:p>
          <a:p>
            <a:pPr marL="0" marR="0" lvl="0" indent="0" algn="l" defTabSz="410765"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endParaRPr>
          </a:p>
          <a:p>
            <a:pPr marL="0" marR="0" lvl="0" indent="0" algn="l" defTabSz="410765"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rPr>
              <a:t>Wissenschaftliche </a:t>
            </a:r>
            <a: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t>Mitarbeiterin</a:t>
            </a:r>
          </a:p>
          <a:p>
            <a:pPr marL="0" marR="0" lvl="0" indent="0" algn="l" defTabSz="410765"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rPr>
              <a:t>Abteilung </a:t>
            </a:r>
            <a: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t>„Wissenstransfer</a:t>
            </a:r>
            <a:r>
              <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rPr>
              <a:t>“</a:t>
            </a:r>
            <a:endParaRPr kumimoji="0" lang="de-DE" sz="2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l" defTabSz="410765"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rPr>
              <a:t>Deutsches </a:t>
            </a:r>
            <a: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t>Institut für Erwachsenenbildung </a:t>
            </a:r>
            <a:b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br>
            <a: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t>Leibniz-Zentrum für Lebenslanges Lernen e.V.</a:t>
            </a:r>
            <a:b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br>
            <a:r>
              <a:rPr kumimoji="0" lang="de-DE" sz="2400" b="0" i="1" u="none" strike="noStrike" kern="0" cap="none" spc="0" normalizeH="0" baseline="0" noProof="0" dirty="0">
                <a:ln>
                  <a:noFill/>
                </a:ln>
                <a:solidFill>
                  <a:srgbClr val="FFFFFF"/>
                </a:solidFill>
                <a:effectLst/>
                <a:uLnTx/>
                <a:uFillTx/>
                <a:latin typeface="Arial"/>
                <a:ea typeface="+mn-ea"/>
                <a:cs typeface="+mn-cs"/>
                <a:sym typeface="Arial"/>
              </a:rPr>
              <a:t/>
            </a:r>
            <a:br>
              <a:rPr kumimoji="0" lang="de-DE" sz="2400" b="0" i="1" u="none" strike="noStrike" kern="0" cap="none" spc="0" normalizeH="0" baseline="0" noProof="0" dirty="0">
                <a:ln>
                  <a:noFill/>
                </a:ln>
                <a:solidFill>
                  <a:srgbClr val="FFFFFF"/>
                </a:solidFill>
                <a:effectLst/>
                <a:uLnTx/>
                <a:uFillTx/>
                <a:latin typeface="Arial"/>
                <a:ea typeface="+mn-ea"/>
                <a:cs typeface="+mn-cs"/>
                <a:sym typeface="Arial"/>
              </a:rPr>
            </a:br>
            <a: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t>Heinemannstr. 12-14</a:t>
            </a:r>
            <a:b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br>
            <a: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t>D-53175 Bonn</a:t>
            </a:r>
          </a:p>
          <a:p>
            <a:pPr marL="0" marR="0" lvl="0" indent="0" algn="l" defTabSz="410765"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t>Tel.: +49 (0)228 32 94 - 194</a:t>
            </a:r>
            <a:b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br>
            <a:r>
              <a:rPr kumimoji="0" lang="de-DE" sz="2400" b="0" i="0" u="none" strike="noStrike" kern="0" cap="none" spc="0" normalizeH="0" baseline="0" noProof="0" dirty="0">
                <a:ln>
                  <a:noFill/>
                </a:ln>
                <a:solidFill>
                  <a:srgbClr val="FFFFFF"/>
                </a:solidFill>
                <a:effectLst/>
                <a:uLnTx/>
                <a:uFillTx/>
                <a:latin typeface="Arial"/>
                <a:ea typeface="+mn-ea"/>
                <a:cs typeface="+mn-cs"/>
                <a:sym typeface="Arial"/>
              </a:rPr>
              <a:t>Fax: +49 (0)228 32 94 </a:t>
            </a:r>
            <a:r>
              <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rPr>
              <a:t>– 4194</a:t>
            </a:r>
            <a:br>
              <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rPr>
            </a:br>
            <a:r>
              <a:rPr kumimoji="0" lang="de-DE" sz="2400" b="0" i="0" u="none" strike="noStrike" kern="0" cap="none" spc="0" normalizeH="0" baseline="0" noProof="0" dirty="0" smtClean="0">
                <a:ln>
                  <a:noFill/>
                </a:ln>
                <a:solidFill>
                  <a:srgbClr val="FFFFFF"/>
                </a:solidFill>
                <a:effectLst/>
                <a:uLnTx/>
                <a:uFillTx/>
                <a:latin typeface="Arial"/>
                <a:ea typeface="+mn-ea"/>
                <a:cs typeface="+mn-cs"/>
                <a:sym typeface="Arial"/>
              </a:rPr>
              <a:t>Mail: spaude@die-bonn.de</a:t>
            </a:r>
            <a:endParaRPr kumimoji="0" lang="de-DE" sz="2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13745204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tel-web.png" descr="/Users/wolfganggast/Documents/00_Aufträge/• VHS/01_VHS/2016/211216_VK : PPT : Mappe/03_DVV – PPT/02_Importe für PP/für DVV-Präsentation_web/Titel-we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 y="281353"/>
            <a:ext cx="9135541" cy="6858000"/>
          </a:xfrm>
          <a:prstGeom prst="rect">
            <a:avLst/>
          </a:prstGeom>
        </p:spPr>
      </p:pic>
      <p:sp>
        <p:nvSpPr>
          <p:cNvPr id="2" name="Textfeld 1"/>
          <p:cNvSpPr txBox="1"/>
          <p:nvPr/>
        </p:nvSpPr>
        <p:spPr>
          <a:xfrm>
            <a:off x="746237" y="3188221"/>
            <a:ext cx="8142291"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noProof="0" dirty="0" smtClean="0">
                <a:ln>
                  <a:noFill/>
                </a:ln>
                <a:solidFill>
                  <a:srgbClr val="00285A"/>
                </a:solidFill>
                <a:effectLst/>
                <a:uLnTx/>
                <a:uFillTx/>
                <a:latin typeface="Arial"/>
                <a:ea typeface="+mn-ea"/>
                <a:cs typeface="Arial"/>
                <a:hlinkClick r:id="rId4"/>
              </a:rPr>
              <a:t>www.vhs-ehrenamtsportal.de</a:t>
            </a:r>
            <a:endParaRPr kumimoji="0" lang="de-DE" sz="4400" b="1" i="0" u="none" strike="noStrike" kern="1200" cap="none" spc="0" normalizeH="0" baseline="0" noProof="0" dirty="0" smtClean="0">
              <a:ln>
                <a:noFill/>
              </a:ln>
              <a:solidFill>
                <a:srgbClr val="00285A"/>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noProof="0" dirty="0" smtClean="0">
                <a:ln>
                  <a:noFill/>
                </a:ln>
                <a:solidFill>
                  <a:srgbClr val="00285A"/>
                </a:solidFill>
                <a:effectLst/>
                <a:uLnTx/>
                <a:uFillTx/>
                <a:latin typeface="Arial"/>
                <a:ea typeface="+mn-ea"/>
                <a:cs typeface="Arial"/>
              </a:rPr>
              <a:t>Wir gestalten Integration!</a:t>
            </a:r>
            <a:endParaRPr kumimoji="0" lang="de-DE" sz="4400" b="0" i="0" u="none" strike="noStrike" kern="1200" cap="none" spc="0" normalizeH="0" baseline="0" noProof="0" dirty="0">
              <a:ln>
                <a:noFill/>
              </a:ln>
              <a:solidFill>
                <a:srgbClr val="66729B"/>
              </a:solidFill>
              <a:effectLst/>
              <a:uLnTx/>
              <a:uFillTx/>
              <a:latin typeface="Arial"/>
              <a:ea typeface="+mn-ea"/>
              <a:cs typeface="Arial"/>
            </a:endParaRPr>
          </a:p>
        </p:txBody>
      </p:sp>
      <p:pic>
        <p:nvPicPr>
          <p:cNvPr id="1026" name="Picture 2" descr="M:\Ehrenamtsportal\07_Öffentlichkeitsarbeit\02_Logos\BMBF\BMBF_CMYK_Gef_M_transpar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894" y="5556220"/>
            <a:ext cx="1648645" cy="11684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8091" y="5880156"/>
            <a:ext cx="1919436" cy="69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M:\Ehrenamtsportal\07_Öffentlichkeitsarbeit\02_Logos\Logo_Ehrenamtsportal\RGB_Office_Web\vhs_Ehrenamtsportal_ver_pos_RG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7527" y="205153"/>
            <a:ext cx="1476411" cy="77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303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2.png" descr="/Users/wolfganggast/Documents/00_Aufträge/• VHS/01_VHS/2016/211216_VK : PPT : Mappe/03_DVV – PPT/02_Importe für PP/für DVV-Präsentation_web/S-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2570" y="1237033"/>
            <a:ext cx="4323210" cy="5551188"/>
          </a:xfrm>
          <a:prstGeom prst="rect">
            <a:avLst/>
          </a:prstGeom>
        </p:spPr>
      </p:pic>
      <p:sp>
        <p:nvSpPr>
          <p:cNvPr id="5" name="Foliennummernplatzhalt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DC2CD3-8334-2642-A133-3E56CDFCF35D}" type="slidenum">
              <a:rPr kumimoji="0" lang="de-DE" sz="8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de-DE" sz="800" b="1" i="0" u="none" strike="noStrike" kern="1200" cap="none" spc="0" normalizeH="0" baseline="0" noProof="0">
              <a:ln>
                <a:noFill/>
              </a:ln>
              <a:solidFill>
                <a:prstClr val="white"/>
              </a:solidFill>
              <a:effectLst/>
              <a:uLnTx/>
              <a:uFillTx/>
              <a:latin typeface="Arial"/>
              <a:ea typeface="+mn-ea"/>
              <a:cs typeface="Arial"/>
            </a:endParaRPr>
          </a:p>
        </p:txBody>
      </p:sp>
      <p:sp>
        <p:nvSpPr>
          <p:cNvPr id="6" name="Titel 5"/>
          <p:cNvSpPr>
            <a:spLocks noGrp="1"/>
          </p:cNvSpPr>
          <p:nvPr>
            <p:ph type="title"/>
          </p:nvPr>
        </p:nvSpPr>
        <p:spPr>
          <a:xfrm>
            <a:off x="892432" y="988942"/>
            <a:ext cx="8823068" cy="675738"/>
          </a:xfrm>
        </p:spPr>
        <p:txBody>
          <a:bodyPr>
            <a:normAutofit fontScale="90000"/>
          </a:bodyPr>
          <a:lstStyle/>
          <a:p>
            <a:r>
              <a:rPr lang="de-DE" dirty="0" smtClean="0"/>
              <a:t>Projektziel: Unterstützung der ehrenamtlich Engagierten in der Flüchtlingsarbeit</a:t>
            </a:r>
            <a:endParaRPr lang="de-DE" dirty="0"/>
          </a:p>
        </p:txBody>
      </p:sp>
      <p:sp>
        <p:nvSpPr>
          <p:cNvPr id="2" name="Textfeld 1"/>
          <p:cNvSpPr txBox="1"/>
          <p:nvPr/>
        </p:nvSpPr>
        <p:spPr>
          <a:xfrm>
            <a:off x="-3226494" y="5712800"/>
            <a:ext cx="6774393" cy="92333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01" y="3094104"/>
            <a:ext cx="1715723" cy="340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981449" y="2531361"/>
            <a:ext cx="5162551"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de-DE"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Informationen und 	Unterstützungsmaterialien 	bereitstellen</a:t>
            </a:r>
            <a:endParaRPr kumimoji="0" lang="de-DE"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de-DE"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Austausch ermöglichen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de-DE"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Kompetenzen stärken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7030A0"/>
                </a:solidFill>
                <a:effectLst/>
                <a:uLnTx/>
                <a:uFillTx/>
                <a:latin typeface="Calibri"/>
                <a:ea typeface="+mn-ea"/>
                <a:cs typeface="+mn-cs"/>
              </a:rPr>
              <a:t>➡</a:t>
            </a:r>
            <a:r>
              <a:rPr kumimoji="0" lang="de-DE"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USP: bundesweiter Ansatz, OER, 	Einbindung von </a:t>
            </a:r>
            <a:r>
              <a:rPr kumimoji="0" lang="de-DE"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ExpertInnen</a:t>
            </a: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de-D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96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2.png" descr="/Users/wolfganggast/Documents/00_Aufträge/• VHS/01_VHS/2016/211216_VK : PPT : Mappe/03_DVV – PPT/02_Importe für PP/für DVV-Präsentation_web/S-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1237032"/>
            <a:ext cx="4365624" cy="5551188"/>
          </a:xfrm>
          <a:prstGeom prst="rect">
            <a:avLst/>
          </a:prstGeom>
        </p:spPr>
      </p:pic>
      <p:sp>
        <p:nvSpPr>
          <p:cNvPr id="5" name="Foliennummernplatzhalt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DC2CD3-8334-2642-A133-3E56CDFCF35D}" type="slidenum">
              <a:rPr kumimoji="0" lang="de-DE" sz="8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de-DE" sz="800" b="1" i="0" u="none" strike="noStrike" kern="1200" cap="none" spc="0" normalizeH="0" baseline="0" noProof="0">
              <a:ln>
                <a:noFill/>
              </a:ln>
              <a:solidFill>
                <a:prstClr val="white"/>
              </a:solidFill>
              <a:effectLst/>
              <a:uLnTx/>
              <a:uFillTx/>
              <a:latin typeface="Arial"/>
              <a:ea typeface="+mn-ea"/>
              <a:cs typeface="Arial"/>
            </a:endParaRPr>
          </a:p>
        </p:txBody>
      </p:sp>
      <p:sp>
        <p:nvSpPr>
          <p:cNvPr id="6" name="Titel 5"/>
          <p:cNvSpPr>
            <a:spLocks noGrp="1"/>
          </p:cNvSpPr>
          <p:nvPr>
            <p:ph type="title"/>
          </p:nvPr>
        </p:nvSpPr>
        <p:spPr>
          <a:xfrm>
            <a:off x="306225" y="1003300"/>
            <a:ext cx="8791574" cy="838739"/>
          </a:xfrm>
        </p:spPr>
        <p:txBody>
          <a:bodyPr>
            <a:noAutofit/>
          </a:bodyPr>
          <a:lstStyle/>
          <a:p>
            <a:r>
              <a:rPr lang="de-DE" sz="2400" dirty="0" smtClean="0"/>
              <a:t>	</a:t>
            </a:r>
            <a:r>
              <a:rPr lang="de-DE" dirty="0" smtClean="0"/>
              <a:t>Seit 2018 veröffentlicht:</a:t>
            </a:r>
            <a:endParaRPr lang="de-DE" dirty="0"/>
          </a:p>
        </p:txBody>
      </p:sp>
      <p:sp>
        <p:nvSpPr>
          <p:cNvPr id="2" name="Textfeld 1"/>
          <p:cNvSpPr txBox="1"/>
          <p:nvPr/>
        </p:nvSpPr>
        <p:spPr>
          <a:xfrm>
            <a:off x="-3226494" y="5712800"/>
            <a:ext cx="6774393" cy="92333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feld 3"/>
          <p:cNvSpPr txBox="1"/>
          <p:nvPr/>
        </p:nvSpPr>
        <p:spPr>
          <a:xfrm>
            <a:off x="3001009" y="2217406"/>
            <a:ext cx="568579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black"/>
                </a:solidFill>
                <a:effectLst/>
                <a:uLnTx/>
                <a:uFillTx/>
                <a:latin typeface="Arial"/>
                <a:ea typeface="+mn-ea"/>
                <a:cs typeface="Arial"/>
              </a:rPr>
              <a:t>7 Themenwelten (Wissensdossier)</a:t>
            </a:r>
          </a:p>
        </p:txBody>
      </p:sp>
      <p:sp>
        <p:nvSpPr>
          <p:cNvPr id="7" name="Textfeld 6"/>
          <p:cNvSpPr txBox="1"/>
          <p:nvPr/>
        </p:nvSpPr>
        <p:spPr>
          <a:xfrm>
            <a:off x="3547899" y="3063211"/>
            <a:ext cx="568579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black"/>
                </a:solidFill>
                <a:effectLst/>
                <a:uLnTx/>
                <a:uFillTx/>
                <a:latin typeface="Arial"/>
                <a:ea typeface="+mn-ea"/>
                <a:cs typeface="Arial"/>
              </a:rPr>
              <a:t>6 Sprachmodule (21 Lerneinheiten)  </a:t>
            </a:r>
          </a:p>
        </p:txBody>
      </p:sp>
      <p:sp>
        <p:nvSpPr>
          <p:cNvPr id="8" name="Textfeld 7"/>
          <p:cNvSpPr txBox="1"/>
          <p:nvPr/>
        </p:nvSpPr>
        <p:spPr>
          <a:xfrm>
            <a:off x="3999709" y="3871447"/>
            <a:ext cx="514429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black"/>
                </a:solidFill>
                <a:effectLst/>
                <a:uLnTx/>
                <a:uFillTx/>
                <a:latin typeface="Arial"/>
                <a:ea typeface="+mn-ea"/>
                <a:cs typeface="Arial"/>
              </a:rPr>
              <a:t>Über 60 Kurzvideos mit Experten, Ehrenamtlichen und Geflüchteten </a:t>
            </a:r>
          </a:p>
        </p:txBody>
      </p:sp>
      <p:sp>
        <p:nvSpPr>
          <p:cNvPr id="9" name="Textfeld 8"/>
          <p:cNvSpPr txBox="1"/>
          <p:nvPr/>
        </p:nvSpPr>
        <p:spPr>
          <a:xfrm>
            <a:off x="4159247" y="4927550"/>
            <a:ext cx="46723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black"/>
                </a:solidFill>
                <a:effectLst/>
                <a:uLnTx/>
                <a:uFillTx/>
                <a:latin typeface="Arial"/>
                <a:ea typeface="+mn-ea"/>
                <a:cs typeface="Arial"/>
              </a:rPr>
              <a:t>Methodenkoffer Deutsch</a:t>
            </a:r>
          </a:p>
        </p:txBody>
      </p:sp>
      <p:sp>
        <p:nvSpPr>
          <p:cNvPr id="10" name="Textfeld 9"/>
          <p:cNvSpPr txBox="1"/>
          <p:nvPr/>
        </p:nvSpPr>
        <p:spPr>
          <a:xfrm>
            <a:off x="4365624" y="5712800"/>
            <a:ext cx="478615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black"/>
                </a:solidFill>
                <a:effectLst/>
                <a:uLnTx/>
                <a:uFillTx/>
                <a:latin typeface="Arial"/>
                <a:ea typeface="+mn-ea"/>
                <a:cs typeface="Arial"/>
              </a:rPr>
              <a:t>Materialsammlung und Tipps</a:t>
            </a:r>
          </a:p>
        </p:txBody>
      </p:sp>
      <p:pic>
        <p:nvPicPr>
          <p:cNvPr id="3074" name="Picture 2" descr="M:\Ehrenamtsportal\05_Inhaltliche_Realisierung\10_Finale Portalinhalte\Bilder\Grafiken von Racken\Themenwelten\Einführungsgrafik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663" y="219647"/>
            <a:ext cx="2842896" cy="188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3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2" descr="http://mediendidaktik.uni-due.de/sites/default/files/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feld 9"/>
          <p:cNvSpPr txBox="1">
            <a:spLocks noChangeArrowheads="1"/>
          </p:cNvSpPr>
          <p:nvPr/>
        </p:nvSpPr>
        <p:spPr bwMode="auto">
          <a:xfrm>
            <a:off x="2471739" y="2066926"/>
            <a:ext cx="185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pPr>
            <a:endParaRPr lang="de-DE" altLang="de-DE" sz="4000" kern="0">
              <a:solidFill>
                <a:srgbClr val="000000"/>
              </a:solidFill>
              <a:cs typeface="Arial"/>
              <a:sym typeface="Arial"/>
            </a:endParaRPr>
          </a:p>
        </p:txBody>
      </p:sp>
      <p:sp>
        <p:nvSpPr>
          <p:cNvPr id="52227" name="Textfeld 10"/>
          <p:cNvSpPr txBox="1">
            <a:spLocks noChangeArrowheads="1"/>
          </p:cNvSpPr>
          <p:nvPr/>
        </p:nvSpPr>
        <p:spPr bwMode="auto">
          <a:xfrm>
            <a:off x="0" y="2592389"/>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pPr>
            <a:r>
              <a:rPr lang="de-DE" altLang="de-DE" sz="2400" kern="0" dirty="0">
                <a:solidFill>
                  <a:srgbClr val="3FA9DC"/>
                </a:solidFill>
                <a:latin typeface="Arial" panose="020B0604020202020204" pitchFamily="34" charset="0"/>
                <a:cs typeface="Arial"/>
                <a:sym typeface="Arial"/>
              </a:rPr>
              <a:t>Lehr- und Lernräume verändern sich…</a:t>
            </a:r>
          </a:p>
        </p:txBody>
      </p:sp>
      <p:sp>
        <p:nvSpPr>
          <p:cNvPr id="13" name="Textfeld 12">
            <a:extLst>
              <a:ext uri="{FF2B5EF4-FFF2-40B4-BE49-F238E27FC236}">
                <a16:creationId xmlns:a16="http://schemas.microsoft.com/office/drawing/2014/main" id="{9CE13845-F007-3844-A5AC-2D8717745E40}"/>
              </a:ext>
            </a:extLst>
          </p:cNvPr>
          <p:cNvSpPr txBox="1">
            <a:spLocks noChangeArrowheads="1"/>
          </p:cNvSpPr>
          <p:nvPr/>
        </p:nvSpPr>
        <p:spPr bwMode="auto">
          <a:xfrm>
            <a:off x="0" y="825501"/>
            <a:ext cx="914400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buClr>
                <a:srgbClr val="000000"/>
              </a:buClr>
              <a:buNone/>
              <a:defRPr/>
            </a:pPr>
            <a:r>
              <a:rPr lang="sv-SE" sz="800" kern="0" dirty="0">
                <a:solidFill>
                  <a:srgbClr val="FFFFFF">
                    <a:lumMod val="85000"/>
                  </a:srgbClr>
                </a:solidFill>
                <a:cs typeface="Arial"/>
                <a:sym typeface="Arial"/>
              </a:rPr>
              <a:t>Bild1: pixabay.com/de/photos/student-bibliothek-b%C3%BCcher-buch-4369850/</a:t>
            </a:r>
          </a:p>
          <a:p>
            <a:pPr defTabSz="914400">
              <a:buClr>
                <a:srgbClr val="000000"/>
              </a:buClr>
              <a:buNone/>
              <a:defRPr/>
            </a:pPr>
            <a:r>
              <a:rPr lang="sv-SE" sz="800" kern="0" dirty="0">
                <a:solidFill>
                  <a:srgbClr val="FFFFFF">
                    <a:lumMod val="85000"/>
                  </a:srgbClr>
                </a:solidFill>
                <a:cs typeface="Arial"/>
                <a:sym typeface="Arial"/>
              </a:rPr>
              <a:t>Bild 2: </a:t>
            </a:r>
            <a:endParaRPr lang="de-DE" altLang="de-DE" sz="800" kern="0" dirty="0">
              <a:solidFill>
                <a:srgbClr val="FFFFFF">
                  <a:lumMod val="75000"/>
                </a:srgbClr>
              </a:solidFill>
              <a:latin typeface="Arial" charset="0"/>
              <a:ea typeface="Arial" charset="0"/>
              <a:cs typeface="Arial" charset="0"/>
              <a:sym typeface="Arial"/>
            </a:endParaRPr>
          </a:p>
          <a:p>
            <a:pPr defTabSz="914400">
              <a:spcBef>
                <a:spcPct val="0"/>
              </a:spcBef>
              <a:buClr>
                <a:srgbClr val="000000"/>
              </a:buClr>
              <a:buNone/>
              <a:defRPr/>
            </a:pPr>
            <a:endParaRPr lang="de-DE" altLang="de-DE" sz="800" kern="0" dirty="0">
              <a:solidFill>
                <a:srgbClr val="FFFFFF">
                  <a:lumMod val="75000"/>
                </a:srgbClr>
              </a:solidFill>
              <a:latin typeface="Arial" charset="0"/>
              <a:ea typeface="Arial" charset="0"/>
              <a:cs typeface="Arial" charset="0"/>
              <a:sym typeface="Arial"/>
            </a:endParaRPr>
          </a:p>
        </p:txBody>
      </p:sp>
      <p:pic>
        <p:nvPicPr>
          <p:cNvPr id="2" name="Grafik 1"/>
          <p:cNvPicPr>
            <a:picLocks noChangeAspect="1"/>
          </p:cNvPicPr>
          <p:nvPr/>
        </p:nvPicPr>
        <p:blipFill>
          <a:blip r:embed="rId4"/>
          <a:stretch>
            <a:fillRect/>
          </a:stretch>
        </p:blipFill>
        <p:spPr>
          <a:xfrm>
            <a:off x="113288" y="3153570"/>
            <a:ext cx="4017164" cy="1770063"/>
          </a:xfrm>
          <a:prstGeom prst="rect">
            <a:avLst/>
          </a:prstGeom>
        </p:spPr>
      </p:pic>
      <p:pic>
        <p:nvPicPr>
          <p:cNvPr id="3" name="Grafik 2"/>
          <p:cNvPicPr>
            <a:picLocks noChangeAspect="1"/>
          </p:cNvPicPr>
          <p:nvPr/>
        </p:nvPicPr>
        <p:blipFill>
          <a:blip r:embed="rId5"/>
          <a:stretch>
            <a:fillRect/>
          </a:stretch>
        </p:blipFill>
        <p:spPr>
          <a:xfrm>
            <a:off x="5855120" y="3153569"/>
            <a:ext cx="2787175" cy="1803760"/>
          </a:xfrm>
          <a:prstGeom prst="rect">
            <a:avLst/>
          </a:prstGeom>
        </p:spPr>
      </p:pic>
      <p:sp>
        <p:nvSpPr>
          <p:cNvPr id="4" name="Pfeil nach rechts 3"/>
          <p:cNvSpPr/>
          <p:nvPr/>
        </p:nvSpPr>
        <p:spPr>
          <a:xfrm>
            <a:off x="4232135" y="3561170"/>
            <a:ext cx="1521303" cy="954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de-DE" sz="1400" kern="0">
              <a:solidFill>
                <a:srgbClr val="FFFFFF"/>
              </a:solidFill>
              <a:latin typeface="Arial"/>
              <a:sym typeface="Arial"/>
            </a:endParaRPr>
          </a:p>
        </p:txBody>
      </p:sp>
    </p:spTree>
    <p:extLst>
      <p:ext uri="{BB962C8B-B14F-4D97-AF65-F5344CB8AC3E}">
        <p14:creationId xmlns:p14="http://schemas.microsoft.com/office/powerpoint/2010/main" val="199417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23" r="35896"/>
          <a:stretch/>
        </p:blipFill>
        <p:spPr bwMode="auto">
          <a:xfrm>
            <a:off x="7231380" y="99060"/>
            <a:ext cx="1784098" cy="135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DC2CD3-8334-2642-A133-3E56CDFCF35D}" type="slidenum">
              <a:rPr kumimoji="0" lang="de-DE" sz="8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de-DE" sz="800" b="1" i="0" u="none" strike="noStrike" kern="1200" cap="none" spc="0" normalizeH="0" baseline="0" noProof="0" dirty="0">
              <a:ln>
                <a:noFill/>
              </a:ln>
              <a:solidFill>
                <a:prstClr val="white"/>
              </a:solidFill>
              <a:effectLst/>
              <a:uLnTx/>
              <a:uFillTx/>
              <a:latin typeface="Arial"/>
              <a:ea typeface="+mn-ea"/>
              <a:cs typeface="Arial"/>
            </a:endParaRPr>
          </a:p>
        </p:txBody>
      </p:sp>
      <p:sp>
        <p:nvSpPr>
          <p:cNvPr id="4" name="Titel 3"/>
          <p:cNvSpPr>
            <a:spLocks noGrp="1"/>
          </p:cNvSpPr>
          <p:nvPr>
            <p:ph type="title"/>
          </p:nvPr>
        </p:nvSpPr>
        <p:spPr>
          <a:xfrm>
            <a:off x="420118" y="812736"/>
            <a:ext cx="8595360" cy="810507"/>
          </a:xfrm>
        </p:spPr>
        <p:txBody>
          <a:bodyPr>
            <a:normAutofit/>
          </a:bodyPr>
          <a:lstStyle/>
          <a:p>
            <a:pPr marL="514350" indent="-514350"/>
            <a:r>
              <a:rPr lang="de-DE" dirty="0" smtClean="0">
                <a:solidFill>
                  <a:schemeClr val="accent1">
                    <a:lumMod val="50000"/>
                  </a:schemeClr>
                </a:solidFill>
              </a:rPr>
              <a:t>3) Warum OER?</a:t>
            </a:r>
            <a:endParaRPr lang="de-DE" dirty="0">
              <a:solidFill>
                <a:schemeClr val="accent1">
                  <a:lumMod val="50000"/>
                </a:schemeClr>
              </a:solidFill>
            </a:endParaRPr>
          </a:p>
        </p:txBody>
      </p:sp>
      <p:sp>
        <p:nvSpPr>
          <p:cNvPr id="6" name="Textfeld 5"/>
          <p:cNvSpPr txBox="1"/>
          <p:nvPr/>
        </p:nvSpPr>
        <p:spPr>
          <a:xfrm>
            <a:off x="988848" y="3971607"/>
            <a:ext cx="6825461" cy="123110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20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hteck 1"/>
          <p:cNvSpPr/>
          <p:nvPr/>
        </p:nvSpPr>
        <p:spPr>
          <a:xfrm>
            <a:off x="403114" y="1458169"/>
            <a:ext cx="815033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Dank den CC-Lizenzen ermöglichen wir den Nutzer*innen eine breite Nachnutzung und Anpassung der Materialien im Portal. </a:t>
            </a:r>
          </a:p>
        </p:txBody>
      </p:sp>
      <p:sp>
        <p:nvSpPr>
          <p:cNvPr id="5" name="Textfeld 4"/>
          <p:cNvSpPr txBox="1"/>
          <p:nvPr/>
        </p:nvSpPr>
        <p:spPr>
          <a:xfrm>
            <a:off x="403115" y="2296556"/>
            <a:ext cx="8415574" cy="3970318"/>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Was haben die Nutzer*innen davon?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Nutzer*innen können die Materialien im Portal unbegrenzt vervielfältigen und verwenden, sofern sie das vhs-Ehrenamtsportal als Urheber nennen (CC BY SA)</a:t>
            </a: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Beispiel 1: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ehrenamtliche Sprachbegleiter*innen laden die Lerneinheiten herunter, drucken sie aus und sie können bei Bedarf die Materialien anpassen.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Beispiel 2: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Weiterbildner*innen/Ehrenamtskoordinator*innen können die Inhalte im Portal (z.B. die Themenwelten) für Schulungen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 Online- oder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Printmaterialien verwenden, sie bei Bedarf für ihre Zielgruppe anpassen und aktualisieren und in eigene Schulungskonzepte einbauen.</a:t>
            </a:r>
            <a:endPar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7294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DC2CD3-8334-2642-A133-3E56CDFCF35D}" type="slidenum">
              <a:rPr kumimoji="0" lang="de-DE" sz="8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de-DE" sz="800" b="1" i="0" u="none" strike="noStrike" kern="1200" cap="none" spc="0" normalizeH="0" baseline="0" noProof="0" dirty="0">
              <a:ln>
                <a:noFill/>
              </a:ln>
              <a:solidFill>
                <a:prstClr val="white"/>
              </a:solidFill>
              <a:effectLst/>
              <a:uLnTx/>
              <a:uFillTx/>
              <a:latin typeface="Arial"/>
              <a:ea typeface="+mn-ea"/>
              <a:cs typeface="Arial"/>
            </a:endParaRPr>
          </a:p>
        </p:txBody>
      </p:sp>
      <p:sp>
        <p:nvSpPr>
          <p:cNvPr id="6" name="Textfeld 5"/>
          <p:cNvSpPr txBox="1"/>
          <p:nvPr/>
        </p:nvSpPr>
        <p:spPr>
          <a:xfrm>
            <a:off x="988848" y="3971607"/>
            <a:ext cx="6825461" cy="123110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e-DE" sz="20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feld 4"/>
          <p:cNvSpPr txBox="1"/>
          <p:nvPr/>
        </p:nvSpPr>
        <p:spPr>
          <a:xfrm>
            <a:off x="314325" y="1064854"/>
            <a:ext cx="8044089"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 haben wir davon</a:t>
            </a: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Unser Ziel ist es, ehrenamtlich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Engagierte und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Weiterbildner*innen bzw. Ehrenamtskoordinator*innen mit unseren Materialien unkompliziert zu unterstützen.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Wir tragen dazu bei, dass Bildung und Bildungsmaterialien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 Sinne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des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OER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Gedankens frei zugänglich sind und kostenfrei zur Verfügung stehen, denn Ehrenamtlichen sollten für ihre unentgeltlichen Einsatz nicht auch noch Ausgaben tätigen müssen.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 Tipps für andere Projekte: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Abwägen, welche Lizenz für die eigenen Materialien gut geeignet ist, es gibt Spielraum bei der Wahl.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Bei Beauftragung von Autor*innen: vertraglich festhalten, dass die Materialien als OER veröffentlicht werden.</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5942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DC2CD3-8334-2642-A133-3E56CDFCF35D}" type="slidenum">
              <a:rPr kumimoji="0" lang="de-DE" sz="8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de-DE" sz="800" b="1" i="0" u="none" strike="noStrike" kern="1200" cap="none" spc="0" normalizeH="0" baseline="0" noProof="0" dirty="0">
              <a:ln>
                <a:noFill/>
              </a:ln>
              <a:solidFill>
                <a:prstClr val="white"/>
              </a:solidFill>
              <a:effectLst/>
              <a:uLnTx/>
              <a:uFillTx/>
              <a:latin typeface="Arial"/>
              <a:ea typeface="+mn-ea"/>
              <a:cs typeface="Aria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850" y="998520"/>
            <a:ext cx="3676650" cy="518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914400" y="5638800"/>
            <a:ext cx="2762250" cy="676275"/>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0000"/>
              </a:solidFill>
              <a:effectLst/>
              <a:uLnTx/>
              <a:uFillTx/>
              <a:latin typeface="Calibri"/>
              <a:ea typeface="+mn-ea"/>
              <a:cs typeface="+mn-cs"/>
            </a:endParaRPr>
          </a:p>
        </p:txBody>
      </p:sp>
      <p:cxnSp>
        <p:nvCxnSpPr>
          <p:cNvPr id="8" name="Gerade Verbindung 7"/>
          <p:cNvCxnSpPr>
            <a:stCxn id="6" idx="6"/>
          </p:cNvCxnSpPr>
          <p:nvPr/>
        </p:nvCxnSpPr>
        <p:spPr>
          <a:xfrm>
            <a:off x="3676650" y="5976938"/>
            <a:ext cx="1371600" cy="2039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4972050" y="5945743"/>
            <a:ext cx="233410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Lizenz nicht vergessen!</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100" y="2586909"/>
            <a:ext cx="2252460" cy="316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711" y="689095"/>
            <a:ext cx="2060811" cy="291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6768522" y="2851763"/>
            <a:ext cx="1280103" cy="2638425"/>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feld 6"/>
          <p:cNvSpPr txBox="1"/>
          <p:nvPr/>
        </p:nvSpPr>
        <p:spPr>
          <a:xfrm>
            <a:off x="6768522" y="1069358"/>
            <a:ext cx="2232603"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Bilder: möglichst freie Bilder verwenden und Bildnachweise nicht vergessen.</a:t>
            </a:r>
            <a:endPar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Gerade Verbindung 10"/>
          <p:cNvCxnSpPr>
            <a:stCxn id="4" idx="0"/>
          </p:cNvCxnSpPr>
          <p:nvPr/>
        </p:nvCxnSpPr>
        <p:spPr>
          <a:xfrm flipV="1">
            <a:off x="7408574" y="1847850"/>
            <a:ext cx="554326" cy="1003913"/>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2" name="Ellipse 11"/>
          <p:cNvSpPr/>
          <p:nvPr/>
        </p:nvSpPr>
        <p:spPr>
          <a:xfrm>
            <a:off x="4707711" y="1929684"/>
            <a:ext cx="2274113" cy="1314450"/>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Gerade Verbindung 14"/>
          <p:cNvCxnSpPr/>
          <p:nvPr/>
        </p:nvCxnSpPr>
        <p:spPr>
          <a:xfrm flipV="1">
            <a:off x="6457950" y="1314450"/>
            <a:ext cx="381000" cy="71437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580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1DC2CD3-8334-2642-A133-3E56CDFCF35D}" type="slidenum">
              <a:rPr kumimoji="0" lang="de-DE" sz="8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de-DE" sz="800" b="1" i="0" u="none" strike="noStrike" kern="1200" cap="none" spc="0" normalizeH="0" baseline="0" noProof="0" dirty="0">
              <a:ln>
                <a:noFill/>
              </a:ln>
              <a:solidFill>
                <a:prstClr val="white"/>
              </a:solidFill>
              <a:effectLst/>
              <a:uLnTx/>
              <a:uFillTx/>
              <a:latin typeface="Arial"/>
              <a:ea typeface="+mn-ea"/>
              <a:cs typeface="Arial"/>
            </a:endParaRPr>
          </a:p>
        </p:txBody>
      </p:sp>
      <p:sp>
        <p:nvSpPr>
          <p:cNvPr id="2" name="Textfeld 1"/>
          <p:cNvSpPr txBox="1"/>
          <p:nvPr/>
        </p:nvSpPr>
        <p:spPr>
          <a:xfrm>
            <a:off x="1777999" y="2065866"/>
            <a:ext cx="5884334"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smtClean="0">
                <a:ln>
                  <a:noFill/>
                </a:ln>
                <a:solidFill>
                  <a:srgbClr val="002060"/>
                </a:solidFill>
                <a:effectLst/>
                <a:uLnTx/>
                <a:uFillTx/>
                <a:latin typeface="Calibri"/>
                <a:ea typeface="+mn-ea"/>
                <a:cs typeface="+mn-cs"/>
              </a:rPr>
              <a:t>Vielen Dank für die Aufmerksamkeit!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M:\Ehrenamtsportal\07_Öffentlichkeitsarbeit\02_Logos\Logo_Ehrenamtsportal\RGB_Office_Web\vhs_Ehrenamtsportal_ver_pos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222" y="257259"/>
            <a:ext cx="1476411" cy="77790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324476" y="5297764"/>
            <a:ext cx="369230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Kontakt: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Aurora Distefano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Referentin vhs-Ehrenamtsportal</a:t>
            </a:r>
          </a:p>
          <a:p>
            <a:pPr lvl="0">
              <a:defRPr/>
            </a:pPr>
            <a:r>
              <a:rPr lang="de-DE" u="sng" dirty="0" smtClean="0">
                <a:hlinkClick r:id="rId4"/>
              </a:rPr>
              <a:t>distefano@dvv-vhs.de</a:t>
            </a: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p:txBody>
      </p:sp>
      <p:pic>
        <p:nvPicPr>
          <p:cNvPr id="6" name="Picture 2" descr="M:\Ehrenamtsportal\07_Öffentlichkeitsarbeit\02_Logos\BMBF\BMBF_CMYK_Gef_M_transpar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732" y="177041"/>
            <a:ext cx="1447048" cy="102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06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1" y="832110"/>
            <a:ext cx="8009465" cy="638705"/>
          </a:xfrm>
        </p:spPr>
        <p:txBody>
          <a:bodyPr>
            <a:noAutofit/>
          </a:bodyPr>
          <a:lstStyle/>
          <a:p>
            <a:pPr algn="ctr"/>
            <a:r>
              <a:rPr lang="de-DE" sz="2400" b="1" dirty="0"/>
              <a:t>Erasmus+ Projekt: </a:t>
            </a:r>
            <a:r>
              <a:rPr lang="de-DE" sz="2400" b="1" dirty="0" smtClean="0">
                <a:solidFill>
                  <a:srgbClr val="68C726"/>
                </a:solidFill>
                <a:latin typeface="Arial" charset="0"/>
                <a:cs typeface="Arial" charset="0"/>
              </a:rPr>
              <a:t/>
            </a:r>
            <a:br>
              <a:rPr lang="de-DE" sz="2400" b="1" dirty="0" smtClean="0">
                <a:solidFill>
                  <a:srgbClr val="68C726"/>
                </a:solidFill>
                <a:latin typeface="Arial" charset="0"/>
                <a:cs typeface="Arial" charset="0"/>
              </a:rPr>
            </a:br>
            <a:r>
              <a:rPr lang="de-DE" sz="2000" b="1" dirty="0" err="1"/>
              <a:t>Math</a:t>
            </a:r>
            <a:r>
              <a:rPr lang="de-DE" sz="2000" b="1" dirty="0"/>
              <a:t>-GAMES </a:t>
            </a:r>
            <a:r>
              <a:rPr lang="de-DE" sz="2000" b="1" dirty="0" smtClean="0"/>
              <a:t>– </a:t>
            </a:r>
            <a:r>
              <a:rPr lang="en-US" sz="2000" b="1" dirty="0"/>
              <a:t>Games and Mathematics in Education for Adults</a:t>
            </a:r>
            <a:endParaRPr lang="de-DE" sz="2000" b="1" dirty="0">
              <a:solidFill>
                <a:srgbClr val="68C726"/>
              </a:solidFill>
              <a:latin typeface="Arial" charset="0"/>
              <a:cs typeface="Arial" charset="0"/>
            </a:endParaRPr>
          </a:p>
        </p:txBody>
      </p:sp>
      <p:sp>
        <p:nvSpPr>
          <p:cNvPr id="3" name="Inhaltsplatzhalter 2"/>
          <p:cNvSpPr>
            <a:spLocks noGrp="1"/>
          </p:cNvSpPr>
          <p:nvPr>
            <p:ph idx="1"/>
          </p:nvPr>
        </p:nvSpPr>
        <p:spPr>
          <a:xfrm>
            <a:off x="381002" y="1745047"/>
            <a:ext cx="5376704" cy="4357643"/>
          </a:xfrm>
        </p:spPr>
        <p:txBody>
          <a:bodyPr>
            <a:noAutofit/>
          </a:bodyPr>
          <a:lstStyle/>
          <a:p>
            <a:pPr marL="0" indent="0">
              <a:lnSpc>
                <a:spcPct val="110000"/>
              </a:lnSpc>
              <a:spcBef>
                <a:spcPts val="1450"/>
              </a:spcBef>
              <a:buClr>
                <a:srgbClr val="8ECC16"/>
              </a:buClr>
              <a:buNone/>
            </a:pPr>
            <a:r>
              <a:rPr lang="de-DE" sz="2000" b="1" dirty="0" smtClean="0">
                <a:solidFill>
                  <a:srgbClr val="002060"/>
                </a:solidFill>
              </a:rPr>
              <a:t>Laufzeit</a:t>
            </a:r>
            <a:r>
              <a:rPr lang="de-DE" sz="2000" dirty="0" smtClean="0">
                <a:solidFill>
                  <a:srgbClr val="002060"/>
                </a:solidFill>
              </a:rPr>
              <a:t>: 01.09.2015-31.08.2018</a:t>
            </a:r>
          </a:p>
          <a:p>
            <a:pPr marL="0" indent="0">
              <a:lnSpc>
                <a:spcPct val="110000"/>
              </a:lnSpc>
              <a:spcBef>
                <a:spcPts val="1450"/>
              </a:spcBef>
              <a:buClr>
                <a:srgbClr val="8ECC16"/>
              </a:buClr>
              <a:buNone/>
            </a:pPr>
            <a:r>
              <a:rPr lang="de-DE" sz="2000" b="1" dirty="0" smtClean="0">
                <a:solidFill>
                  <a:srgbClr val="002060"/>
                </a:solidFill>
              </a:rPr>
              <a:t>Koordinator</a:t>
            </a:r>
            <a:r>
              <a:rPr lang="de-DE" sz="2000" smtClean="0">
                <a:solidFill>
                  <a:srgbClr val="002060"/>
                </a:solidFill>
              </a:rPr>
              <a:t>: Volkshochschule Schrobenhausen </a:t>
            </a:r>
            <a:r>
              <a:rPr lang="de-DE" sz="2000" dirty="0" smtClean="0">
                <a:solidFill>
                  <a:srgbClr val="002060"/>
                </a:solidFill>
              </a:rPr>
              <a:t>e.V.</a:t>
            </a:r>
          </a:p>
          <a:p>
            <a:pPr marL="0" indent="0">
              <a:lnSpc>
                <a:spcPct val="110000"/>
              </a:lnSpc>
              <a:spcBef>
                <a:spcPts val="1450"/>
              </a:spcBef>
              <a:buClr>
                <a:srgbClr val="8ECC16"/>
              </a:buClr>
              <a:buNone/>
            </a:pPr>
            <a:r>
              <a:rPr lang="de-DE" sz="2000" b="1" dirty="0" smtClean="0">
                <a:solidFill>
                  <a:srgbClr val="002060"/>
                </a:solidFill>
              </a:rPr>
              <a:t>Partnerschaft</a:t>
            </a:r>
            <a:r>
              <a:rPr lang="de-DE" sz="2000" dirty="0" smtClean="0">
                <a:solidFill>
                  <a:srgbClr val="002060"/>
                </a:solidFill>
              </a:rPr>
              <a:t>: 9 Partnereinrichtungen aus 8 europäischen Ländern</a:t>
            </a:r>
          </a:p>
          <a:p>
            <a:pPr marL="0" indent="0">
              <a:lnSpc>
                <a:spcPct val="110000"/>
              </a:lnSpc>
              <a:spcBef>
                <a:spcPts val="1450"/>
              </a:spcBef>
              <a:buClr>
                <a:srgbClr val="8ECC16"/>
              </a:buClr>
              <a:buNone/>
            </a:pPr>
            <a:r>
              <a:rPr lang="de-DE" sz="2000" b="1" dirty="0" smtClean="0">
                <a:solidFill>
                  <a:srgbClr val="002060"/>
                </a:solidFill>
              </a:rPr>
              <a:t>Thema</a:t>
            </a:r>
            <a:r>
              <a:rPr lang="de-DE" sz="2000" dirty="0" smtClean="0">
                <a:solidFill>
                  <a:srgbClr val="002060"/>
                </a:solidFill>
              </a:rPr>
              <a:t>: Rechnen-Lernen durch das Spielen von bekannten und traditionellen Spielen</a:t>
            </a:r>
            <a:endParaRPr lang="de-DE" sz="2000" dirty="0">
              <a:solidFill>
                <a:srgbClr val="002060"/>
              </a:solidFill>
            </a:endParaRPr>
          </a:p>
          <a:p>
            <a:pPr marL="0" indent="0">
              <a:lnSpc>
                <a:spcPct val="110000"/>
              </a:lnSpc>
              <a:spcBef>
                <a:spcPts val="1450"/>
              </a:spcBef>
              <a:buClr>
                <a:srgbClr val="8ECC16"/>
              </a:buClr>
              <a:buNone/>
            </a:pPr>
            <a:r>
              <a:rPr lang="de-DE" sz="2000" b="1" dirty="0" smtClean="0">
                <a:solidFill>
                  <a:srgbClr val="002060"/>
                </a:solidFill>
              </a:rPr>
              <a:t>Zielgruppe</a:t>
            </a:r>
            <a:r>
              <a:rPr lang="de-DE" sz="2000" dirty="0" smtClean="0">
                <a:solidFill>
                  <a:srgbClr val="002060"/>
                </a:solidFill>
              </a:rPr>
              <a:t>: erwachsene Lernende, die im herkömmlichen Mathematik-Unterricht nicht erfolgreich waren</a:t>
            </a:r>
          </a:p>
        </p:txBody>
      </p:sp>
      <p:pic>
        <p:nvPicPr>
          <p:cNvPr id="4" name="Grafik 3"/>
          <p:cNvPicPr>
            <a:picLocks noChangeAspect="1"/>
          </p:cNvPicPr>
          <p:nvPr/>
        </p:nvPicPr>
        <p:blipFill rotWithShape="1">
          <a:blip r:embed="rId3"/>
          <a:srcRect l="25021" t="7734" r="25204" b="4316"/>
          <a:stretch/>
        </p:blipFill>
        <p:spPr>
          <a:xfrm>
            <a:off x="5901220" y="3275763"/>
            <a:ext cx="2830799" cy="2813538"/>
          </a:xfrm>
          <a:prstGeom prst="rect">
            <a:avLst/>
          </a:prstGeom>
          <a:ln w="3175">
            <a:solidFill>
              <a:schemeClr val="tx1"/>
            </a:solidFill>
          </a:ln>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000" y="1561250"/>
            <a:ext cx="1554146" cy="1554146"/>
          </a:xfrm>
          <a:prstGeom prst="rect">
            <a:avLst/>
          </a:prstGeom>
        </p:spPr>
      </p:pic>
    </p:spTree>
    <p:extLst>
      <p:ext uri="{BB962C8B-B14F-4D97-AF65-F5344CB8AC3E}">
        <p14:creationId xmlns:p14="http://schemas.microsoft.com/office/powerpoint/2010/main" val="158458615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1" y="832110"/>
            <a:ext cx="8009465" cy="638705"/>
          </a:xfrm>
        </p:spPr>
        <p:txBody>
          <a:bodyPr>
            <a:noAutofit/>
          </a:bodyPr>
          <a:lstStyle/>
          <a:p>
            <a:pPr algn="ctr"/>
            <a:r>
              <a:rPr lang="de-DE" sz="2400" b="1" dirty="0"/>
              <a:t>Erasmus+ Projekt: </a:t>
            </a:r>
            <a:r>
              <a:rPr lang="de-DE" sz="2400" b="1" dirty="0" smtClean="0">
                <a:solidFill>
                  <a:srgbClr val="68C726"/>
                </a:solidFill>
                <a:latin typeface="Arial" charset="0"/>
                <a:cs typeface="Arial" charset="0"/>
              </a:rPr>
              <a:t/>
            </a:r>
            <a:br>
              <a:rPr lang="de-DE" sz="2400" b="1" dirty="0" smtClean="0">
                <a:solidFill>
                  <a:srgbClr val="68C726"/>
                </a:solidFill>
                <a:latin typeface="Arial" charset="0"/>
                <a:cs typeface="Arial" charset="0"/>
              </a:rPr>
            </a:br>
            <a:r>
              <a:rPr lang="de-DE" sz="2000" b="1" dirty="0" err="1"/>
              <a:t>Math</a:t>
            </a:r>
            <a:r>
              <a:rPr lang="de-DE" sz="2000" b="1" dirty="0"/>
              <a:t>-GAMES </a:t>
            </a:r>
            <a:r>
              <a:rPr lang="de-DE" sz="2000" b="1" dirty="0" smtClean="0"/>
              <a:t>– </a:t>
            </a:r>
            <a:r>
              <a:rPr lang="en-US" sz="2000" b="1" dirty="0"/>
              <a:t>Games and Mathematics in Education for Adults</a:t>
            </a:r>
            <a:endParaRPr lang="de-DE" sz="2000" b="1" dirty="0">
              <a:solidFill>
                <a:srgbClr val="68C726"/>
              </a:solidFill>
              <a:latin typeface="Arial" charset="0"/>
              <a:cs typeface="Arial" charset="0"/>
            </a:endParaRPr>
          </a:p>
        </p:txBody>
      </p:sp>
      <p:sp>
        <p:nvSpPr>
          <p:cNvPr id="3" name="Inhaltsplatzhalter 2"/>
          <p:cNvSpPr>
            <a:spLocks noGrp="1"/>
          </p:cNvSpPr>
          <p:nvPr>
            <p:ph idx="1"/>
          </p:nvPr>
        </p:nvSpPr>
        <p:spPr>
          <a:xfrm>
            <a:off x="462223" y="1574641"/>
            <a:ext cx="8139165" cy="4645289"/>
          </a:xfrm>
        </p:spPr>
        <p:txBody>
          <a:bodyPr>
            <a:noAutofit/>
          </a:bodyPr>
          <a:lstStyle/>
          <a:p>
            <a:pPr marL="0" indent="0">
              <a:lnSpc>
                <a:spcPct val="110000"/>
              </a:lnSpc>
              <a:spcBef>
                <a:spcPts val="1450"/>
              </a:spcBef>
              <a:buClr>
                <a:srgbClr val="8ECC16"/>
              </a:buClr>
              <a:buNone/>
            </a:pPr>
            <a:r>
              <a:rPr lang="de-DE" sz="2000" b="1" dirty="0" smtClean="0">
                <a:solidFill>
                  <a:srgbClr val="002060"/>
                </a:solidFill>
              </a:rPr>
              <a:t>Projektergebnisse:</a:t>
            </a:r>
          </a:p>
          <a:p>
            <a:pPr marL="0" indent="0">
              <a:lnSpc>
                <a:spcPct val="110000"/>
              </a:lnSpc>
              <a:spcBef>
                <a:spcPts val="1450"/>
              </a:spcBef>
              <a:buClr>
                <a:srgbClr val="8ECC16"/>
              </a:buClr>
              <a:buNone/>
            </a:pPr>
            <a:r>
              <a:rPr lang="de-DE" sz="2000" dirty="0" smtClean="0">
                <a:solidFill>
                  <a:srgbClr val="002060"/>
                </a:solidFill>
              </a:rPr>
              <a:t>- Kompendium in 9 Sprachen</a:t>
            </a:r>
            <a:r>
              <a:rPr lang="de-DE" sz="2000" dirty="0">
                <a:solidFill>
                  <a:srgbClr val="002060"/>
                </a:solidFill>
              </a:rPr>
              <a:t>: Beschreibungen von 34 Spielen mit mathematischen Anknüpfungspunkten</a:t>
            </a:r>
          </a:p>
          <a:p>
            <a:pPr marL="0" indent="0">
              <a:lnSpc>
                <a:spcPct val="110000"/>
              </a:lnSpc>
              <a:spcBef>
                <a:spcPts val="1450"/>
              </a:spcBef>
              <a:buClr>
                <a:srgbClr val="8ECC16"/>
              </a:buClr>
              <a:buNone/>
            </a:pPr>
            <a:r>
              <a:rPr lang="de-DE" sz="2000" dirty="0" smtClean="0">
                <a:solidFill>
                  <a:srgbClr val="002060"/>
                </a:solidFill>
              </a:rPr>
              <a:t>- Handbuch </a:t>
            </a:r>
            <a:r>
              <a:rPr lang="de-DE" sz="2000" dirty="0">
                <a:solidFill>
                  <a:srgbClr val="002060"/>
                </a:solidFill>
              </a:rPr>
              <a:t>in 9 Sprachen: </a:t>
            </a:r>
            <a:r>
              <a:rPr lang="de-DE" sz="2000" dirty="0" smtClean="0">
                <a:solidFill>
                  <a:srgbClr val="002060"/>
                </a:solidFill>
              </a:rPr>
              <a:t>Beschreibung des motivierenden Einsatzes von Spielen im Unterricht</a:t>
            </a:r>
          </a:p>
          <a:p>
            <a:pPr marL="0" indent="0">
              <a:lnSpc>
                <a:spcPct val="110000"/>
              </a:lnSpc>
              <a:spcBef>
                <a:spcPts val="1450"/>
              </a:spcBef>
              <a:buClr>
                <a:srgbClr val="8ECC16"/>
              </a:buClr>
              <a:buNone/>
            </a:pPr>
            <a:r>
              <a:rPr lang="de-DE" sz="2000" dirty="0" smtClean="0">
                <a:solidFill>
                  <a:srgbClr val="002060"/>
                </a:solidFill>
              </a:rPr>
              <a:t>- </a:t>
            </a:r>
            <a:r>
              <a:rPr lang="de-DE" sz="2000" dirty="0" err="1" smtClean="0">
                <a:solidFill>
                  <a:srgbClr val="002060"/>
                </a:solidFill>
              </a:rPr>
              <a:t>Teacher</a:t>
            </a:r>
            <a:r>
              <a:rPr lang="de-DE" sz="2000" dirty="0" smtClean="0">
                <a:solidFill>
                  <a:srgbClr val="002060"/>
                </a:solidFill>
              </a:rPr>
              <a:t> Training Course (in Englisch): Präsentationen zur Schulung von Kursleitenden </a:t>
            </a:r>
          </a:p>
          <a:p>
            <a:pPr marL="0" indent="0">
              <a:lnSpc>
                <a:spcPct val="110000"/>
              </a:lnSpc>
              <a:spcBef>
                <a:spcPts val="1450"/>
              </a:spcBef>
              <a:buClr>
                <a:srgbClr val="8ECC16"/>
              </a:buClr>
              <a:buNone/>
            </a:pPr>
            <a:r>
              <a:rPr lang="de-DE" sz="2000" b="1" dirty="0" smtClean="0">
                <a:solidFill>
                  <a:srgbClr val="002060"/>
                </a:solidFill>
              </a:rPr>
              <a:t>Projektwebsite</a:t>
            </a:r>
            <a:r>
              <a:rPr lang="de-DE" sz="2000" dirty="0">
                <a:solidFill>
                  <a:srgbClr val="002060"/>
                </a:solidFill>
              </a:rPr>
              <a:t>: </a:t>
            </a:r>
            <a:r>
              <a:rPr lang="de-DE" sz="2000" dirty="0">
                <a:solidFill>
                  <a:srgbClr val="002060"/>
                </a:solidFill>
                <a:hlinkClick r:id="rId3"/>
              </a:rPr>
              <a:t>http://www.math-games.eu</a:t>
            </a:r>
            <a:r>
              <a:rPr lang="de-DE" sz="2000" dirty="0" smtClean="0">
                <a:solidFill>
                  <a:srgbClr val="002060"/>
                </a:solidFill>
                <a:hlinkClick r:id="rId3"/>
              </a:rPr>
              <a:t>/</a:t>
            </a:r>
            <a:endParaRPr lang="de-DE" sz="2000" dirty="0" smtClean="0">
              <a:solidFill>
                <a:srgbClr val="002060"/>
              </a:solidFill>
            </a:endParaRPr>
          </a:p>
          <a:p>
            <a:pPr marL="0" indent="0">
              <a:lnSpc>
                <a:spcPct val="110000"/>
              </a:lnSpc>
              <a:spcBef>
                <a:spcPts val="1450"/>
              </a:spcBef>
              <a:buClr>
                <a:srgbClr val="8ECC16"/>
              </a:buClr>
              <a:buNone/>
            </a:pPr>
            <a:r>
              <a:rPr lang="de-DE" sz="2000" b="1" dirty="0" smtClean="0">
                <a:solidFill>
                  <a:srgbClr val="002060"/>
                </a:solidFill>
              </a:rPr>
              <a:t>YouTube-Clips</a:t>
            </a:r>
            <a:r>
              <a:rPr lang="de-DE" sz="2000" dirty="0" smtClean="0">
                <a:solidFill>
                  <a:srgbClr val="002060"/>
                </a:solidFill>
              </a:rPr>
              <a:t> zu einigen Spielen: </a:t>
            </a:r>
            <a:r>
              <a:rPr lang="de-DE" sz="2000" dirty="0">
                <a:solidFill>
                  <a:srgbClr val="002060"/>
                </a:solidFill>
                <a:hlinkClick r:id="rId4"/>
              </a:rPr>
              <a:t>https://</a:t>
            </a:r>
            <a:r>
              <a:rPr lang="de-DE" sz="2000" dirty="0" smtClean="0">
                <a:solidFill>
                  <a:srgbClr val="002060"/>
                </a:solidFill>
                <a:hlinkClick r:id="rId4"/>
              </a:rPr>
              <a:t>www.youtube.com/channel/UCvuYRVDPNWRNO5SwQiRre4g/videos?disable_polymer=1</a:t>
            </a:r>
            <a:r>
              <a:rPr lang="de-DE" sz="2000" dirty="0" smtClean="0">
                <a:solidFill>
                  <a:srgbClr val="002060"/>
                </a:solidFill>
              </a:rPr>
              <a:t> </a:t>
            </a:r>
            <a:endParaRPr lang="de-DE" sz="2000" dirty="0">
              <a:solidFill>
                <a:srgbClr val="002060"/>
              </a:solidFill>
            </a:endParaRPr>
          </a:p>
          <a:p>
            <a:pPr marL="0" indent="0">
              <a:lnSpc>
                <a:spcPct val="110000"/>
              </a:lnSpc>
              <a:spcBef>
                <a:spcPts val="1450"/>
              </a:spcBef>
              <a:buClr>
                <a:srgbClr val="8ECC16"/>
              </a:buClr>
              <a:buNone/>
            </a:pPr>
            <a:endParaRPr lang="de-DE" sz="2000" dirty="0">
              <a:solidFill>
                <a:srgbClr val="002060"/>
              </a:solidFill>
            </a:endParaRPr>
          </a:p>
        </p:txBody>
      </p:sp>
    </p:spTree>
    <p:extLst>
      <p:ext uri="{BB962C8B-B14F-4D97-AF65-F5344CB8AC3E}">
        <p14:creationId xmlns:p14="http://schemas.microsoft.com/office/powerpoint/2010/main" val="147381675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1" y="832110"/>
            <a:ext cx="8009465" cy="638705"/>
          </a:xfrm>
        </p:spPr>
        <p:txBody>
          <a:bodyPr>
            <a:noAutofit/>
          </a:bodyPr>
          <a:lstStyle/>
          <a:p>
            <a:pPr algn="ctr"/>
            <a:r>
              <a:rPr lang="de-DE" sz="2400" b="1" dirty="0"/>
              <a:t>Erasmus+ Projekt: </a:t>
            </a:r>
            <a:r>
              <a:rPr lang="de-DE" sz="2400" b="1" dirty="0" smtClean="0">
                <a:solidFill>
                  <a:srgbClr val="68C726"/>
                </a:solidFill>
                <a:latin typeface="Arial" charset="0"/>
                <a:cs typeface="Arial" charset="0"/>
              </a:rPr>
              <a:t/>
            </a:r>
            <a:br>
              <a:rPr lang="de-DE" sz="2400" b="1" dirty="0" smtClean="0">
                <a:solidFill>
                  <a:srgbClr val="68C726"/>
                </a:solidFill>
                <a:latin typeface="Arial" charset="0"/>
                <a:cs typeface="Arial" charset="0"/>
              </a:rPr>
            </a:br>
            <a:r>
              <a:rPr lang="de-DE" sz="2000" b="1" dirty="0" err="1"/>
              <a:t>Math</a:t>
            </a:r>
            <a:r>
              <a:rPr lang="de-DE" sz="2000" b="1" dirty="0"/>
              <a:t>-GAMES </a:t>
            </a:r>
            <a:r>
              <a:rPr lang="de-DE" sz="2000" b="1" dirty="0" smtClean="0"/>
              <a:t>– </a:t>
            </a:r>
            <a:r>
              <a:rPr lang="en-US" sz="2000" b="1" dirty="0"/>
              <a:t>Games and Mathematics in Education for Adults</a:t>
            </a:r>
            <a:endParaRPr lang="de-DE" sz="2000" b="1" dirty="0">
              <a:solidFill>
                <a:srgbClr val="68C726"/>
              </a:solidFill>
              <a:latin typeface="Arial" charset="0"/>
              <a:cs typeface="Arial" charset="0"/>
            </a:endParaRPr>
          </a:p>
        </p:txBody>
      </p:sp>
      <p:sp>
        <p:nvSpPr>
          <p:cNvPr id="3" name="Inhaltsplatzhalter 2"/>
          <p:cNvSpPr>
            <a:spLocks noGrp="1"/>
          </p:cNvSpPr>
          <p:nvPr>
            <p:ph idx="1"/>
          </p:nvPr>
        </p:nvSpPr>
        <p:spPr>
          <a:xfrm>
            <a:off x="472273" y="1574641"/>
            <a:ext cx="8189407" cy="4715627"/>
          </a:xfrm>
        </p:spPr>
        <p:txBody>
          <a:bodyPr>
            <a:noAutofit/>
          </a:bodyPr>
          <a:lstStyle/>
          <a:p>
            <a:pPr marL="0" indent="0">
              <a:lnSpc>
                <a:spcPct val="110000"/>
              </a:lnSpc>
              <a:spcBef>
                <a:spcPts val="1450"/>
              </a:spcBef>
              <a:buClr>
                <a:srgbClr val="8ECC16"/>
              </a:buClr>
              <a:buNone/>
            </a:pPr>
            <a:r>
              <a:rPr lang="de-DE" sz="2000" dirty="0" smtClean="0">
                <a:solidFill>
                  <a:srgbClr val="002060"/>
                </a:solidFill>
              </a:rPr>
              <a:t>Verpflichtung der Erasmus+ Projekte </a:t>
            </a:r>
            <a:br>
              <a:rPr lang="de-DE" sz="2000" dirty="0" smtClean="0">
                <a:solidFill>
                  <a:srgbClr val="002060"/>
                </a:solidFill>
              </a:rPr>
            </a:br>
            <a:r>
              <a:rPr lang="de-DE" sz="2000" dirty="0" smtClean="0">
                <a:solidFill>
                  <a:srgbClr val="002060"/>
                </a:solidFill>
              </a:rPr>
              <a:t>zur Erstellung ihrer Produkte als OER</a:t>
            </a:r>
          </a:p>
          <a:p>
            <a:pPr marL="0" indent="0">
              <a:lnSpc>
                <a:spcPct val="110000"/>
              </a:lnSpc>
              <a:spcBef>
                <a:spcPts val="1450"/>
              </a:spcBef>
              <a:buClr>
                <a:srgbClr val="8ECC16"/>
              </a:buClr>
              <a:buNone/>
            </a:pPr>
            <a:r>
              <a:rPr lang="de-DE" sz="2000" dirty="0" smtClean="0">
                <a:solidFill>
                  <a:srgbClr val="002060"/>
                </a:solidFill>
              </a:rPr>
              <a:t>Lizenzierung unter CC-BY-SA </a:t>
            </a:r>
          </a:p>
          <a:p>
            <a:pPr marL="0" indent="0">
              <a:lnSpc>
                <a:spcPct val="110000"/>
              </a:lnSpc>
              <a:spcBef>
                <a:spcPts val="1450"/>
              </a:spcBef>
              <a:buClr>
                <a:srgbClr val="8ECC16"/>
              </a:buClr>
              <a:buNone/>
            </a:pPr>
            <a:endParaRPr lang="de-DE" sz="2000" dirty="0">
              <a:solidFill>
                <a:srgbClr val="002060"/>
              </a:solidFill>
            </a:endParaRPr>
          </a:p>
        </p:txBody>
      </p:sp>
      <p:pic>
        <p:nvPicPr>
          <p:cNvPr id="4" name="Grafik 3"/>
          <p:cNvPicPr>
            <a:picLocks noChangeAspect="1"/>
          </p:cNvPicPr>
          <p:nvPr/>
        </p:nvPicPr>
        <p:blipFill rotWithShape="1">
          <a:blip r:embed="rId3"/>
          <a:srcRect l="24651" t="6838" r="24638" b="3767"/>
          <a:stretch/>
        </p:blipFill>
        <p:spPr>
          <a:xfrm>
            <a:off x="5174994" y="1818752"/>
            <a:ext cx="3577213" cy="3547068"/>
          </a:xfrm>
          <a:prstGeom prst="rect">
            <a:avLst/>
          </a:prstGeom>
          <a:ln w="3175">
            <a:solidFill>
              <a:schemeClr val="tx1"/>
            </a:solidFill>
          </a:ln>
        </p:spPr>
      </p:pic>
      <p:pic>
        <p:nvPicPr>
          <p:cNvPr id="5" name="Grafik 4"/>
          <p:cNvPicPr>
            <a:picLocks noChangeAspect="1"/>
          </p:cNvPicPr>
          <p:nvPr/>
        </p:nvPicPr>
        <p:blipFill rotWithShape="1">
          <a:blip r:embed="rId4"/>
          <a:srcRect l="32858" t="9054" r="33480" b="4472"/>
          <a:stretch/>
        </p:blipFill>
        <p:spPr>
          <a:xfrm>
            <a:off x="2606022" y="3137231"/>
            <a:ext cx="2022127" cy="2921925"/>
          </a:xfrm>
          <a:prstGeom prst="rect">
            <a:avLst/>
          </a:prstGeom>
          <a:ln w="3175">
            <a:solidFill>
              <a:schemeClr val="tx1"/>
            </a:solidFill>
          </a:ln>
        </p:spPr>
      </p:pic>
      <p:pic>
        <p:nvPicPr>
          <p:cNvPr id="6" name="Grafik 5"/>
          <p:cNvPicPr>
            <a:picLocks noChangeAspect="1"/>
          </p:cNvPicPr>
          <p:nvPr/>
        </p:nvPicPr>
        <p:blipFill rotWithShape="1">
          <a:blip r:embed="rId5"/>
          <a:srcRect l="32163" t="7826" r="33053" b="4034"/>
          <a:stretch/>
        </p:blipFill>
        <p:spPr>
          <a:xfrm>
            <a:off x="507897" y="3137231"/>
            <a:ext cx="2049986" cy="2921925"/>
          </a:xfrm>
          <a:prstGeom prst="rect">
            <a:avLst/>
          </a:prstGeom>
        </p:spPr>
      </p:pic>
    </p:spTree>
    <p:extLst>
      <p:ext uri="{BB962C8B-B14F-4D97-AF65-F5344CB8AC3E}">
        <p14:creationId xmlns:p14="http://schemas.microsoft.com/office/powerpoint/2010/main" val="78819154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1" y="832110"/>
            <a:ext cx="8009465" cy="638705"/>
          </a:xfrm>
        </p:spPr>
        <p:txBody>
          <a:bodyPr>
            <a:noAutofit/>
          </a:bodyPr>
          <a:lstStyle/>
          <a:p>
            <a:pPr algn="ctr"/>
            <a:r>
              <a:rPr lang="de-DE" sz="2400" b="1" dirty="0"/>
              <a:t>Erasmus+ Projekt: </a:t>
            </a:r>
            <a:r>
              <a:rPr lang="de-DE" sz="2400" b="1" dirty="0" smtClean="0">
                <a:solidFill>
                  <a:srgbClr val="68C726"/>
                </a:solidFill>
                <a:latin typeface="Arial" charset="0"/>
                <a:cs typeface="Arial" charset="0"/>
              </a:rPr>
              <a:t/>
            </a:r>
            <a:br>
              <a:rPr lang="de-DE" sz="2400" b="1" dirty="0" smtClean="0">
                <a:solidFill>
                  <a:srgbClr val="68C726"/>
                </a:solidFill>
                <a:latin typeface="Arial" charset="0"/>
                <a:cs typeface="Arial" charset="0"/>
              </a:rPr>
            </a:br>
            <a:r>
              <a:rPr lang="de-DE" sz="2000" b="1" dirty="0" err="1"/>
              <a:t>Math</a:t>
            </a:r>
            <a:r>
              <a:rPr lang="de-DE" sz="2000" b="1" dirty="0"/>
              <a:t>-GAMES </a:t>
            </a:r>
            <a:r>
              <a:rPr lang="de-DE" sz="2000" b="1" dirty="0" smtClean="0"/>
              <a:t>– </a:t>
            </a:r>
            <a:r>
              <a:rPr lang="en-US" sz="2000" b="1" dirty="0"/>
              <a:t>Games and Mathematics in Education for Adults</a:t>
            </a:r>
            <a:endParaRPr lang="de-DE" sz="2000" b="1" dirty="0">
              <a:solidFill>
                <a:srgbClr val="68C726"/>
              </a:solidFill>
              <a:latin typeface="Arial" charset="0"/>
              <a:cs typeface="Arial" charset="0"/>
            </a:endParaRPr>
          </a:p>
        </p:txBody>
      </p:sp>
      <p:sp>
        <p:nvSpPr>
          <p:cNvPr id="3" name="Inhaltsplatzhalter 2"/>
          <p:cNvSpPr>
            <a:spLocks noGrp="1"/>
          </p:cNvSpPr>
          <p:nvPr>
            <p:ph idx="1"/>
          </p:nvPr>
        </p:nvSpPr>
        <p:spPr>
          <a:xfrm>
            <a:off x="462224" y="1745463"/>
            <a:ext cx="8199456" cy="4263452"/>
          </a:xfrm>
        </p:spPr>
        <p:txBody>
          <a:bodyPr>
            <a:noAutofit/>
          </a:bodyPr>
          <a:lstStyle/>
          <a:p>
            <a:pPr marL="0" indent="0">
              <a:lnSpc>
                <a:spcPct val="110000"/>
              </a:lnSpc>
              <a:spcBef>
                <a:spcPts val="1450"/>
              </a:spcBef>
              <a:buClr>
                <a:srgbClr val="8ECC16"/>
              </a:buClr>
              <a:buNone/>
            </a:pPr>
            <a:r>
              <a:rPr lang="de-DE" sz="2000" b="1" dirty="0" smtClean="0">
                <a:solidFill>
                  <a:srgbClr val="002060"/>
                </a:solidFill>
              </a:rPr>
              <a:t>Kontakt im Projekt:</a:t>
            </a:r>
            <a:br>
              <a:rPr lang="de-DE" sz="2000" b="1" dirty="0" smtClean="0">
                <a:solidFill>
                  <a:srgbClr val="002060"/>
                </a:solidFill>
              </a:rPr>
            </a:br>
            <a:r>
              <a:rPr lang="de-DE" sz="2000" dirty="0" smtClean="0">
                <a:solidFill>
                  <a:srgbClr val="002060"/>
                </a:solidFill>
              </a:rPr>
              <a:t>Roland</a:t>
            </a:r>
            <a:r>
              <a:rPr lang="de-DE" dirty="0" smtClean="0"/>
              <a:t> </a:t>
            </a:r>
            <a:r>
              <a:rPr lang="de-DE" sz="2000" dirty="0" err="1" smtClean="0">
                <a:solidFill>
                  <a:srgbClr val="002060"/>
                </a:solidFill>
              </a:rPr>
              <a:t>Schneidt</a:t>
            </a:r>
            <a:r>
              <a:rPr lang="de-DE" sz="2000" dirty="0" smtClean="0">
                <a:solidFill>
                  <a:srgbClr val="002060"/>
                </a:solidFill>
              </a:rPr>
              <a:t/>
            </a:r>
            <a:br>
              <a:rPr lang="de-DE" sz="2000" dirty="0" smtClean="0">
                <a:solidFill>
                  <a:srgbClr val="002060"/>
                </a:solidFill>
              </a:rPr>
            </a:br>
            <a:r>
              <a:rPr lang="de-DE" sz="2000" dirty="0" smtClean="0">
                <a:solidFill>
                  <a:srgbClr val="002060"/>
                </a:solidFill>
              </a:rPr>
              <a:t>Volkshochschule Schrobenhausen e.V.</a:t>
            </a:r>
            <a:br>
              <a:rPr lang="de-DE" sz="2000" dirty="0" smtClean="0">
                <a:solidFill>
                  <a:srgbClr val="002060"/>
                </a:solidFill>
              </a:rPr>
            </a:br>
            <a:r>
              <a:rPr lang="de-DE" sz="2000" dirty="0" smtClean="0">
                <a:hlinkClick r:id="rId3"/>
              </a:rPr>
              <a:t>roland.schneidt@web.de</a:t>
            </a:r>
            <a:endParaRPr lang="de-DE" sz="2000" dirty="0">
              <a:solidFill>
                <a:srgbClr val="002060"/>
              </a:solidFill>
            </a:endParaRPr>
          </a:p>
          <a:p>
            <a:pPr marL="0" indent="0">
              <a:lnSpc>
                <a:spcPct val="110000"/>
              </a:lnSpc>
              <a:spcBef>
                <a:spcPts val="1450"/>
              </a:spcBef>
              <a:buClr>
                <a:srgbClr val="8ECC16"/>
              </a:buClr>
              <a:buNone/>
            </a:pPr>
            <a:endParaRPr lang="de-DE" sz="2000" dirty="0" smtClean="0">
              <a:solidFill>
                <a:srgbClr val="002060"/>
              </a:solidFill>
            </a:endParaRPr>
          </a:p>
          <a:p>
            <a:pPr marL="0" indent="0">
              <a:lnSpc>
                <a:spcPct val="110000"/>
              </a:lnSpc>
              <a:spcBef>
                <a:spcPts val="1450"/>
              </a:spcBef>
              <a:buClr>
                <a:srgbClr val="8ECC16"/>
              </a:buClr>
              <a:buNone/>
            </a:pPr>
            <a:r>
              <a:rPr lang="de-DE" sz="2000" b="1" dirty="0" smtClean="0">
                <a:solidFill>
                  <a:srgbClr val="002060"/>
                </a:solidFill>
              </a:rPr>
              <a:t>Kontakt in der NA beim BIBB:</a:t>
            </a:r>
            <a:br>
              <a:rPr lang="de-DE" sz="2000" b="1" dirty="0" smtClean="0">
                <a:solidFill>
                  <a:srgbClr val="002060"/>
                </a:solidFill>
              </a:rPr>
            </a:br>
            <a:r>
              <a:rPr lang="de-DE" sz="2000" dirty="0" smtClean="0">
                <a:solidFill>
                  <a:srgbClr val="002060"/>
                </a:solidFill>
              </a:rPr>
              <a:t>Michael Marquart</a:t>
            </a:r>
            <a:br>
              <a:rPr lang="de-DE" sz="2000" dirty="0" smtClean="0">
                <a:solidFill>
                  <a:srgbClr val="002060"/>
                </a:solidFill>
              </a:rPr>
            </a:br>
            <a:r>
              <a:rPr lang="de-DE" sz="2000" dirty="0" smtClean="0">
                <a:solidFill>
                  <a:srgbClr val="002060"/>
                </a:solidFill>
              </a:rPr>
              <a:t>Nationale Agentur beim BIBB</a:t>
            </a:r>
            <a:br>
              <a:rPr lang="de-DE" sz="2000" dirty="0" smtClean="0">
                <a:solidFill>
                  <a:srgbClr val="002060"/>
                </a:solidFill>
              </a:rPr>
            </a:br>
            <a:r>
              <a:rPr lang="de-DE" sz="2000" dirty="0" smtClean="0">
                <a:solidFill>
                  <a:srgbClr val="002060"/>
                </a:solidFill>
                <a:hlinkClick r:id="rId4"/>
              </a:rPr>
              <a:t>marquart@bibb.de</a:t>
            </a:r>
            <a:endParaRPr lang="de-DE" sz="2000" dirty="0" smtClean="0">
              <a:solidFill>
                <a:srgbClr val="002060"/>
              </a:solidFill>
            </a:endParaRPr>
          </a:p>
          <a:p>
            <a:pPr marL="0" indent="0">
              <a:lnSpc>
                <a:spcPct val="110000"/>
              </a:lnSpc>
              <a:spcBef>
                <a:spcPts val="1450"/>
              </a:spcBef>
              <a:buClr>
                <a:srgbClr val="8ECC16"/>
              </a:buClr>
              <a:buNone/>
            </a:pPr>
            <a:endParaRPr lang="de-DE" sz="2000" dirty="0">
              <a:solidFill>
                <a:srgbClr val="002060"/>
              </a:solidFill>
            </a:endParaRPr>
          </a:p>
        </p:txBody>
      </p:sp>
    </p:spTree>
    <p:extLst>
      <p:ext uri="{BB962C8B-B14F-4D97-AF65-F5344CB8AC3E}">
        <p14:creationId xmlns:p14="http://schemas.microsoft.com/office/powerpoint/2010/main" val="269284005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Rechteck 8"/>
          <p:cNvSpPr/>
          <p:nvPr/>
        </p:nvSpPr>
        <p:spPr bwMode="auto">
          <a:xfrm>
            <a:off x="6886114" y="3607583"/>
            <a:ext cx="2024826" cy="1169551"/>
          </a:xfrm>
          <a:prstGeom prst="rect">
            <a:avLst/>
          </a:prstGeom>
        </p:spPr>
        <p:txBody>
          <a:bodyPr wrap="square">
            <a:spAutoFit/>
          </a:bodyPr>
          <a:lstStyle/>
          <a:p>
            <a:pPr marL="285750" indent="-285750" defTabSz="914400">
              <a:buClr>
                <a:srgbClr val="000000"/>
              </a:buClr>
              <a:buFont typeface="Arial"/>
              <a:buChar char="•"/>
              <a:defRPr/>
            </a:pPr>
            <a:r>
              <a:rPr lang="de-DE" sz="1400" kern="0">
                <a:solidFill>
                  <a:srgbClr val="000000"/>
                </a:solidFill>
                <a:latin typeface="Arial"/>
                <a:cs typeface="Arial"/>
                <a:sym typeface="Arial"/>
              </a:rPr>
              <a:t>Regulierte Lernarrangements mit vorgegebenen Wissenselementen</a:t>
            </a:r>
            <a:endParaRPr sz="1400" kern="0">
              <a:solidFill>
                <a:srgbClr val="000000"/>
              </a:solidFill>
              <a:latin typeface="Arial"/>
              <a:cs typeface="Arial"/>
              <a:sym typeface="Arial"/>
            </a:endParaRPr>
          </a:p>
          <a:p>
            <a:pPr marL="285750" indent="-285750" defTabSz="914400">
              <a:buClr>
                <a:srgbClr val="000000"/>
              </a:buClr>
              <a:buFont typeface="Arial"/>
              <a:buChar char="•"/>
              <a:defRPr/>
            </a:pPr>
            <a:r>
              <a:rPr lang="de-DE" sz="1400" kern="0">
                <a:solidFill>
                  <a:srgbClr val="000000"/>
                </a:solidFill>
                <a:latin typeface="Arial"/>
                <a:cs typeface="Arial"/>
                <a:sym typeface="Arial"/>
              </a:rPr>
              <a:t>Wissen als Ware</a:t>
            </a:r>
            <a:endParaRPr sz="1400" kern="0">
              <a:solidFill>
                <a:srgbClr val="000000"/>
              </a:solidFill>
              <a:latin typeface="Arial"/>
              <a:cs typeface="Arial"/>
              <a:sym typeface="Arial"/>
            </a:endParaRPr>
          </a:p>
        </p:txBody>
      </p:sp>
      <p:grpSp>
        <p:nvGrpSpPr>
          <p:cNvPr id="5" name="Diagramm 14"/>
          <p:cNvGrpSpPr/>
          <p:nvPr/>
        </p:nvGrpSpPr>
        <p:grpSpPr bwMode="auto">
          <a:xfrm>
            <a:off x="443683" y="4281367"/>
            <a:ext cx="8398693" cy="360000"/>
            <a:chOff x="0" y="0"/>
            <a:chExt cx="8398693" cy="360000"/>
          </a:xfrm>
        </p:grpSpPr>
        <p:sp>
          <p:nvSpPr>
            <p:cNvPr id="6" name="Chevron 5"/>
            <p:cNvSpPr/>
            <p:nvPr/>
          </p:nvSpPr>
          <p:spPr bwMode="auto">
            <a:xfrm>
              <a:off x="330407" y="0"/>
              <a:ext cx="4263544" cy="360000"/>
            </a:xfrm>
            <a:prstGeom prst="chevron">
              <a:avLst>
                <a:gd name="adj" fmla="val 50000"/>
              </a:avLst>
            </a:prstGeom>
            <a:solidFill>
              <a:srgbClr val="92D050"/>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buClr>
                  <a:srgbClr val="000000"/>
                </a:buClr>
                <a:defRPr/>
              </a:pPr>
              <a:r>
                <a:rPr lang="de-DE" kern="0">
                  <a:solidFill>
                    <a:srgbClr val="FFFFFF"/>
                  </a:solidFill>
                  <a:latin typeface="Arial"/>
                  <a:cs typeface="Arial"/>
                  <a:sym typeface="Arial"/>
                </a:rPr>
                <a:t>technikinduzierte Entwicklungen</a:t>
              </a:r>
              <a:endParaRPr sz="1400" kern="0">
                <a:solidFill>
                  <a:srgbClr val="FFFFFF"/>
                </a:solidFill>
                <a:latin typeface="Arial"/>
                <a:sym typeface="Arial"/>
              </a:endParaRPr>
            </a:p>
          </p:txBody>
        </p:sp>
      </p:grpSp>
      <p:pic>
        <p:nvPicPr>
          <p:cNvPr id="7" name="Picture 2" descr="http://mediendidaktik.uni-due.de/sites/default/files/ll.jpg"/>
          <p:cNvPicPr>
            <a:picLocks noChangeAspect="1" noChangeArrowheads="1"/>
          </p:cNvPicPr>
          <p:nvPr/>
        </p:nvPicPr>
        <p:blipFill>
          <a:blip r:embed="rId2"/>
          <a:stretch/>
        </p:blipFill>
        <p:spPr bwMode="auto">
          <a:xfrm>
            <a:off x="8310563" y="1303339"/>
            <a:ext cx="531812" cy="439737"/>
          </a:xfrm>
          <a:prstGeom prst="rect">
            <a:avLst/>
          </a:prstGeom>
          <a:noFill/>
          <a:ln>
            <a:noFill/>
          </a:ln>
        </p:spPr>
      </p:pic>
      <p:grpSp>
        <p:nvGrpSpPr>
          <p:cNvPr id="8" name="Diagramm 5"/>
          <p:cNvGrpSpPr/>
          <p:nvPr/>
        </p:nvGrpSpPr>
        <p:grpSpPr bwMode="auto">
          <a:xfrm>
            <a:off x="372654" y="3220081"/>
            <a:ext cx="8398693" cy="360000"/>
            <a:chOff x="0" y="0"/>
            <a:chExt cx="8398693" cy="360000"/>
          </a:xfrm>
        </p:grpSpPr>
        <p:sp>
          <p:nvSpPr>
            <p:cNvPr id="9" name="Chevron 8"/>
            <p:cNvSpPr/>
            <p:nvPr/>
          </p:nvSpPr>
          <p:spPr bwMode="auto">
            <a:xfrm>
              <a:off x="4052" y="0"/>
              <a:ext cx="787471" cy="360000"/>
            </a:xfrm>
            <a:prstGeom prst="chevron">
              <a:avLst>
                <a:gd name="adj" fmla="val 50000"/>
              </a:avLst>
            </a:prstGeom>
            <a:solidFill>
              <a:srgbClr val="3FA9DC"/>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88011" tIns="29337" rIns="29337" bIns="29337" numCol="1" spcCol="1270" anchor="ctr" anchorCtr="0">
              <a:noAutofit/>
            </a:bodyPr>
            <a:lstStyle/>
            <a:p>
              <a:pPr algn="ctr" defTabSz="977900">
                <a:lnSpc>
                  <a:spcPct val="90000"/>
                </a:lnSpc>
                <a:buClr>
                  <a:srgbClr val="000000"/>
                </a:buClr>
                <a:defRPr/>
              </a:pPr>
              <a:endParaRPr lang="de-DE" sz="2200" kern="0">
                <a:solidFill>
                  <a:srgbClr val="FFFFFF"/>
                </a:solidFill>
                <a:latin typeface="Arial"/>
                <a:sym typeface="Arial"/>
              </a:endParaRPr>
            </a:p>
          </p:txBody>
        </p:sp>
        <p:sp>
          <p:nvSpPr>
            <p:cNvPr id="10" name="Chevron 9"/>
            <p:cNvSpPr/>
            <p:nvPr/>
          </p:nvSpPr>
          <p:spPr bwMode="auto">
            <a:xfrm>
              <a:off x="369130" y="0"/>
              <a:ext cx="4223952" cy="360000"/>
            </a:xfrm>
            <a:prstGeom prst="chevron">
              <a:avLst>
                <a:gd name="adj" fmla="val 50000"/>
              </a:avLst>
            </a:prstGeom>
            <a:solidFill>
              <a:srgbClr val="3FA9DC"/>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buClr>
                  <a:srgbClr val="000000"/>
                </a:buClr>
                <a:defRPr/>
              </a:pPr>
              <a:r>
                <a:rPr lang="de-DE" kern="0">
                  <a:solidFill>
                    <a:srgbClr val="FFFFFF"/>
                  </a:solidFill>
                  <a:latin typeface="Arial"/>
                  <a:cs typeface="Arial"/>
                  <a:sym typeface="Arial"/>
                </a:rPr>
                <a:t>Übergangsphase</a:t>
              </a:r>
              <a:endParaRPr sz="1400" kern="0">
                <a:solidFill>
                  <a:srgbClr val="FFFFFF"/>
                </a:solidFill>
                <a:latin typeface="Arial"/>
                <a:sym typeface="Arial"/>
              </a:endParaRPr>
            </a:p>
          </p:txBody>
        </p:sp>
        <p:sp>
          <p:nvSpPr>
            <p:cNvPr id="11" name="Chevron 10"/>
            <p:cNvSpPr/>
            <p:nvPr/>
          </p:nvSpPr>
          <p:spPr bwMode="auto">
            <a:xfrm>
              <a:off x="4170685" y="0"/>
              <a:ext cx="4223952" cy="360000"/>
            </a:xfrm>
            <a:prstGeom prst="chevron">
              <a:avLst>
                <a:gd name="adj" fmla="val 50000"/>
              </a:avLst>
            </a:prstGeom>
            <a:solidFill>
              <a:srgbClr val="3FA9DC"/>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buClr>
                  <a:srgbClr val="000000"/>
                </a:buClr>
                <a:defRPr/>
              </a:pPr>
              <a:r>
                <a:rPr lang="de-DE" kern="0" dirty="0">
                  <a:solidFill>
                    <a:srgbClr val="FFFFFF"/>
                  </a:solidFill>
                  <a:latin typeface="Arial"/>
                  <a:cs typeface="Arial"/>
                  <a:sym typeface="Arial"/>
                </a:rPr>
                <a:t>Digitales Zeitalter</a:t>
              </a:r>
              <a:endParaRPr sz="1400" kern="0" dirty="0">
                <a:solidFill>
                  <a:srgbClr val="FFFFFF"/>
                </a:solidFill>
                <a:latin typeface="Arial"/>
                <a:sym typeface="Arial"/>
              </a:endParaRPr>
            </a:p>
          </p:txBody>
        </p:sp>
      </p:grpSp>
      <p:grpSp>
        <p:nvGrpSpPr>
          <p:cNvPr id="12" name="Diagramm 19"/>
          <p:cNvGrpSpPr/>
          <p:nvPr/>
        </p:nvGrpSpPr>
        <p:grpSpPr bwMode="auto">
          <a:xfrm>
            <a:off x="443683" y="5286257"/>
            <a:ext cx="8398693" cy="360000"/>
            <a:chOff x="0" y="0"/>
            <a:chExt cx="8398693" cy="360000"/>
          </a:xfrm>
        </p:grpSpPr>
        <p:sp>
          <p:nvSpPr>
            <p:cNvPr id="13" name="Chevron 12"/>
            <p:cNvSpPr/>
            <p:nvPr/>
          </p:nvSpPr>
          <p:spPr bwMode="auto">
            <a:xfrm>
              <a:off x="641778" y="0"/>
              <a:ext cx="4263544" cy="360000"/>
            </a:xfrm>
            <a:prstGeom prst="chevron">
              <a:avLst>
                <a:gd name="adj" fmla="val 50000"/>
              </a:avLst>
            </a:prstGeom>
            <a:solidFill>
              <a:srgbClr val="00B050"/>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2009" tIns="24003" rIns="24003" bIns="24003" numCol="1" spcCol="1270" anchor="ctr" anchorCtr="0">
              <a:noAutofit/>
            </a:bodyPr>
            <a:lstStyle/>
            <a:p>
              <a:pPr algn="ctr" defTabSz="800100">
                <a:lnSpc>
                  <a:spcPct val="90000"/>
                </a:lnSpc>
                <a:buClr>
                  <a:srgbClr val="000000"/>
                </a:buClr>
                <a:defRPr/>
              </a:pPr>
              <a:r>
                <a:rPr lang="de-DE" kern="0">
                  <a:solidFill>
                    <a:srgbClr val="FFFFFF"/>
                  </a:solidFill>
                  <a:latin typeface="Arial"/>
                  <a:cs typeface="Arial"/>
                  <a:sym typeface="Arial"/>
                </a:rPr>
                <a:t>Gestaltungsoptionen</a:t>
              </a:r>
              <a:endParaRPr sz="1400" kern="0">
                <a:solidFill>
                  <a:srgbClr val="FFFFFF"/>
                </a:solidFill>
                <a:latin typeface="Arial"/>
                <a:sym typeface="Arial"/>
              </a:endParaRPr>
            </a:p>
          </p:txBody>
        </p:sp>
      </p:grpSp>
      <p:sp>
        <p:nvSpPr>
          <p:cNvPr id="14" name="Nach oben gekrümmter Pfeil 26"/>
          <p:cNvSpPr/>
          <p:nvPr/>
        </p:nvSpPr>
        <p:spPr bwMode="auto">
          <a:xfrm>
            <a:off x="1598679" y="4629620"/>
            <a:ext cx="1044575" cy="476250"/>
          </a:xfrm>
          <a:prstGeom prst="curvedUpArrow">
            <a:avLst>
              <a:gd name="adj1" fmla="val 25000"/>
              <a:gd name="adj2" fmla="val 50000"/>
              <a:gd name="adj3" fmla="val 25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Clr>
                <a:srgbClr val="000000"/>
              </a:buClr>
              <a:defRPr/>
            </a:pPr>
            <a:endParaRPr lang="de-DE" sz="1400" kern="0">
              <a:solidFill>
                <a:srgbClr val="000000"/>
              </a:solidFill>
              <a:latin typeface="Arial"/>
              <a:sym typeface="Arial"/>
            </a:endParaRPr>
          </a:p>
        </p:txBody>
      </p:sp>
      <p:sp>
        <p:nvSpPr>
          <p:cNvPr id="15" name="Nach oben gekrümmter Pfeil 27"/>
          <p:cNvSpPr/>
          <p:nvPr/>
        </p:nvSpPr>
        <p:spPr bwMode="auto">
          <a:xfrm rot="10800000">
            <a:off x="2801053" y="4645457"/>
            <a:ext cx="1044575" cy="476250"/>
          </a:xfrm>
          <a:prstGeom prst="curvedUpArrow">
            <a:avLst>
              <a:gd name="adj1" fmla="val 25000"/>
              <a:gd name="adj2" fmla="val 50000"/>
              <a:gd name="adj3" fmla="val 25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Clr>
                <a:srgbClr val="000000"/>
              </a:buClr>
              <a:defRPr/>
            </a:pPr>
            <a:endParaRPr lang="de-DE" sz="1400" kern="0">
              <a:solidFill>
                <a:srgbClr val="000000"/>
              </a:solidFill>
              <a:latin typeface="Arial"/>
              <a:sym typeface="Arial"/>
            </a:endParaRPr>
          </a:p>
        </p:txBody>
      </p:sp>
      <p:sp>
        <p:nvSpPr>
          <p:cNvPr id="16" name="Eckige Klammer rechts 28"/>
          <p:cNvSpPr/>
          <p:nvPr/>
        </p:nvSpPr>
        <p:spPr bwMode="auto">
          <a:xfrm rot="10800000">
            <a:off x="6858123" y="3596204"/>
            <a:ext cx="125932" cy="1112724"/>
          </a:xfrm>
          <a:prstGeom prst="rightBracket">
            <a:avLst>
              <a:gd name="adj" fmla="val 833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a:cs typeface="Arial"/>
              </a:defRPr>
            </a:lvl1pPr>
            <a:lvl2pPr marL="742950" indent="-285750">
              <a:defRPr>
                <a:solidFill>
                  <a:schemeClr val="tx1"/>
                </a:solidFill>
                <a:latin typeface="Calibri"/>
                <a:cs typeface="Arial"/>
              </a:defRPr>
            </a:lvl2pPr>
            <a:lvl3pPr marL="1143000" indent="-228600">
              <a:defRPr>
                <a:solidFill>
                  <a:schemeClr val="tx1"/>
                </a:solidFill>
                <a:latin typeface="Calibri"/>
                <a:cs typeface="Arial"/>
              </a:defRPr>
            </a:lvl3pPr>
            <a:lvl4pPr marL="1600200" indent="-228600">
              <a:defRPr>
                <a:solidFill>
                  <a:schemeClr val="tx1"/>
                </a:solidFill>
                <a:latin typeface="Calibri"/>
                <a:cs typeface="Arial"/>
              </a:defRPr>
            </a:lvl4pPr>
            <a:lvl5pPr marL="2057400" indent="-228600">
              <a:defRPr>
                <a:solidFill>
                  <a:schemeClr val="tx1"/>
                </a:solidFill>
                <a:latin typeface="Calibri"/>
                <a:cs typeface="Arial"/>
              </a:defRPr>
            </a:lvl5pPr>
            <a:lvl6pPr marL="2514600" indent="-228600">
              <a:spcBef>
                <a:spcPts val="0"/>
              </a:spcBef>
              <a:spcAft>
                <a:spcPts val="0"/>
              </a:spcAft>
              <a:defRPr>
                <a:solidFill>
                  <a:schemeClr val="tx1"/>
                </a:solidFill>
                <a:latin typeface="Calibri"/>
                <a:cs typeface="Arial"/>
              </a:defRPr>
            </a:lvl6pPr>
            <a:lvl7pPr marL="2971800" indent="-228600">
              <a:spcBef>
                <a:spcPts val="0"/>
              </a:spcBef>
              <a:spcAft>
                <a:spcPts val="0"/>
              </a:spcAft>
              <a:defRPr>
                <a:solidFill>
                  <a:schemeClr val="tx1"/>
                </a:solidFill>
                <a:latin typeface="Calibri"/>
                <a:cs typeface="Arial"/>
              </a:defRPr>
            </a:lvl7pPr>
            <a:lvl8pPr marL="3429000" indent="-228600">
              <a:spcBef>
                <a:spcPts val="0"/>
              </a:spcBef>
              <a:spcAft>
                <a:spcPts val="0"/>
              </a:spcAft>
              <a:defRPr>
                <a:solidFill>
                  <a:schemeClr val="tx1"/>
                </a:solidFill>
                <a:latin typeface="Calibri"/>
                <a:cs typeface="Arial"/>
              </a:defRPr>
            </a:lvl8pPr>
            <a:lvl9pPr marL="3886200" indent="-228600">
              <a:spcBef>
                <a:spcPts val="0"/>
              </a:spcBef>
              <a:spcAft>
                <a:spcPts val="0"/>
              </a:spcAft>
              <a:defRPr>
                <a:solidFill>
                  <a:schemeClr val="tx1"/>
                </a:solidFill>
                <a:latin typeface="Calibri"/>
                <a:cs typeface="Arial"/>
              </a:defRPr>
            </a:lvl9pPr>
          </a:lstStyle>
          <a:p>
            <a:pPr algn="ctr" defTabSz="914400">
              <a:buClr>
                <a:srgbClr val="000000"/>
              </a:buClr>
              <a:defRPr/>
            </a:pPr>
            <a:endParaRPr lang="de-DE" sz="1400" kern="0">
              <a:solidFill>
                <a:srgbClr val="000000"/>
              </a:solidFill>
              <a:sym typeface="Arial"/>
            </a:endParaRPr>
          </a:p>
        </p:txBody>
      </p:sp>
      <p:sp>
        <p:nvSpPr>
          <p:cNvPr id="17" name="Eckige Klammer rechts 29"/>
          <p:cNvSpPr/>
          <p:nvPr/>
        </p:nvSpPr>
        <p:spPr bwMode="auto">
          <a:xfrm rot="10800000" flipH="1">
            <a:off x="8817578" y="3550495"/>
            <a:ext cx="134795" cy="1163805"/>
          </a:xfrm>
          <a:prstGeom prst="rightBracket">
            <a:avLst>
              <a:gd name="adj" fmla="val 833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a:cs typeface="Arial"/>
              </a:defRPr>
            </a:lvl1pPr>
            <a:lvl2pPr marL="742950" indent="-285750">
              <a:defRPr>
                <a:solidFill>
                  <a:schemeClr val="tx1"/>
                </a:solidFill>
                <a:latin typeface="Calibri"/>
                <a:cs typeface="Arial"/>
              </a:defRPr>
            </a:lvl2pPr>
            <a:lvl3pPr marL="1143000" indent="-228600">
              <a:defRPr>
                <a:solidFill>
                  <a:schemeClr val="tx1"/>
                </a:solidFill>
                <a:latin typeface="Calibri"/>
                <a:cs typeface="Arial"/>
              </a:defRPr>
            </a:lvl3pPr>
            <a:lvl4pPr marL="1600200" indent="-228600">
              <a:defRPr>
                <a:solidFill>
                  <a:schemeClr val="tx1"/>
                </a:solidFill>
                <a:latin typeface="Calibri"/>
                <a:cs typeface="Arial"/>
              </a:defRPr>
            </a:lvl4pPr>
            <a:lvl5pPr marL="2057400" indent="-228600">
              <a:defRPr>
                <a:solidFill>
                  <a:schemeClr val="tx1"/>
                </a:solidFill>
                <a:latin typeface="Calibri"/>
                <a:cs typeface="Arial"/>
              </a:defRPr>
            </a:lvl5pPr>
            <a:lvl6pPr marL="2514600" indent="-228600">
              <a:spcBef>
                <a:spcPts val="0"/>
              </a:spcBef>
              <a:spcAft>
                <a:spcPts val="0"/>
              </a:spcAft>
              <a:defRPr>
                <a:solidFill>
                  <a:schemeClr val="tx1"/>
                </a:solidFill>
                <a:latin typeface="Calibri"/>
                <a:cs typeface="Arial"/>
              </a:defRPr>
            </a:lvl6pPr>
            <a:lvl7pPr marL="2971800" indent="-228600">
              <a:spcBef>
                <a:spcPts val="0"/>
              </a:spcBef>
              <a:spcAft>
                <a:spcPts val="0"/>
              </a:spcAft>
              <a:defRPr>
                <a:solidFill>
                  <a:schemeClr val="tx1"/>
                </a:solidFill>
                <a:latin typeface="Calibri"/>
                <a:cs typeface="Arial"/>
              </a:defRPr>
            </a:lvl7pPr>
            <a:lvl8pPr marL="3429000" indent="-228600">
              <a:spcBef>
                <a:spcPts val="0"/>
              </a:spcBef>
              <a:spcAft>
                <a:spcPts val="0"/>
              </a:spcAft>
              <a:defRPr>
                <a:solidFill>
                  <a:schemeClr val="tx1"/>
                </a:solidFill>
                <a:latin typeface="Calibri"/>
                <a:cs typeface="Arial"/>
              </a:defRPr>
            </a:lvl8pPr>
            <a:lvl9pPr marL="3886200" indent="-228600">
              <a:spcBef>
                <a:spcPts val="0"/>
              </a:spcBef>
              <a:spcAft>
                <a:spcPts val="0"/>
              </a:spcAft>
              <a:defRPr>
                <a:solidFill>
                  <a:schemeClr val="tx1"/>
                </a:solidFill>
                <a:latin typeface="Calibri"/>
                <a:cs typeface="Arial"/>
              </a:defRPr>
            </a:lvl9pPr>
          </a:lstStyle>
          <a:p>
            <a:pPr algn="ctr" defTabSz="914400">
              <a:buClr>
                <a:srgbClr val="000000"/>
              </a:buClr>
              <a:defRPr/>
            </a:pPr>
            <a:endParaRPr lang="de-DE" sz="1400" kern="0">
              <a:solidFill>
                <a:srgbClr val="000000"/>
              </a:solidFill>
              <a:sym typeface="Arial"/>
            </a:endParaRPr>
          </a:p>
        </p:txBody>
      </p:sp>
      <p:cxnSp>
        <p:nvCxnSpPr>
          <p:cNvPr id="18" name="Gerade Verbindung mit Pfeil 30"/>
          <p:cNvCxnSpPr>
            <a:cxnSpLocks/>
          </p:cNvCxnSpPr>
          <p:nvPr/>
        </p:nvCxnSpPr>
        <p:spPr bwMode="auto">
          <a:xfrm flipV="1">
            <a:off x="5373087" y="4340260"/>
            <a:ext cx="1164975" cy="87341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Eckige Klammer rechts 31"/>
          <p:cNvSpPr/>
          <p:nvPr/>
        </p:nvSpPr>
        <p:spPr bwMode="auto">
          <a:xfrm rot="10800000">
            <a:off x="6852307" y="4828214"/>
            <a:ext cx="131748" cy="1112725"/>
          </a:xfrm>
          <a:prstGeom prst="rightBracket">
            <a:avLst>
              <a:gd name="adj" fmla="val 833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a:cs typeface="Arial"/>
              </a:defRPr>
            </a:lvl1pPr>
            <a:lvl2pPr marL="742950" indent="-285750">
              <a:defRPr>
                <a:solidFill>
                  <a:schemeClr val="tx1"/>
                </a:solidFill>
                <a:latin typeface="Calibri"/>
                <a:cs typeface="Arial"/>
              </a:defRPr>
            </a:lvl2pPr>
            <a:lvl3pPr marL="1143000" indent="-228600">
              <a:defRPr>
                <a:solidFill>
                  <a:schemeClr val="tx1"/>
                </a:solidFill>
                <a:latin typeface="Calibri"/>
                <a:cs typeface="Arial"/>
              </a:defRPr>
            </a:lvl3pPr>
            <a:lvl4pPr marL="1600200" indent="-228600">
              <a:defRPr>
                <a:solidFill>
                  <a:schemeClr val="tx1"/>
                </a:solidFill>
                <a:latin typeface="Calibri"/>
                <a:cs typeface="Arial"/>
              </a:defRPr>
            </a:lvl4pPr>
            <a:lvl5pPr marL="2057400" indent="-228600">
              <a:defRPr>
                <a:solidFill>
                  <a:schemeClr val="tx1"/>
                </a:solidFill>
                <a:latin typeface="Calibri"/>
                <a:cs typeface="Arial"/>
              </a:defRPr>
            </a:lvl5pPr>
            <a:lvl6pPr marL="2514600" indent="-228600">
              <a:spcBef>
                <a:spcPts val="0"/>
              </a:spcBef>
              <a:spcAft>
                <a:spcPts val="0"/>
              </a:spcAft>
              <a:defRPr>
                <a:solidFill>
                  <a:schemeClr val="tx1"/>
                </a:solidFill>
                <a:latin typeface="Calibri"/>
                <a:cs typeface="Arial"/>
              </a:defRPr>
            </a:lvl6pPr>
            <a:lvl7pPr marL="2971800" indent="-228600">
              <a:spcBef>
                <a:spcPts val="0"/>
              </a:spcBef>
              <a:spcAft>
                <a:spcPts val="0"/>
              </a:spcAft>
              <a:defRPr>
                <a:solidFill>
                  <a:schemeClr val="tx1"/>
                </a:solidFill>
                <a:latin typeface="Calibri"/>
                <a:cs typeface="Arial"/>
              </a:defRPr>
            </a:lvl7pPr>
            <a:lvl8pPr marL="3429000" indent="-228600">
              <a:spcBef>
                <a:spcPts val="0"/>
              </a:spcBef>
              <a:spcAft>
                <a:spcPts val="0"/>
              </a:spcAft>
              <a:defRPr>
                <a:solidFill>
                  <a:schemeClr val="tx1"/>
                </a:solidFill>
                <a:latin typeface="Calibri"/>
                <a:cs typeface="Arial"/>
              </a:defRPr>
            </a:lvl8pPr>
            <a:lvl9pPr marL="3886200" indent="-228600">
              <a:spcBef>
                <a:spcPts val="0"/>
              </a:spcBef>
              <a:spcAft>
                <a:spcPts val="0"/>
              </a:spcAft>
              <a:defRPr>
                <a:solidFill>
                  <a:schemeClr val="tx1"/>
                </a:solidFill>
                <a:latin typeface="Calibri"/>
                <a:cs typeface="Arial"/>
              </a:defRPr>
            </a:lvl9pPr>
          </a:lstStyle>
          <a:p>
            <a:pPr algn="ctr" defTabSz="914400">
              <a:buClr>
                <a:srgbClr val="000000"/>
              </a:buClr>
              <a:defRPr/>
            </a:pPr>
            <a:endParaRPr lang="de-DE" sz="1400" kern="0">
              <a:solidFill>
                <a:srgbClr val="000000"/>
              </a:solidFill>
              <a:sym typeface="Arial"/>
            </a:endParaRPr>
          </a:p>
        </p:txBody>
      </p:sp>
      <p:sp>
        <p:nvSpPr>
          <p:cNvPr id="20" name="Eckige Klammer rechts 32"/>
          <p:cNvSpPr/>
          <p:nvPr/>
        </p:nvSpPr>
        <p:spPr bwMode="auto">
          <a:xfrm rot="10800000" flipH="1">
            <a:off x="8818582" y="4777134"/>
            <a:ext cx="134795" cy="1163805"/>
          </a:xfrm>
          <a:prstGeom prst="rightBracket">
            <a:avLst>
              <a:gd name="adj" fmla="val 833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a:cs typeface="Arial"/>
              </a:defRPr>
            </a:lvl1pPr>
            <a:lvl2pPr marL="742950" indent="-285750">
              <a:defRPr>
                <a:solidFill>
                  <a:schemeClr val="tx1"/>
                </a:solidFill>
                <a:latin typeface="Calibri"/>
                <a:cs typeface="Arial"/>
              </a:defRPr>
            </a:lvl2pPr>
            <a:lvl3pPr marL="1143000" indent="-228600">
              <a:defRPr>
                <a:solidFill>
                  <a:schemeClr val="tx1"/>
                </a:solidFill>
                <a:latin typeface="Calibri"/>
                <a:cs typeface="Arial"/>
              </a:defRPr>
            </a:lvl3pPr>
            <a:lvl4pPr marL="1600200" indent="-228600">
              <a:defRPr>
                <a:solidFill>
                  <a:schemeClr val="tx1"/>
                </a:solidFill>
                <a:latin typeface="Calibri"/>
                <a:cs typeface="Arial"/>
              </a:defRPr>
            </a:lvl4pPr>
            <a:lvl5pPr marL="2057400" indent="-228600">
              <a:defRPr>
                <a:solidFill>
                  <a:schemeClr val="tx1"/>
                </a:solidFill>
                <a:latin typeface="Calibri"/>
                <a:cs typeface="Arial"/>
              </a:defRPr>
            </a:lvl5pPr>
            <a:lvl6pPr marL="2514600" indent="-228600">
              <a:spcBef>
                <a:spcPts val="0"/>
              </a:spcBef>
              <a:spcAft>
                <a:spcPts val="0"/>
              </a:spcAft>
              <a:defRPr>
                <a:solidFill>
                  <a:schemeClr val="tx1"/>
                </a:solidFill>
                <a:latin typeface="Calibri"/>
                <a:cs typeface="Arial"/>
              </a:defRPr>
            </a:lvl6pPr>
            <a:lvl7pPr marL="2971800" indent="-228600">
              <a:spcBef>
                <a:spcPts val="0"/>
              </a:spcBef>
              <a:spcAft>
                <a:spcPts val="0"/>
              </a:spcAft>
              <a:defRPr>
                <a:solidFill>
                  <a:schemeClr val="tx1"/>
                </a:solidFill>
                <a:latin typeface="Calibri"/>
                <a:cs typeface="Arial"/>
              </a:defRPr>
            </a:lvl7pPr>
            <a:lvl8pPr marL="3429000" indent="-228600">
              <a:spcBef>
                <a:spcPts val="0"/>
              </a:spcBef>
              <a:spcAft>
                <a:spcPts val="0"/>
              </a:spcAft>
              <a:defRPr>
                <a:solidFill>
                  <a:schemeClr val="tx1"/>
                </a:solidFill>
                <a:latin typeface="Calibri"/>
                <a:cs typeface="Arial"/>
              </a:defRPr>
            </a:lvl8pPr>
            <a:lvl9pPr marL="3886200" indent="-228600">
              <a:spcBef>
                <a:spcPts val="0"/>
              </a:spcBef>
              <a:spcAft>
                <a:spcPts val="0"/>
              </a:spcAft>
              <a:defRPr>
                <a:solidFill>
                  <a:schemeClr val="tx1"/>
                </a:solidFill>
                <a:latin typeface="Calibri"/>
                <a:cs typeface="Arial"/>
              </a:defRPr>
            </a:lvl9pPr>
          </a:lstStyle>
          <a:p>
            <a:pPr algn="ctr" defTabSz="914400">
              <a:buClr>
                <a:srgbClr val="000000"/>
              </a:buClr>
              <a:defRPr/>
            </a:pPr>
            <a:endParaRPr lang="de-DE" sz="1400" kern="0">
              <a:solidFill>
                <a:srgbClr val="000000"/>
              </a:solidFill>
              <a:sym typeface="Arial"/>
            </a:endParaRPr>
          </a:p>
        </p:txBody>
      </p:sp>
      <p:cxnSp>
        <p:nvCxnSpPr>
          <p:cNvPr id="21" name="Gerade Verbindung mit Pfeil 33"/>
          <p:cNvCxnSpPr>
            <a:cxnSpLocks/>
          </p:cNvCxnSpPr>
          <p:nvPr/>
        </p:nvCxnSpPr>
        <p:spPr bwMode="auto">
          <a:xfrm>
            <a:off x="5428801" y="5384577"/>
            <a:ext cx="1164975" cy="10158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hteck 9"/>
          <p:cNvSpPr/>
          <p:nvPr/>
        </p:nvSpPr>
        <p:spPr bwMode="auto">
          <a:xfrm>
            <a:off x="6929110" y="4834223"/>
            <a:ext cx="2024826" cy="1169551"/>
          </a:xfrm>
          <a:prstGeom prst="rect">
            <a:avLst/>
          </a:prstGeom>
        </p:spPr>
        <p:txBody>
          <a:bodyPr wrap="square">
            <a:spAutoFit/>
          </a:bodyPr>
          <a:lstStyle/>
          <a:p>
            <a:pPr marL="285750" indent="-285750" defTabSz="914400">
              <a:buClr>
                <a:srgbClr val="000000"/>
              </a:buClr>
              <a:buFont typeface="Arial"/>
              <a:buChar char="•"/>
              <a:defRPr/>
            </a:pPr>
            <a:r>
              <a:rPr lang="de-DE" sz="1400" kern="0">
                <a:solidFill>
                  <a:srgbClr val="000000"/>
                </a:solidFill>
                <a:latin typeface="Arial"/>
                <a:cs typeface="Arial"/>
                <a:sym typeface="Arial"/>
              </a:rPr>
              <a:t>Lernen als Partizipation</a:t>
            </a:r>
            <a:endParaRPr sz="1400" kern="0">
              <a:solidFill>
                <a:srgbClr val="000000"/>
              </a:solidFill>
              <a:latin typeface="Arial"/>
              <a:cs typeface="Arial"/>
              <a:sym typeface="Arial"/>
            </a:endParaRPr>
          </a:p>
          <a:p>
            <a:pPr marL="285750" indent="-285750" defTabSz="914400">
              <a:buClr>
                <a:srgbClr val="000000"/>
              </a:buClr>
              <a:buFont typeface="Arial"/>
              <a:buChar char="•"/>
              <a:defRPr/>
            </a:pPr>
            <a:r>
              <a:rPr lang="de-DE" sz="1400" kern="0">
                <a:solidFill>
                  <a:srgbClr val="000000"/>
                </a:solidFill>
                <a:latin typeface="Arial"/>
                <a:cs typeface="Arial"/>
                <a:sym typeface="Arial"/>
              </a:rPr>
              <a:t>Kultur des Teilens</a:t>
            </a:r>
            <a:endParaRPr sz="1400" kern="0">
              <a:solidFill>
                <a:srgbClr val="000000"/>
              </a:solidFill>
              <a:latin typeface="Arial"/>
              <a:cs typeface="Arial"/>
              <a:sym typeface="Arial"/>
            </a:endParaRPr>
          </a:p>
          <a:p>
            <a:pPr marL="285750" indent="-285750" defTabSz="914400">
              <a:buClr>
                <a:srgbClr val="000000"/>
              </a:buClr>
              <a:buFont typeface="Arial"/>
              <a:buChar char="•"/>
              <a:defRPr/>
            </a:pPr>
            <a:r>
              <a:rPr lang="de-DE" sz="1400" kern="0">
                <a:solidFill>
                  <a:srgbClr val="000000"/>
                </a:solidFill>
                <a:latin typeface="Arial"/>
                <a:cs typeface="Arial"/>
                <a:sym typeface="Arial"/>
              </a:rPr>
              <a:t>Wissen als öffentliches Gut</a:t>
            </a:r>
            <a:endParaRPr sz="1400" kern="0">
              <a:solidFill>
                <a:srgbClr val="000000"/>
              </a:solidFill>
              <a:latin typeface="Arial"/>
              <a:cs typeface="Arial"/>
              <a:sym typeface="Arial"/>
            </a:endParaRPr>
          </a:p>
        </p:txBody>
      </p:sp>
      <p:sp>
        <p:nvSpPr>
          <p:cNvPr id="23" name="Textfeld 20"/>
          <p:cNvSpPr>
            <a:spLocks/>
          </p:cNvSpPr>
          <p:nvPr/>
        </p:nvSpPr>
        <p:spPr bwMode="auto">
          <a:xfrm>
            <a:off x="0" y="825500"/>
            <a:ext cx="9144000" cy="338554"/>
          </a:xfrm>
          <a:prstGeom prst="rect">
            <a:avLst/>
          </a:prstGeom>
          <a:noFill/>
          <a:ln>
            <a:noFill/>
          </a:ln>
        </p:spPr>
        <p:txBody>
          <a:bodyPr>
            <a:spAutoFit/>
          </a:bodyPr>
          <a:lstStyle>
            <a:lvl1pPr>
              <a:spcBef>
                <a:spcPts val="0"/>
              </a:spcBef>
              <a:buFont typeface="Arial"/>
              <a:buChar char="•"/>
              <a:defRPr sz="3200">
                <a:solidFill>
                  <a:schemeClr val="tx1"/>
                </a:solidFill>
                <a:latin typeface="Calibri"/>
              </a:defRPr>
            </a:lvl1pPr>
            <a:lvl2pPr indent="-285750">
              <a:spcBef>
                <a:spcPts val="0"/>
              </a:spcBef>
              <a:buFont typeface="Arial"/>
              <a:buChar char="–"/>
              <a:defRPr sz="2800">
                <a:solidFill>
                  <a:schemeClr val="tx1"/>
                </a:solidFill>
                <a:latin typeface="Calibri"/>
              </a:defRPr>
            </a:lvl2pPr>
            <a:lvl3pPr indent="-228600">
              <a:spcBef>
                <a:spcPts val="0"/>
              </a:spcBef>
              <a:buFont typeface="Arial"/>
              <a:buChar char="•"/>
              <a:defRPr sz="2400">
                <a:solidFill>
                  <a:schemeClr val="tx1"/>
                </a:solidFill>
                <a:latin typeface="Calibri"/>
              </a:defRPr>
            </a:lvl3pPr>
            <a:lvl4pPr indent="-228600">
              <a:spcBef>
                <a:spcPts val="0"/>
              </a:spcBef>
              <a:buFont typeface="Arial"/>
              <a:buChar char="–"/>
              <a:defRPr sz="2000">
                <a:solidFill>
                  <a:schemeClr val="tx1"/>
                </a:solidFill>
                <a:latin typeface="Calibri"/>
              </a:defRPr>
            </a:lvl4pPr>
            <a:lvl5pPr indent="-228600">
              <a:spcBef>
                <a:spcPts val="0"/>
              </a:spcBef>
              <a:buFont typeface="Arial"/>
              <a:buChar char="»"/>
              <a:defRPr sz="2000">
                <a:solidFill>
                  <a:schemeClr val="tx1"/>
                </a:solidFill>
                <a:latin typeface="Calibri"/>
              </a:defRPr>
            </a:lvl5pPr>
            <a:lvl6pPr indent="-228600">
              <a:spcBef>
                <a:spcPts val="0"/>
              </a:spcBef>
              <a:spcAft>
                <a:spcPts val="0"/>
              </a:spcAft>
              <a:buFont typeface="Arial"/>
              <a:buChar char="»"/>
              <a:defRPr sz="2000">
                <a:solidFill>
                  <a:schemeClr val="tx1"/>
                </a:solidFill>
                <a:latin typeface="Calibri"/>
              </a:defRPr>
            </a:lvl6pPr>
            <a:lvl7pPr indent="-228600">
              <a:spcBef>
                <a:spcPts val="0"/>
              </a:spcBef>
              <a:spcAft>
                <a:spcPts val="0"/>
              </a:spcAft>
              <a:buFont typeface="Arial"/>
              <a:buChar char="»"/>
              <a:defRPr sz="2000">
                <a:solidFill>
                  <a:schemeClr val="tx1"/>
                </a:solidFill>
                <a:latin typeface="Calibri"/>
              </a:defRPr>
            </a:lvl7pPr>
            <a:lvl8pPr indent="-228600">
              <a:spcBef>
                <a:spcPts val="0"/>
              </a:spcBef>
              <a:spcAft>
                <a:spcPts val="0"/>
              </a:spcAft>
              <a:buFont typeface="Arial"/>
              <a:buChar char="»"/>
              <a:defRPr sz="2000">
                <a:solidFill>
                  <a:schemeClr val="tx1"/>
                </a:solidFill>
                <a:latin typeface="Calibri"/>
              </a:defRPr>
            </a:lvl8pPr>
            <a:lvl9pPr indent="-228600">
              <a:spcBef>
                <a:spcPts val="0"/>
              </a:spcBef>
              <a:spcAft>
                <a:spcPts val="0"/>
              </a:spcAft>
              <a:buFont typeface="Arial"/>
              <a:buChar char="»"/>
              <a:defRPr sz="2000">
                <a:solidFill>
                  <a:schemeClr val="tx1"/>
                </a:solidFill>
                <a:latin typeface="Calibri"/>
              </a:defRPr>
            </a:lvl9pPr>
          </a:lstStyle>
          <a:p>
            <a:pPr defTabSz="914400">
              <a:buClr>
                <a:srgbClr val="000000"/>
              </a:buClr>
              <a:buNone/>
              <a:defRPr/>
            </a:pPr>
            <a:r>
              <a:rPr lang="de-DE" sz="800" kern="0">
                <a:solidFill>
                  <a:srgbClr val="FFFFFF">
                    <a:lumMod val="75000"/>
                  </a:srgbClr>
                </a:solidFill>
                <a:latin typeface="Arial"/>
                <a:ea typeface="Arial"/>
                <a:cs typeface="Arial"/>
                <a:sym typeface="Arial"/>
              </a:rPr>
              <a:t>Kerres, Michael 2017: Education in and for a Digital World. Vortrag auf der Tagung Scientist in Residence 2017/2018 an der Universität Duisburg-Essen</a:t>
            </a:r>
            <a:endParaRPr kern="0">
              <a:solidFill>
                <a:srgbClr val="000000"/>
              </a:solidFill>
              <a:cs typeface="Arial"/>
              <a:sym typeface="Arial"/>
            </a:endParaRPr>
          </a:p>
          <a:p>
            <a:pPr defTabSz="914400">
              <a:buClr>
                <a:srgbClr val="000000"/>
              </a:buClr>
              <a:buNone/>
              <a:defRPr/>
            </a:pPr>
            <a:r>
              <a:rPr lang="de-DE" sz="800" kern="0">
                <a:solidFill>
                  <a:srgbClr val="FFFFFF">
                    <a:lumMod val="75000"/>
                  </a:srgbClr>
                </a:solidFill>
                <a:latin typeface="Arial"/>
                <a:ea typeface="Arial"/>
                <a:cs typeface="Arial"/>
                <a:sym typeface="Arial"/>
              </a:rPr>
              <a:t>Kerres, Michael 2018: Mediendidaktik. Konzeption und Entwicklung Digitaler Lernangebote. 5. Aufl. Berlin/Boston..</a:t>
            </a:r>
            <a:endParaRPr kern="0">
              <a:solidFill>
                <a:srgbClr val="000000"/>
              </a:solidFill>
              <a:cs typeface="Arial"/>
              <a:sym typeface="Arial"/>
            </a:endParaRPr>
          </a:p>
        </p:txBody>
      </p:sp>
      <p:sp>
        <p:nvSpPr>
          <p:cNvPr id="24" name="Textfeld 21"/>
          <p:cNvSpPr>
            <a:spLocks/>
          </p:cNvSpPr>
          <p:nvPr/>
        </p:nvSpPr>
        <p:spPr bwMode="auto">
          <a:xfrm>
            <a:off x="546774" y="2072943"/>
            <a:ext cx="8338201" cy="523220"/>
          </a:xfrm>
          <a:prstGeom prst="rect">
            <a:avLst/>
          </a:prstGeom>
          <a:noFill/>
        </p:spPr>
        <p:txBody>
          <a:bodyPr wrap="square" rtlCol="0">
            <a:spAutoFit/>
          </a:bodyPr>
          <a:lstStyle/>
          <a:p>
            <a:pPr defTabSz="914400">
              <a:buClr>
                <a:srgbClr val="000000"/>
              </a:buClr>
              <a:defRPr/>
            </a:pPr>
            <a:r>
              <a:rPr lang="de-DE" sz="2800" kern="0" dirty="0">
                <a:solidFill>
                  <a:srgbClr val="000000"/>
                </a:solidFill>
                <a:latin typeface="Arial"/>
                <a:cs typeface="Arial"/>
                <a:sym typeface="Arial"/>
              </a:rPr>
              <a:t>„Digitalisierung: Wir haben die Wahl!“ </a:t>
            </a:r>
            <a:r>
              <a:rPr lang="de-DE" sz="2000" kern="0" dirty="0" err="1">
                <a:solidFill>
                  <a:srgbClr val="000000"/>
                </a:solidFill>
                <a:latin typeface="Arial"/>
                <a:cs typeface="Arial"/>
                <a:sym typeface="Arial"/>
              </a:rPr>
              <a:t>Kerres</a:t>
            </a:r>
            <a:r>
              <a:rPr lang="de-DE" sz="2000" kern="0" dirty="0">
                <a:solidFill>
                  <a:srgbClr val="000000"/>
                </a:solidFill>
                <a:latin typeface="Arial"/>
                <a:cs typeface="Arial"/>
                <a:sym typeface="Arial"/>
              </a:rPr>
              <a:t> 2018</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03069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7" grpId="0" animBg="1"/>
      <p:bldP spid="19" grpId="0" animBg="1"/>
      <p:bldP spid="20" grpId="0" animBg="1"/>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2" descr="http://mediendidaktik.uni-due.de/sites/default/files/ll.jpg">
            <a:extLst>
              <a:ext uri="{FF2B5EF4-FFF2-40B4-BE49-F238E27FC236}">
                <a16:creationId xmlns:a16="http://schemas.microsoft.com/office/drawing/2014/main" id="{CFCA2F6A-FEEA-B84A-9374-C3B7E6618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feld 9">
            <a:extLst>
              <a:ext uri="{FF2B5EF4-FFF2-40B4-BE49-F238E27FC236}">
                <a16:creationId xmlns:a16="http://schemas.microsoft.com/office/drawing/2014/main" id="{210394F3-A64B-F741-B863-6D5428CD092A}"/>
              </a:ext>
            </a:extLst>
          </p:cNvPr>
          <p:cNvSpPr txBox="1">
            <a:spLocks noChangeArrowheads="1"/>
          </p:cNvSpPr>
          <p:nvPr/>
        </p:nvSpPr>
        <p:spPr bwMode="auto">
          <a:xfrm>
            <a:off x="2471739" y="2066926"/>
            <a:ext cx="185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pPr>
            <a:endParaRPr lang="de-DE" altLang="de-DE" sz="4000" kern="0">
              <a:solidFill>
                <a:srgbClr val="000000"/>
              </a:solidFill>
              <a:cs typeface="Arial"/>
              <a:sym typeface="Arial"/>
            </a:endParaRPr>
          </a:p>
        </p:txBody>
      </p:sp>
      <p:sp>
        <p:nvSpPr>
          <p:cNvPr id="5" name="Textfeld 4">
            <a:extLst>
              <a:ext uri="{FF2B5EF4-FFF2-40B4-BE49-F238E27FC236}">
                <a16:creationId xmlns:a16="http://schemas.microsoft.com/office/drawing/2014/main" id="{D2EEB927-A8F1-8B47-A622-63D62F042C44}"/>
              </a:ext>
            </a:extLst>
          </p:cNvPr>
          <p:cNvSpPr txBox="1">
            <a:spLocks noChangeArrowheads="1"/>
          </p:cNvSpPr>
          <p:nvPr/>
        </p:nvSpPr>
        <p:spPr bwMode="auto">
          <a:xfrm>
            <a:off x="0" y="825500"/>
            <a:ext cx="9144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Clr>
                <a:srgbClr val="000000"/>
              </a:buClr>
              <a:buNone/>
              <a:defRPr/>
            </a:pPr>
            <a:r>
              <a:rPr lang="de-DE" sz="800" kern="0" dirty="0">
                <a:solidFill>
                  <a:srgbClr val="FFFFFF">
                    <a:lumMod val="75000"/>
                  </a:srgbClr>
                </a:solidFill>
                <a:latin typeface="Arial" charset="0"/>
                <a:cs typeface="Arial" charset="0"/>
                <a:sym typeface="Arial"/>
              </a:rPr>
              <a:t>Deutsche UNESCO Kommission e.V. (2015) http://</a:t>
            </a:r>
            <a:r>
              <a:rPr lang="de-DE" sz="800" kern="0" dirty="0" err="1">
                <a:solidFill>
                  <a:srgbClr val="FFFFFF">
                    <a:lumMod val="75000"/>
                  </a:srgbClr>
                </a:solidFill>
                <a:latin typeface="Arial" charset="0"/>
                <a:cs typeface="Arial" charset="0"/>
                <a:sym typeface="Arial"/>
              </a:rPr>
              <a:t>www.unesco.de</a:t>
            </a:r>
            <a:r>
              <a:rPr lang="de-DE" sz="800" kern="0" dirty="0">
                <a:solidFill>
                  <a:srgbClr val="FFFFFF">
                    <a:lumMod val="75000"/>
                  </a:srgbClr>
                </a:solidFill>
                <a:latin typeface="Arial" charset="0"/>
                <a:cs typeface="Arial" charset="0"/>
                <a:sym typeface="Arial"/>
              </a:rPr>
              <a:t>/</a:t>
            </a:r>
            <a:r>
              <a:rPr lang="de-DE" sz="800" kern="0" dirty="0" err="1">
                <a:solidFill>
                  <a:srgbClr val="FFFFFF">
                    <a:lumMod val="75000"/>
                  </a:srgbClr>
                </a:solidFill>
                <a:latin typeface="Arial" charset="0"/>
                <a:cs typeface="Arial" charset="0"/>
                <a:sym typeface="Arial"/>
              </a:rPr>
              <a:t>bildung</a:t>
            </a:r>
            <a:r>
              <a:rPr lang="de-DE" sz="800" kern="0" dirty="0">
                <a:solidFill>
                  <a:srgbClr val="FFFFFF">
                    <a:lumMod val="75000"/>
                  </a:srgbClr>
                </a:solidFill>
                <a:latin typeface="Arial" charset="0"/>
                <a:cs typeface="Arial" charset="0"/>
                <a:sym typeface="Arial"/>
              </a:rPr>
              <a:t>/open-</a:t>
            </a:r>
            <a:r>
              <a:rPr lang="de-DE" sz="800" kern="0" dirty="0" err="1">
                <a:solidFill>
                  <a:srgbClr val="FFFFFF">
                    <a:lumMod val="75000"/>
                  </a:srgbClr>
                </a:solidFill>
                <a:latin typeface="Arial" charset="0"/>
                <a:cs typeface="Arial" charset="0"/>
                <a:sym typeface="Arial"/>
              </a:rPr>
              <a:t>educational</a:t>
            </a:r>
            <a:r>
              <a:rPr lang="de-DE" sz="800" kern="0" dirty="0">
                <a:solidFill>
                  <a:srgbClr val="FFFFFF">
                    <a:lumMod val="75000"/>
                  </a:srgbClr>
                </a:solidFill>
                <a:latin typeface="Arial" charset="0"/>
                <a:cs typeface="Arial" charset="0"/>
                <a:sym typeface="Arial"/>
              </a:rPr>
              <a:t>-</a:t>
            </a:r>
            <a:r>
              <a:rPr lang="de-DE" sz="800" kern="0" dirty="0" err="1">
                <a:solidFill>
                  <a:srgbClr val="FFFFFF">
                    <a:lumMod val="75000"/>
                  </a:srgbClr>
                </a:solidFill>
                <a:latin typeface="Arial" charset="0"/>
                <a:cs typeface="Arial" charset="0"/>
                <a:sym typeface="Arial"/>
              </a:rPr>
              <a:t>resources.html</a:t>
            </a:r>
            <a:endParaRPr lang="de-DE" altLang="de-DE" sz="800" kern="0" dirty="0">
              <a:solidFill>
                <a:srgbClr val="FFFFFF">
                  <a:lumMod val="75000"/>
                </a:srgbClr>
              </a:solidFill>
              <a:latin typeface="Arial" charset="0"/>
              <a:cs typeface="Arial" charset="0"/>
              <a:sym typeface="Arial"/>
            </a:endParaRPr>
          </a:p>
        </p:txBody>
      </p:sp>
      <p:sp>
        <p:nvSpPr>
          <p:cNvPr id="7" name="Textfeld 10">
            <a:extLst>
              <a:ext uri="{FF2B5EF4-FFF2-40B4-BE49-F238E27FC236}">
                <a16:creationId xmlns:a16="http://schemas.microsoft.com/office/drawing/2014/main" id="{16FAC6F5-04DA-574E-B59B-1DB2890C74E7}"/>
              </a:ext>
            </a:extLst>
          </p:cNvPr>
          <p:cNvSpPr txBox="1">
            <a:spLocks noChangeArrowheads="1"/>
          </p:cNvSpPr>
          <p:nvPr/>
        </p:nvSpPr>
        <p:spPr bwMode="auto">
          <a:xfrm>
            <a:off x="1947863" y="2620963"/>
            <a:ext cx="27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pPr>
            <a:r>
              <a:rPr lang="de-DE" altLang="de-DE" sz="2000" b="1" kern="0">
                <a:solidFill>
                  <a:srgbClr val="FFFFFF"/>
                </a:solidFill>
                <a:latin typeface="Arial" panose="020B0604020202020204" pitchFamily="34" charset="0"/>
                <a:cs typeface="Arial"/>
                <a:sym typeface="Arial"/>
              </a:rPr>
              <a:t>1</a:t>
            </a:r>
          </a:p>
        </p:txBody>
      </p:sp>
      <p:sp>
        <p:nvSpPr>
          <p:cNvPr id="8" name="Rechteck 1">
            <a:extLst>
              <a:ext uri="{FF2B5EF4-FFF2-40B4-BE49-F238E27FC236}">
                <a16:creationId xmlns:a16="http://schemas.microsoft.com/office/drawing/2014/main" id="{A6AE080C-564E-7E49-90D0-DAA00988C9CC}"/>
              </a:ext>
            </a:extLst>
          </p:cNvPr>
          <p:cNvSpPr>
            <a:spLocks noChangeArrowheads="1"/>
          </p:cNvSpPr>
          <p:nvPr/>
        </p:nvSpPr>
        <p:spPr bwMode="auto">
          <a:xfrm>
            <a:off x="315913" y="2009306"/>
            <a:ext cx="3263900" cy="1323975"/>
          </a:xfrm>
          <a:prstGeom prst="rect">
            <a:avLst/>
          </a:prstGeom>
          <a:solidFill>
            <a:schemeClr val="bg1">
              <a:lumMod val="85000"/>
            </a:schemeClr>
          </a:solidFill>
          <a:ln>
            <a:noFill/>
          </a:ln>
        </p:spPr>
        <p:txBody>
          <a:bodyPr>
            <a:spAutoFit/>
          </a:bodyPr>
          <a:lstStyle>
            <a:lvl1pPr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SzPts val="1800"/>
              <a:buNone/>
            </a:pPr>
            <a:r>
              <a:rPr lang="de-DE" altLang="de-DE" sz="1600" kern="0" dirty="0">
                <a:solidFill>
                  <a:srgbClr val="000000"/>
                </a:solidFill>
                <a:latin typeface="Arial" panose="020B0604020202020204" pitchFamily="34" charset="0"/>
                <a:cs typeface="Arial"/>
                <a:sym typeface="Arial" panose="020B0604020202020204" pitchFamily="34" charset="0"/>
              </a:rPr>
              <a:t>„Open Educational Resources (OER) sind Bildungsmaterialien jeglicher Art und in jedem Medium, die unter einer offenen Lizenz veröffentlicht werden.“ </a:t>
            </a:r>
          </a:p>
        </p:txBody>
      </p:sp>
      <p:sp>
        <p:nvSpPr>
          <p:cNvPr id="9" name="Rechteck 2">
            <a:extLst>
              <a:ext uri="{FF2B5EF4-FFF2-40B4-BE49-F238E27FC236}">
                <a16:creationId xmlns:a16="http://schemas.microsoft.com/office/drawing/2014/main" id="{B6E32062-4A0E-874C-8FA6-A41B7349E284}"/>
              </a:ext>
            </a:extLst>
          </p:cNvPr>
          <p:cNvSpPr>
            <a:spLocks noChangeArrowheads="1"/>
          </p:cNvSpPr>
          <p:nvPr/>
        </p:nvSpPr>
        <p:spPr bwMode="auto">
          <a:xfrm>
            <a:off x="315913" y="3653305"/>
            <a:ext cx="3263900" cy="1568450"/>
          </a:xfrm>
          <a:prstGeom prst="rect">
            <a:avLst/>
          </a:prstGeom>
          <a:solidFill>
            <a:schemeClr val="bg1">
              <a:lumMod val="85000"/>
            </a:schemeClr>
          </a:solidFill>
          <a:ln>
            <a:noFill/>
          </a:ln>
        </p:spPr>
        <p:txBody>
          <a:bodyPr wrap="square">
            <a:spAutoFit/>
          </a:bodyPr>
          <a:lstStyle>
            <a:lvl1pPr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SzPts val="1800"/>
              <a:buNone/>
            </a:pPr>
            <a:r>
              <a:rPr lang="de-DE" altLang="de-DE" sz="1600" kern="0" dirty="0">
                <a:solidFill>
                  <a:srgbClr val="000000"/>
                </a:solidFill>
                <a:latin typeface="Arial" panose="020B0604020202020204" pitchFamily="34" charset="0"/>
                <a:cs typeface="Arial"/>
                <a:sym typeface="Arial" panose="020B0604020202020204" pitchFamily="34" charset="0"/>
              </a:rPr>
              <a:t>„Eine solche offene Lizenz ermöglicht den freien Zugang sowie die Nutzung, Bearbeitung und Weiterverbreitung durch Andere ohne oder mit geringfügigen Einschränkungen.“ </a:t>
            </a:r>
          </a:p>
        </p:txBody>
      </p:sp>
      <p:pic>
        <p:nvPicPr>
          <p:cNvPr id="3" name="Grafik 2">
            <a:extLst>
              <a:ext uri="{FF2B5EF4-FFF2-40B4-BE49-F238E27FC236}">
                <a16:creationId xmlns:a16="http://schemas.microsoft.com/office/drawing/2014/main" id="{0C221C09-5BCF-CC4C-AF4D-52C3C6CF6C53}"/>
              </a:ext>
            </a:extLst>
          </p:cNvPr>
          <p:cNvPicPr>
            <a:picLocks noChangeAspect="1"/>
          </p:cNvPicPr>
          <p:nvPr/>
        </p:nvPicPr>
        <p:blipFill>
          <a:blip r:embed="rId4"/>
          <a:stretch>
            <a:fillRect/>
          </a:stretch>
        </p:blipFill>
        <p:spPr>
          <a:xfrm>
            <a:off x="3874217" y="2009306"/>
            <a:ext cx="4968159" cy="3726119"/>
          </a:xfrm>
          <a:prstGeom prst="rect">
            <a:avLst/>
          </a:prstGeom>
        </p:spPr>
      </p:pic>
      <p:sp>
        <p:nvSpPr>
          <p:cNvPr id="12" name="Rechteck 11">
            <a:extLst>
              <a:ext uri="{FF2B5EF4-FFF2-40B4-BE49-F238E27FC236}">
                <a16:creationId xmlns:a16="http://schemas.microsoft.com/office/drawing/2014/main" id="{CD6E34A7-B517-E242-8208-70B359DF1367}"/>
              </a:ext>
            </a:extLst>
          </p:cNvPr>
          <p:cNvSpPr/>
          <p:nvPr/>
        </p:nvSpPr>
        <p:spPr>
          <a:xfrm>
            <a:off x="315913" y="5514445"/>
            <a:ext cx="3805390" cy="276999"/>
          </a:xfrm>
          <a:prstGeom prst="rect">
            <a:avLst/>
          </a:prstGeom>
        </p:spPr>
        <p:txBody>
          <a:bodyPr wrap="square">
            <a:spAutoFit/>
          </a:bodyPr>
          <a:lstStyle/>
          <a:p>
            <a:pPr defTabSz="914400">
              <a:buClr>
                <a:srgbClr val="000000"/>
              </a:buClr>
            </a:pPr>
            <a:r>
              <a:rPr lang="de-DE" sz="1200" kern="0" dirty="0">
                <a:solidFill>
                  <a:srgbClr val="000000"/>
                </a:solidFill>
                <a:latin typeface="Arial"/>
                <a:cs typeface="Arial"/>
                <a:sym typeface="Arial"/>
              </a:rPr>
              <a:t>Deutsche UNESCO Kommission e.V. 2015</a:t>
            </a:r>
          </a:p>
        </p:txBody>
      </p:sp>
    </p:spTree>
    <p:extLst>
      <p:ext uri="{BB962C8B-B14F-4D97-AF65-F5344CB8AC3E}">
        <p14:creationId xmlns:p14="http://schemas.microsoft.com/office/powerpoint/2010/main" val="696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Grafik 18"/>
          <p:cNvPicPr>
            <a:picLocks noChangeAspect="1"/>
          </p:cNvPicPr>
          <p:nvPr/>
        </p:nvPicPr>
        <p:blipFill>
          <a:blip r:embed="rId3"/>
          <a:stretch>
            <a:fillRect/>
          </a:stretch>
        </p:blipFill>
        <p:spPr>
          <a:xfrm>
            <a:off x="5708635" y="3116847"/>
            <a:ext cx="3104421" cy="2307087"/>
          </a:xfrm>
          <a:prstGeom prst="rect">
            <a:avLst/>
          </a:prstGeom>
          <a:ln>
            <a:noFill/>
          </a:ln>
          <a:effectLst>
            <a:outerShdw blurRad="190500" algn="tl" rotWithShape="0">
              <a:srgbClr val="000000">
                <a:alpha val="70000"/>
              </a:srgbClr>
            </a:outerShdw>
          </a:effectLst>
        </p:spPr>
      </p:pic>
      <p:sp>
        <p:nvSpPr>
          <p:cNvPr id="11" name="Shape 335"/>
          <p:cNvSpPr/>
          <p:nvPr/>
        </p:nvSpPr>
        <p:spPr>
          <a:xfrm>
            <a:off x="944677" y="3081975"/>
            <a:ext cx="1304925" cy="397669"/>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lvl1pPr defTabSz="558800">
              <a:defRPr>
                <a:effectLst>
                  <a:outerShdw blurRad="25400" dist="23998" dir="2700000" rotWithShape="0">
                    <a:srgbClr val="000000">
                      <a:alpha val="31034"/>
                    </a:srgbClr>
                  </a:outerShdw>
                </a:effectLst>
              </a:defRPr>
            </a:lvl1pPr>
          </a:lstStyle>
          <a:p>
            <a:pPr algn="ctr">
              <a:buClr>
                <a:srgbClr val="000000"/>
              </a:buClr>
              <a:defRPr/>
            </a:pPr>
            <a:r>
              <a:rPr lang="de-DE" sz="1050" kern="0" dirty="0" err="1">
                <a:solidFill>
                  <a:srgbClr val="FFFFFF"/>
                </a:solidFill>
                <a:effectLst/>
                <a:latin typeface="Arial"/>
                <a:cs typeface="Arial"/>
                <a:sym typeface="Arial"/>
              </a:rPr>
              <a:t>retain</a:t>
            </a:r>
            <a:endParaRPr sz="1050" kern="0" dirty="0">
              <a:solidFill>
                <a:srgbClr val="FFFFFF"/>
              </a:solidFill>
              <a:effectLst/>
              <a:latin typeface="Arial"/>
              <a:cs typeface="Arial"/>
              <a:sym typeface="Arial"/>
            </a:endParaRPr>
          </a:p>
        </p:txBody>
      </p:sp>
      <p:sp>
        <p:nvSpPr>
          <p:cNvPr id="14" name="Shape 335"/>
          <p:cNvSpPr/>
          <p:nvPr/>
        </p:nvSpPr>
        <p:spPr>
          <a:xfrm>
            <a:off x="944677" y="3567750"/>
            <a:ext cx="1304925" cy="397669"/>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lvl1pPr defTabSz="558800">
              <a:defRPr>
                <a:effectLst>
                  <a:outerShdw blurRad="25400" dist="23998" dir="2700000" rotWithShape="0">
                    <a:srgbClr val="000000">
                      <a:alpha val="31034"/>
                    </a:srgbClr>
                  </a:outerShdw>
                </a:effectLst>
              </a:defRPr>
            </a:lvl1pPr>
          </a:lstStyle>
          <a:p>
            <a:pPr algn="ctr">
              <a:buClr>
                <a:srgbClr val="000000"/>
              </a:buClr>
              <a:defRPr/>
            </a:pPr>
            <a:r>
              <a:rPr lang="de-DE" sz="1050" kern="0" dirty="0" err="1">
                <a:solidFill>
                  <a:srgbClr val="FFFFFF"/>
                </a:solidFill>
                <a:effectLst/>
                <a:latin typeface="Arial"/>
                <a:cs typeface="Arial"/>
                <a:sym typeface="Arial"/>
              </a:rPr>
              <a:t>reuse</a:t>
            </a:r>
            <a:endParaRPr sz="1050" kern="0" dirty="0">
              <a:solidFill>
                <a:srgbClr val="FFFFFF"/>
              </a:solidFill>
              <a:effectLst/>
              <a:latin typeface="Arial"/>
              <a:cs typeface="Arial"/>
              <a:sym typeface="Arial"/>
            </a:endParaRPr>
          </a:p>
        </p:txBody>
      </p:sp>
      <p:sp>
        <p:nvSpPr>
          <p:cNvPr id="15" name="Shape 335"/>
          <p:cNvSpPr/>
          <p:nvPr/>
        </p:nvSpPr>
        <p:spPr>
          <a:xfrm>
            <a:off x="951821" y="4051144"/>
            <a:ext cx="1304925" cy="397669"/>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lvl1pPr defTabSz="558800">
              <a:defRPr>
                <a:effectLst>
                  <a:outerShdw blurRad="25400" dist="23998" dir="2700000" rotWithShape="0">
                    <a:srgbClr val="000000">
                      <a:alpha val="31034"/>
                    </a:srgbClr>
                  </a:outerShdw>
                </a:effectLst>
              </a:defRPr>
            </a:lvl1pPr>
          </a:lstStyle>
          <a:p>
            <a:pPr algn="ctr">
              <a:buClr>
                <a:srgbClr val="000000"/>
              </a:buClr>
              <a:defRPr/>
            </a:pPr>
            <a:r>
              <a:rPr lang="de-DE" sz="1050" kern="0" dirty="0" err="1">
                <a:solidFill>
                  <a:srgbClr val="FFFFFF"/>
                </a:solidFill>
                <a:effectLst/>
                <a:latin typeface="Arial"/>
                <a:cs typeface="Arial"/>
                <a:sym typeface="Arial"/>
              </a:rPr>
              <a:t>revise</a:t>
            </a:r>
            <a:endParaRPr sz="1050" kern="0" dirty="0">
              <a:solidFill>
                <a:srgbClr val="FFFFFF"/>
              </a:solidFill>
              <a:effectLst/>
              <a:latin typeface="Arial"/>
              <a:cs typeface="Arial"/>
              <a:sym typeface="Arial"/>
            </a:endParaRPr>
          </a:p>
        </p:txBody>
      </p:sp>
      <p:sp>
        <p:nvSpPr>
          <p:cNvPr id="16" name="Shape 335"/>
          <p:cNvSpPr/>
          <p:nvPr/>
        </p:nvSpPr>
        <p:spPr>
          <a:xfrm>
            <a:off x="945868" y="4541681"/>
            <a:ext cx="1304925" cy="397669"/>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lvl1pPr defTabSz="558800">
              <a:defRPr>
                <a:effectLst>
                  <a:outerShdw blurRad="25400" dist="23998" dir="2700000" rotWithShape="0">
                    <a:srgbClr val="000000">
                      <a:alpha val="31034"/>
                    </a:srgbClr>
                  </a:outerShdw>
                </a:effectLst>
              </a:defRPr>
            </a:lvl1pPr>
          </a:lstStyle>
          <a:p>
            <a:pPr algn="ctr">
              <a:buClr>
                <a:srgbClr val="000000"/>
              </a:buClr>
              <a:defRPr/>
            </a:pPr>
            <a:r>
              <a:rPr lang="de-DE" sz="1050" kern="0" dirty="0" err="1">
                <a:solidFill>
                  <a:srgbClr val="FFFFFF"/>
                </a:solidFill>
                <a:effectLst/>
                <a:latin typeface="Arial"/>
                <a:cs typeface="Arial"/>
                <a:sym typeface="Arial"/>
              </a:rPr>
              <a:t>remix</a:t>
            </a:r>
            <a:endParaRPr sz="1050" kern="0" dirty="0">
              <a:solidFill>
                <a:srgbClr val="FFFFFF"/>
              </a:solidFill>
              <a:effectLst/>
              <a:latin typeface="Arial"/>
              <a:cs typeface="Arial"/>
              <a:sym typeface="Arial"/>
            </a:endParaRPr>
          </a:p>
        </p:txBody>
      </p:sp>
      <p:sp>
        <p:nvSpPr>
          <p:cNvPr id="17" name="Shape 335"/>
          <p:cNvSpPr/>
          <p:nvPr/>
        </p:nvSpPr>
        <p:spPr>
          <a:xfrm>
            <a:off x="944677" y="5031028"/>
            <a:ext cx="1304925" cy="397669"/>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lvl1pPr defTabSz="558800">
              <a:defRPr>
                <a:effectLst>
                  <a:outerShdw blurRad="25400" dist="23998" dir="2700000" rotWithShape="0">
                    <a:srgbClr val="000000">
                      <a:alpha val="31034"/>
                    </a:srgbClr>
                  </a:outerShdw>
                </a:effectLst>
              </a:defRPr>
            </a:lvl1pPr>
          </a:lstStyle>
          <a:p>
            <a:pPr algn="ctr">
              <a:buClr>
                <a:srgbClr val="000000"/>
              </a:buClr>
              <a:defRPr/>
            </a:pPr>
            <a:r>
              <a:rPr lang="de-DE" sz="1050" kern="0" dirty="0" err="1">
                <a:solidFill>
                  <a:srgbClr val="FFFFFF"/>
                </a:solidFill>
                <a:effectLst/>
                <a:latin typeface="Arial"/>
                <a:cs typeface="Arial"/>
                <a:sym typeface="Arial"/>
              </a:rPr>
              <a:t>redistribute</a:t>
            </a:r>
            <a:endParaRPr sz="1050" kern="0" dirty="0">
              <a:solidFill>
                <a:srgbClr val="FFFFFF"/>
              </a:solidFill>
              <a:effectLst/>
              <a:latin typeface="Arial"/>
              <a:cs typeface="Arial"/>
              <a:sym typeface="Arial"/>
            </a:endParaRPr>
          </a:p>
        </p:txBody>
      </p:sp>
      <p:cxnSp>
        <p:nvCxnSpPr>
          <p:cNvPr id="18" name="Gerade Verbindung mit Pfeil 17"/>
          <p:cNvCxnSpPr/>
          <p:nvPr/>
        </p:nvCxnSpPr>
        <p:spPr>
          <a:xfrm>
            <a:off x="817785" y="2940290"/>
            <a:ext cx="0" cy="26193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Shape 333"/>
          <p:cNvSpPr/>
          <p:nvPr/>
        </p:nvSpPr>
        <p:spPr>
          <a:xfrm>
            <a:off x="2682988" y="3081975"/>
            <a:ext cx="2406254" cy="397669"/>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p>
            <a:pPr algn="ctr" defTabSz="419100">
              <a:buClr>
                <a:srgbClr val="000000"/>
              </a:buClr>
              <a:defRPr/>
            </a:pPr>
            <a:r>
              <a:rPr lang="de-DE" sz="1050" kern="0" dirty="0">
                <a:solidFill>
                  <a:srgbClr val="FFFFFF"/>
                </a:solidFill>
                <a:latin typeface="Arial"/>
                <a:cs typeface="Arial"/>
                <a:sym typeface="Arial"/>
              </a:rPr>
              <a:t>kopieren und behalten</a:t>
            </a:r>
            <a:endParaRPr sz="1050" kern="0" dirty="0">
              <a:solidFill>
                <a:srgbClr val="FFFFFF"/>
              </a:solidFill>
              <a:latin typeface="Arial"/>
              <a:cs typeface="Arial"/>
              <a:sym typeface="Arial"/>
            </a:endParaRPr>
          </a:p>
        </p:txBody>
      </p:sp>
      <p:sp>
        <p:nvSpPr>
          <p:cNvPr id="22" name="Shape 333"/>
          <p:cNvSpPr/>
          <p:nvPr/>
        </p:nvSpPr>
        <p:spPr>
          <a:xfrm>
            <a:off x="2682988" y="3585609"/>
            <a:ext cx="2406254" cy="397669"/>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p>
            <a:pPr algn="ctr" defTabSz="419100">
              <a:buClr>
                <a:srgbClr val="000000"/>
              </a:buClr>
              <a:defRPr/>
            </a:pPr>
            <a:r>
              <a:rPr lang="de-DE" sz="1050" kern="0" dirty="0">
                <a:solidFill>
                  <a:srgbClr val="FFFFFF"/>
                </a:solidFill>
                <a:latin typeface="Arial"/>
                <a:cs typeface="Arial"/>
                <a:sym typeface="Arial"/>
              </a:rPr>
              <a:t>verwenden</a:t>
            </a:r>
            <a:endParaRPr sz="1050" kern="0" dirty="0">
              <a:solidFill>
                <a:srgbClr val="FFFFFF"/>
              </a:solidFill>
              <a:latin typeface="Arial"/>
              <a:cs typeface="Arial"/>
              <a:sym typeface="Arial"/>
            </a:endParaRPr>
          </a:p>
        </p:txBody>
      </p:sp>
      <p:sp>
        <p:nvSpPr>
          <p:cNvPr id="23" name="Shape 333"/>
          <p:cNvSpPr/>
          <p:nvPr/>
        </p:nvSpPr>
        <p:spPr>
          <a:xfrm>
            <a:off x="2697276" y="4051144"/>
            <a:ext cx="2406254" cy="397669"/>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p>
            <a:pPr algn="ctr" defTabSz="419100">
              <a:buClr>
                <a:srgbClr val="000000"/>
              </a:buClr>
              <a:defRPr/>
            </a:pPr>
            <a:r>
              <a:rPr lang="de-DE" sz="1050" kern="0" dirty="0">
                <a:solidFill>
                  <a:srgbClr val="FFFFFF"/>
                </a:solidFill>
                <a:latin typeface="Arial"/>
                <a:cs typeface="Arial"/>
                <a:sym typeface="Arial"/>
              </a:rPr>
              <a:t>anpassen und modifizieren</a:t>
            </a:r>
            <a:endParaRPr sz="1050" kern="0" dirty="0">
              <a:solidFill>
                <a:srgbClr val="FFFFFF"/>
              </a:solidFill>
              <a:latin typeface="Arial"/>
              <a:cs typeface="Arial"/>
              <a:sym typeface="Arial"/>
            </a:endParaRPr>
          </a:p>
        </p:txBody>
      </p:sp>
      <p:sp>
        <p:nvSpPr>
          <p:cNvPr id="24" name="Shape 333"/>
          <p:cNvSpPr/>
          <p:nvPr/>
        </p:nvSpPr>
        <p:spPr>
          <a:xfrm>
            <a:off x="2697276" y="4534538"/>
            <a:ext cx="2406254" cy="397669"/>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p>
            <a:pPr algn="ctr" defTabSz="419100">
              <a:buClr>
                <a:srgbClr val="000000"/>
              </a:buClr>
              <a:defRPr/>
            </a:pPr>
            <a:r>
              <a:rPr lang="de-DE" sz="1050" kern="0" dirty="0">
                <a:solidFill>
                  <a:srgbClr val="FFFFFF"/>
                </a:solidFill>
                <a:latin typeface="Arial"/>
                <a:cs typeface="Arial"/>
                <a:sym typeface="Arial"/>
              </a:rPr>
              <a:t>verschiedene Materialien kombinieren</a:t>
            </a:r>
            <a:endParaRPr sz="1050" kern="0" dirty="0">
              <a:solidFill>
                <a:srgbClr val="FFFFFF"/>
              </a:solidFill>
              <a:latin typeface="Arial"/>
              <a:cs typeface="Arial"/>
              <a:sym typeface="Arial"/>
            </a:endParaRPr>
          </a:p>
        </p:txBody>
      </p:sp>
      <p:sp>
        <p:nvSpPr>
          <p:cNvPr id="25" name="Shape 333"/>
          <p:cNvSpPr/>
          <p:nvPr/>
        </p:nvSpPr>
        <p:spPr>
          <a:xfrm>
            <a:off x="2697276" y="5026265"/>
            <a:ext cx="2406254" cy="397669"/>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38100" tIns="38100" rIns="38100" bIns="38100" anchor="ctr"/>
          <a:lstStyle/>
          <a:p>
            <a:pPr algn="ctr" defTabSz="419100">
              <a:buClr>
                <a:srgbClr val="000000"/>
              </a:buClr>
              <a:defRPr/>
            </a:pPr>
            <a:r>
              <a:rPr lang="de-DE" sz="1050" kern="0" dirty="0">
                <a:solidFill>
                  <a:srgbClr val="FFFFFF"/>
                </a:solidFill>
                <a:latin typeface="Arial"/>
                <a:cs typeface="Arial"/>
                <a:sym typeface="Arial"/>
              </a:rPr>
              <a:t> teilen und an weitergeben</a:t>
            </a:r>
            <a:endParaRPr sz="1050" kern="0" dirty="0">
              <a:solidFill>
                <a:srgbClr val="FFFFFF"/>
              </a:solidFill>
              <a:latin typeface="Arial"/>
              <a:cs typeface="Arial"/>
              <a:sym typeface="Arial"/>
            </a:endParaRPr>
          </a:p>
        </p:txBody>
      </p:sp>
      <p:sp>
        <p:nvSpPr>
          <p:cNvPr id="26" name="Rechteck 1"/>
          <p:cNvSpPr>
            <a:spLocks noChangeArrowheads="1"/>
          </p:cNvSpPr>
          <p:nvPr/>
        </p:nvSpPr>
        <p:spPr bwMode="auto">
          <a:xfrm>
            <a:off x="79121" y="3016975"/>
            <a:ext cx="738664" cy="23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914400">
              <a:spcBef>
                <a:spcPct val="0"/>
              </a:spcBef>
              <a:spcAft>
                <a:spcPct val="0"/>
              </a:spcAft>
              <a:buClr>
                <a:srgbClr val="000000"/>
              </a:buClr>
              <a:buNone/>
              <a:defRPr/>
            </a:pPr>
            <a:r>
              <a:rPr lang="de-DE" altLang="de-DE" sz="1800" b="0" kern="0" dirty="0">
                <a:solidFill>
                  <a:srgbClr val="000000"/>
                </a:solidFill>
                <a:sym typeface="Arial"/>
              </a:rPr>
              <a:t>zunehmende Offenheit</a:t>
            </a:r>
          </a:p>
        </p:txBody>
      </p:sp>
      <p:sp>
        <p:nvSpPr>
          <p:cNvPr id="98321" name="Textfeld 8"/>
          <p:cNvSpPr txBox="1">
            <a:spLocks noChangeArrowheads="1"/>
          </p:cNvSpPr>
          <p:nvPr/>
        </p:nvSpPr>
        <p:spPr bwMode="auto">
          <a:xfrm>
            <a:off x="5554777" y="5454592"/>
            <a:ext cx="4008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914400">
              <a:lnSpc>
                <a:spcPct val="150000"/>
              </a:lnSpc>
              <a:spcBef>
                <a:spcPct val="0"/>
              </a:spcBef>
              <a:spcAft>
                <a:spcPct val="0"/>
              </a:spcAft>
              <a:buClr>
                <a:srgbClr val="000000"/>
              </a:buClr>
              <a:buNone/>
              <a:defRPr/>
            </a:pPr>
            <a:r>
              <a:rPr lang="de-DE" altLang="de-DE" sz="600" b="0" kern="0" dirty="0">
                <a:solidFill>
                  <a:srgbClr val="000000"/>
                </a:solidFill>
                <a:sym typeface="Arial"/>
              </a:rPr>
              <a:t>David </a:t>
            </a:r>
            <a:r>
              <a:rPr lang="de-DE" altLang="de-DE" sz="600" b="0" kern="0" dirty="0" err="1">
                <a:solidFill>
                  <a:srgbClr val="000000"/>
                </a:solidFill>
                <a:sym typeface="Arial"/>
              </a:rPr>
              <a:t>Wiley</a:t>
            </a:r>
            <a:r>
              <a:rPr lang="de-DE" altLang="de-DE" sz="600" b="0" kern="0" dirty="0">
                <a:solidFill>
                  <a:srgbClr val="000000"/>
                </a:solidFill>
                <a:sym typeface="Arial"/>
              </a:rPr>
              <a:t> </a:t>
            </a:r>
          </a:p>
          <a:p>
            <a:pPr defTabSz="914400">
              <a:lnSpc>
                <a:spcPct val="150000"/>
              </a:lnSpc>
              <a:spcBef>
                <a:spcPct val="0"/>
              </a:spcBef>
              <a:spcAft>
                <a:spcPct val="0"/>
              </a:spcAft>
              <a:buClr>
                <a:srgbClr val="000000"/>
              </a:buClr>
              <a:buNone/>
              <a:defRPr/>
            </a:pPr>
            <a:r>
              <a:rPr lang="de-DE" altLang="de-DE" sz="600" b="0" kern="0" dirty="0">
                <a:solidFill>
                  <a:srgbClr val="000000"/>
                </a:solidFill>
                <a:sym typeface="Arial"/>
              </a:rPr>
              <a:t>cc </a:t>
            </a:r>
            <a:r>
              <a:rPr lang="de-DE" altLang="de-DE" sz="600" b="0" kern="0" dirty="0" err="1">
                <a:solidFill>
                  <a:srgbClr val="000000"/>
                </a:solidFill>
                <a:sym typeface="Arial"/>
              </a:rPr>
              <a:t>by</a:t>
            </a:r>
            <a:r>
              <a:rPr lang="de-DE" altLang="de-DE" sz="600" b="0" kern="0" dirty="0">
                <a:solidFill>
                  <a:srgbClr val="000000"/>
                </a:solidFill>
                <a:sym typeface="Arial"/>
              </a:rPr>
              <a:t> Celine Morton URL: https://www.flickr.com/photos/davidwiley/15147776963/in/photostream/</a:t>
            </a:r>
          </a:p>
        </p:txBody>
      </p:sp>
      <p:pic>
        <p:nvPicPr>
          <p:cNvPr id="20" name="Picture 2" descr="http://mediendidaktik.uni-due.de/sites/default/files/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feld 10"/>
          <p:cNvSpPr txBox="1">
            <a:spLocks noChangeArrowheads="1"/>
          </p:cNvSpPr>
          <p:nvPr/>
        </p:nvSpPr>
        <p:spPr bwMode="auto">
          <a:xfrm>
            <a:off x="0" y="229457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2400" kern="0" dirty="0">
                <a:solidFill>
                  <a:srgbClr val="3FA9DC"/>
                </a:solidFill>
                <a:latin typeface="Arial" panose="020B0604020202020204" pitchFamily="34" charset="0"/>
                <a:cs typeface="Arial"/>
                <a:sym typeface="Arial"/>
              </a:rPr>
              <a:t>Die 5 </a:t>
            </a:r>
            <a:r>
              <a:rPr lang="de-DE" altLang="de-DE" sz="2400" kern="0" dirty="0" err="1">
                <a:solidFill>
                  <a:srgbClr val="3FA9DC"/>
                </a:solidFill>
                <a:latin typeface="Arial" panose="020B0604020202020204" pitchFamily="34" charset="0"/>
                <a:cs typeface="Arial"/>
                <a:sym typeface="Arial"/>
              </a:rPr>
              <a:t>R´s</a:t>
            </a:r>
            <a:r>
              <a:rPr lang="de-DE" altLang="de-DE" sz="2400" kern="0" dirty="0">
                <a:solidFill>
                  <a:srgbClr val="3FA9DC"/>
                </a:solidFill>
                <a:latin typeface="Arial" panose="020B0604020202020204" pitchFamily="34" charset="0"/>
                <a:cs typeface="Arial"/>
                <a:sym typeface="Arial"/>
              </a:rPr>
              <a:t> der Offenheit von David </a:t>
            </a:r>
            <a:r>
              <a:rPr lang="de-DE" altLang="de-DE" sz="2400" kern="0" dirty="0" err="1">
                <a:solidFill>
                  <a:srgbClr val="3FA9DC"/>
                </a:solidFill>
                <a:latin typeface="Arial" panose="020B0604020202020204" pitchFamily="34" charset="0"/>
                <a:cs typeface="Arial"/>
                <a:sym typeface="Arial"/>
              </a:rPr>
              <a:t>Wiley</a:t>
            </a:r>
            <a:endParaRPr lang="de-DE" altLang="de-DE" sz="2400" kern="0" dirty="0">
              <a:solidFill>
                <a:srgbClr val="3FA9DC"/>
              </a:solidFill>
              <a:latin typeface="Arial" panose="020B0604020202020204" pitchFamily="34" charset="0"/>
              <a:cs typeface="Arial"/>
              <a:sym typeface="Arial"/>
            </a:endParaRPr>
          </a:p>
        </p:txBody>
      </p:sp>
    </p:spTree>
    <p:extLst>
      <p:ext uri="{BB962C8B-B14F-4D97-AF65-F5344CB8AC3E}">
        <p14:creationId xmlns:p14="http://schemas.microsoft.com/office/powerpoint/2010/main" val="393426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p:tmAbs val="0"/>
                                  </p:iterate>
                                  <p:childTnLst>
                                    <p:set>
                                      <p:cBhvr>
                                        <p:cTn id="18" fill="hold"/>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0"/>
                                  </p:iterate>
                                  <p:childTnLst>
                                    <p:set>
                                      <p:cBhvr>
                                        <p:cTn id="22" fill="hold"/>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p:tmAbs val="0"/>
                                  </p:iterate>
                                  <p:childTnLst>
                                    <p:set>
                                      <p:cBhvr>
                                        <p:cTn id="26" fill="hold"/>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p:tmAbs val="0"/>
                                  </p:iterate>
                                  <p:childTnLst>
                                    <p:set>
                                      <p:cBhvr>
                                        <p:cTn id="30" fill="hold"/>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iterate>
                                    <p:tmAbs val="0"/>
                                  </p:iterate>
                                  <p:childTnLst>
                                    <p:set>
                                      <p:cBhvr>
                                        <p:cTn id="34" fill="hold"/>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21" grpId="0" animBg="1" advAuto="0"/>
      <p:bldP spid="22" grpId="0" animBg="1" advAuto="0"/>
      <p:bldP spid="23" grpId="0" animBg="1" advAuto="0"/>
      <p:bldP spid="24" grpId="0" animBg="1" advAuto="0"/>
      <p:bldP spid="25"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Textfeld 9"/>
          <p:cNvSpPr txBox="1">
            <a:spLocks noChangeArrowheads="1"/>
          </p:cNvSpPr>
          <p:nvPr/>
        </p:nvSpPr>
        <p:spPr bwMode="auto">
          <a:xfrm>
            <a:off x="2785775" y="3036744"/>
            <a:ext cx="185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endParaRPr lang="de-DE" altLang="de-DE" sz="4000" kern="0">
              <a:solidFill>
                <a:srgbClr val="000000"/>
              </a:solidFill>
              <a:cs typeface="Arial"/>
              <a:sym typeface="Arial"/>
            </a:endParaRPr>
          </a:p>
        </p:txBody>
      </p:sp>
      <p:sp>
        <p:nvSpPr>
          <p:cNvPr id="60419" name="Textfeld 10"/>
          <p:cNvSpPr txBox="1">
            <a:spLocks noChangeArrowheads="1"/>
          </p:cNvSpPr>
          <p:nvPr/>
        </p:nvSpPr>
        <p:spPr bwMode="auto">
          <a:xfrm>
            <a:off x="2261899" y="3590781"/>
            <a:ext cx="27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2000" b="1" kern="0">
                <a:solidFill>
                  <a:srgbClr val="FFFFFF"/>
                </a:solidFill>
                <a:latin typeface="Arial" panose="020B0604020202020204" pitchFamily="34" charset="0"/>
                <a:cs typeface="Arial"/>
                <a:sym typeface="Arial"/>
              </a:rPr>
              <a:t>1</a:t>
            </a:r>
          </a:p>
        </p:txBody>
      </p:sp>
      <p:pic>
        <p:nvPicPr>
          <p:cNvPr id="60420" name="Picture 2" descr="http://mediendidaktik.uni-due.de/sites/default/files/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Diagramm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436" y="3249468"/>
            <a:ext cx="3911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CD1CD9E4-453A-8345-8C54-B39BA5F5CBC2}"/>
              </a:ext>
            </a:extLst>
          </p:cNvPr>
          <p:cNvSpPr txBox="1">
            <a:spLocks noChangeArrowheads="1"/>
          </p:cNvSpPr>
          <p:nvPr/>
        </p:nvSpPr>
        <p:spPr bwMode="auto">
          <a:xfrm>
            <a:off x="0" y="8255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Clr>
                <a:srgbClr val="000000"/>
              </a:buClr>
              <a:buNone/>
              <a:defRPr/>
            </a:pPr>
            <a:r>
              <a:rPr lang="de-DE" altLang="de-DE" sz="800" kern="0" dirty="0" err="1">
                <a:solidFill>
                  <a:srgbClr val="FFFFFF">
                    <a:lumMod val="75000"/>
                  </a:srgbClr>
                </a:solidFill>
                <a:latin typeface="Arial" charset="0"/>
                <a:cs typeface="Arial" charset="0"/>
                <a:sym typeface="Arial"/>
              </a:rPr>
              <a:t>Kerres</a:t>
            </a:r>
            <a:r>
              <a:rPr lang="de-DE" altLang="de-DE" sz="800" kern="0" dirty="0">
                <a:solidFill>
                  <a:srgbClr val="FFFFFF">
                    <a:lumMod val="75000"/>
                  </a:srgbClr>
                </a:solidFill>
                <a:latin typeface="Arial" charset="0"/>
                <a:cs typeface="Arial" charset="0"/>
                <a:sym typeface="Arial"/>
              </a:rPr>
              <a:t>, Michael; Heinen, Richard; Getto, Barbara 2016: Alles open – alles gut? Informationelle Ökosysteme und ihr Beitrag zur Öffnung von Bildung. In: Synergie. Fachmagazin für Digitalisierung in der Lehre. Heft 2. Hamburg. 28-31. cc </a:t>
            </a:r>
            <a:r>
              <a:rPr lang="de-DE" altLang="de-DE" sz="800" kern="0" dirty="0" err="1">
                <a:solidFill>
                  <a:srgbClr val="FFFFFF">
                    <a:lumMod val="75000"/>
                  </a:srgbClr>
                </a:solidFill>
                <a:latin typeface="Arial" charset="0"/>
                <a:cs typeface="Arial" charset="0"/>
                <a:sym typeface="Arial"/>
              </a:rPr>
              <a:t>by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sa</a:t>
            </a:r>
            <a:r>
              <a:rPr lang="de-DE" altLang="de-DE" sz="800" kern="0" dirty="0">
                <a:solidFill>
                  <a:srgbClr val="FFFFFF">
                    <a:lumMod val="75000"/>
                  </a:srgbClr>
                </a:solidFill>
                <a:latin typeface="Arial" charset="0"/>
                <a:cs typeface="Arial" charset="0"/>
                <a:sym typeface="Arial"/>
              </a:rPr>
              <a:t> 4.0</a:t>
            </a:r>
          </a:p>
        </p:txBody>
      </p:sp>
      <p:grpSp>
        <p:nvGrpSpPr>
          <p:cNvPr id="60423" name="Gruppieren 11"/>
          <p:cNvGrpSpPr>
            <a:grpSpLocks/>
          </p:cNvGrpSpPr>
          <p:nvPr/>
        </p:nvGrpSpPr>
        <p:grpSpPr bwMode="auto">
          <a:xfrm>
            <a:off x="774411" y="3990831"/>
            <a:ext cx="1017588" cy="793750"/>
            <a:chOff x="3220" y="1113839"/>
            <a:chExt cx="1334235" cy="1100465"/>
          </a:xfrm>
        </p:grpSpPr>
        <p:sp>
          <p:nvSpPr>
            <p:cNvPr id="13" name="Abgerundetes Rechteck 12">
              <a:extLst>
                <a:ext uri="{FF2B5EF4-FFF2-40B4-BE49-F238E27FC236}">
                  <a16:creationId xmlns:a16="http://schemas.microsoft.com/office/drawing/2014/main" id="{90ED31BD-41F8-5940-9A2D-24E006DA7082}"/>
                </a:ext>
              </a:extLst>
            </p:cNvPr>
            <p:cNvSpPr/>
            <p:nvPr/>
          </p:nvSpPr>
          <p:spPr>
            <a:xfrm>
              <a:off x="3220" y="1113839"/>
              <a:ext cx="1334235" cy="1100465"/>
            </a:xfrm>
            <a:prstGeom prst="roundRect">
              <a:avLst>
                <a:gd name="adj" fmla="val 10000"/>
              </a:avLst>
            </a:prstGeom>
            <a:ln>
              <a:solidFill>
                <a:srgbClr val="3FAAD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Abgerundetes Rechteck 4">
              <a:extLst>
                <a:ext uri="{FF2B5EF4-FFF2-40B4-BE49-F238E27FC236}">
                  <a16:creationId xmlns:a16="http://schemas.microsoft.com/office/drawing/2014/main" id="{7867F497-641E-4A4A-8579-CC63C1771278}"/>
                </a:ext>
              </a:extLst>
            </p:cNvPr>
            <p:cNvSpPr txBox="1"/>
            <p:nvPr/>
          </p:nvSpPr>
          <p:spPr>
            <a:xfrm>
              <a:off x="28198" y="1140250"/>
              <a:ext cx="1284279" cy="1049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nchor="ctr"/>
            <a:lstStyle/>
            <a:p>
              <a:pPr marL="0" lvl="1" algn="ctr" defTabSz="488950">
                <a:lnSpc>
                  <a:spcPct val="90000"/>
                </a:lnSpc>
                <a:spcAft>
                  <a:spcPct val="15000"/>
                </a:spcAft>
                <a:buClr>
                  <a:srgbClr val="000000"/>
                </a:buClr>
                <a:defRPr/>
              </a:pPr>
              <a:r>
                <a:rPr lang="de-DE" sz="1200" b="1" kern="0" dirty="0">
                  <a:solidFill>
                    <a:srgbClr val="000000">
                      <a:hueOff val="0"/>
                      <a:satOff val="0"/>
                      <a:lumOff val="0"/>
                      <a:alphaOff val="0"/>
                    </a:srgbClr>
                  </a:solidFill>
                  <a:latin typeface="Arial" panose="020B0604020202020204" pitchFamily="34" charset="0"/>
                  <a:cs typeface="Arial" panose="020B0604020202020204" pitchFamily="34" charset="0"/>
                  <a:sym typeface="Arial"/>
                </a:rPr>
                <a:t>Lehrende</a:t>
              </a:r>
            </a:p>
          </p:txBody>
        </p:sp>
      </p:grpSp>
      <p:cxnSp>
        <p:nvCxnSpPr>
          <p:cNvPr id="5" name="Gerade Verbindung mit Pfeil 4">
            <a:extLst>
              <a:ext uri="{FF2B5EF4-FFF2-40B4-BE49-F238E27FC236}">
                <a16:creationId xmlns:a16="http://schemas.microsoft.com/office/drawing/2014/main" id="{991BFE29-E77C-B446-A578-10362C46890F}"/>
              </a:ext>
            </a:extLst>
          </p:cNvPr>
          <p:cNvCxnSpPr>
            <a:cxnSpLocks/>
          </p:cNvCxnSpPr>
          <p:nvPr/>
        </p:nvCxnSpPr>
        <p:spPr>
          <a:xfrm>
            <a:off x="2030125" y="4327381"/>
            <a:ext cx="504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0425" name="Gruppieren 14"/>
          <p:cNvGrpSpPr>
            <a:grpSpLocks/>
          </p:cNvGrpSpPr>
          <p:nvPr/>
        </p:nvGrpSpPr>
        <p:grpSpPr bwMode="auto">
          <a:xfrm>
            <a:off x="7406986" y="3990831"/>
            <a:ext cx="1017588" cy="793750"/>
            <a:chOff x="3220" y="1113839"/>
            <a:chExt cx="1334235" cy="1100465"/>
          </a:xfrm>
        </p:grpSpPr>
        <p:sp>
          <p:nvSpPr>
            <p:cNvPr id="16" name="Abgerundetes Rechteck 15">
              <a:extLst>
                <a:ext uri="{FF2B5EF4-FFF2-40B4-BE49-F238E27FC236}">
                  <a16:creationId xmlns:a16="http://schemas.microsoft.com/office/drawing/2014/main" id="{07996B17-2978-E447-AB65-09055DDEF2A9}"/>
                </a:ext>
              </a:extLst>
            </p:cNvPr>
            <p:cNvSpPr/>
            <p:nvPr/>
          </p:nvSpPr>
          <p:spPr>
            <a:xfrm>
              <a:off x="3220" y="1113839"/>
              <a:ext cx="1334235" cy="1100465"/>
            </a:xfrm>
            <a:prstGeom prst="roundRect">
              <a:avLst>
                <a:gd name="adj" fmla="val 10000"/>
              </a:avLst>
            </a:prstGeom>
            <a:ln>
              <a:solidFill>
                <a:srgbClr val="3FAAD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Abgerundetes Rechteck 4">
              <a:extLst>
                <a:ext uri="{FF2B5EF4-FFF2-40B4-BE49-F238E27FC236}">
                  <a16:creationId xmlns:a16="http://schemas.microsoft.com/office/drawing/2014/main" id="{9DCA21FD-53BE-3A44-B006-7873AD77834E}"/>
                </a:ext>
              </a:extLst>
            </p:cNvPr>
            <p:cNvSpPr txBox="1"/>
            <p:nvPr/>
          </p:nvSpPr>
          <p:spPr>
            <a:xfrm>
              <a:off x="28198" y="1140250"/>
              <a:ext cx="1284279" cy="1049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nchor="ctr"/>
            <a:lstStyle/>
            <a:p>
              <a:pPr marL="0" lvl="1" algn="ctr" defTabSz="488950">
                <a:lnSpc>
                  <a:spcPct val="90000"/>
                </a:lnSpc>
                <a:spcAft>
                  <a:spcPct val="15000"/>
                </a:spcAft>
                <a:buClr>
                  <a:srgbClr val="000000"/>
                </a:buClr>
                <a:defRPr/>
              </a:pPr>
              <a:r>
                <a:rPr lang="de-DE" sz="1200" b="1" kern="0" dirty="0">
                  <a:solidFill>
                    <a:srgbClr val="000000">
                      <a:hueOff val="0"/>
                      <a:satOff val="0"/>
                      <a:lumOff val="0"/>
                      <a:alphaOff val="0"/>
                    </a:srgbClr>
                  </a:solidFill>
                  <a:latin typeface="Arial" panose="020B0604020202020204" pitchFamily="34" charset="0"/>
                  <a:cs typeface="Arial" panose="020B0604020202020204" pitchFamily="34" charset="0"/>
                  <a:sym typeface="Arial"/>
                </a:rPr>
                <a:t>Lernende</a:t>
              </a:r>
            </a:p>
          </p:txBody>
        </p:sp>
      </p:grpSp>
      <p:cxnSp>
        <p:nvCxnSpPr>
          <p:cNvPr id="18" name="Gerade Verbindung mit Pfeil 17">
            <a:extLst>
              <a:ext uri="{FF2B5EF4-FFF2-40B4-BE49-F238E27FC236}">
                <a16:creationId xmlns:a16="http://schemas.microsoft.com/office/drawing/2014/main" id="{93DF1824-50FE-BB49-A966-6044A0AE6A04}"/>
              </a:ext>
            </a:extLst>
          </p:cNvPr>
          <p:cNvCxnSpPr>
            <a:cxnSpLocks/>
          </p:cNvCxnSpPr>
          <p:nvPr/>
        </p:nvCxnSpPr>
        <p:spPr>
          <a:xfrm>
            <a:off x="6686261" y="4387706"/>
            <a:ext cx="50323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619" name="Textfeld 13"/>
          <p:cNvSpPr txBox="1">
            <a:spLocks noChangeArrowheads="1"/>
          </p:cNvSpPr>
          <p:nvPr/>
        </p:nvSpPr>
        <p:spPr bwMode="auto">
          <a:xfrm>
            <a:off x="622011" y="3636819"/>
            <a:ext cx="151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1400" b="1" kern="0">
                <a:solidFill>
                  <a:srgbClr val="FF0000"/>
                </a:solidFill>
                <a:latin typeface="Arial" panose="020B0604020202020204" pitchFamily="34" charset="0"/>
                <a:ea typeface="ヒラギノ角ゴ Pro W3" charset="-128"/>
                <a:cs typeface="Arial"/>
                <a:sym typeface="Arial"/>
              </a:rPr>
              <a:t>schwache OER</a:t>
            </a:r>
          </a:p>
        </p:txBody>
      </p:sp>
      <p:sp>
        <p:nvSpPr>
          <p:cNvPr id="19" name="Textfeld 10"/>
          <p:cNvSpPr txBox="1">
            <a:spLocks noChangeArrowheads="1"/>
          </p:cNvSpPr>
          <p:nvPr/>
        </p:nvSpPr>
        <p:spPr bwMode="auto">
          <a:xfrm>
            <a:off x="0" y="2592389"/>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2400" kern="0" dirty="0">
                <a:solidFill>
                  <a:srgbClr val="3FA9DC"/>
                </a:solidFill>
                <a:latin typeface="Arial" panose="020B0604020202020204" pitchFamily="34" charset="0"/>
                <a:cs typeface="Arial"/>
                <a:sym typeface="Arial"/>
              </a:rPr>
              <a:t>Schwache und starke OER</a:t>
            </a:r>
          </a:p>
        </p:txBody>
      </p:sp>
    </p:spTree>
    <p:extLst>
      <p:ext uri="{BB962C8B-B14F-4D97-AF65-F5344CB8AC3E}">
        <p14:creationId xmlns:p14="http://schemas.microsoft.com/office/powerpoint/2010/main" val="1651714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Textfeld 9"/>
          <p:cNvSpPr txBox="1">
            <a:spLocks noChangeArrowheads="1"/>
          </p:cNvSpPr>
          <p:nvPr/>
        </p:nvSpPr>
        <p:spPr bwMode="auto">
          <a:xfrm>
            <a:off x="2471739" y="2066926"/>
            <a:ext cx="185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endParaRPr lang="de-DE" altLang="de-DE" sz="4000" kern="0">
              <a:solidFill>
                <a:srgbClr val="000000"/>
              </a:solidFill>
              <a:cs typeface="Arial"/>
              <a:sym typeface="Arial"/>
            </a:endParaRPr>
          </a:p>
        </p:txBody>
      </p:sp>
      <p:sp>
        <p:nvSpPr>
          <p:cNvPr id="62466" name="Textfeld 10"/>
          <p:cNvSpPr txBox="1">
            <a:spLocks noChangeArrowheads="1"/>
          </p:cNvSpPr>
          <p:nvPr/>
        </p:nvSpPr>
        <p:spPr bwMode="auto">
          <a:xfrm>
            <a:off x="1947863" y="2620963"/>
            <a:ext cx="27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2000" b="1" kern="0">
                <a:solidFill>
                  <a:srgbClr val="FFFFFF"/>
                </a:solidFill>
                <a:latin typeface="Arial" panose="020B0604020202020204" pitchFamily="34" charset="0"/>
                <a:cs typeface="Arial"/>
                <a:sym typeface="Arial"/>
              </a:rPr>
              <a:t>1</a:t>
            </a:r>
          </a:p>
        </p:txBody>
      </p:sp>
      <p:pic>
        <p:nvPicPr>
          <p:cNvPr id="62467" name="Picture 2" descr="http://mediendidaktik.uni-due.de/sites/default/files/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Diagramm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3575050"/>
            <a:ext cx="38481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41156EE4-F00A-494E-94AA-BA3CE3BF8983}"/>
              </a:ext>
            </a:extLst>
          </p:cNvPr>
          <p:cNvSpPr txBox="1">
            <a:spLocks noChangeArrowheads="1"/>
          </p:cNvSpPr>
          <p:nvPr/>
        </p:nvSpPr>
        <p:spPr bwMode="auto">
          <a:xfrm>
            <a:off x="0" y="8255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Clr>
                <a:srgbClr val="000000"/>
              </a:buClr>
              <a:buNone/>
              <a:defRPr/>
            </a:pPr>
            <a:r>
              <a:rPr lang="de-DE" altLang="de-DE" sz="800" kern="0" dirty="0" err="1">
                <a:solidFill>
                  <a:srgbClr val="FFFFFF">
                    <a:lumMod val="75000"/>
                  </a:srgbClr>
                </a:solidFill>
                <a:latin typeface="Arial" charset="0"/>
                <a:cs typeface="Arial" charset="0"/>
                <a:sym typeface="Arial"/>
              </a:rPr>
              <a:t>Kerres</a:t>
            </a:r>
            <a:r>
              <a:rPr lang="de-DE" altLang="de-DE" sz="800" kern="0" dirty="0">
                <a:solidFill>
                  <a:srgbClr val="FFFFFF">
                    <a:lumMod val="75000"/>
                  </a:srgbClr>
                </a:solidFill>
                <a:latin typeface="Arial" charset="0"/>
                <a:cs typeface="Arial" charset="0"/>
                <a:sym typeface="Arial"/>
              </a:rPr>
              <a:t>, Michael; Heinen, Richard; Getto, Barbara 2016: Alles open – alles gut? Informationelle Ökosysteme und ihr Beitrag zur Öffnung von Bildung. In: Synergie. Fachmagazin für Digitalisierung in der Lehre. Heft 2. Hamburg. 28-31. cc </a:t>
            </a:r>
            <a:r>
              <a:rPr lang="de-DE" altLang="de-DE" sz="800" kern="0" dirty="0" err="1">
                <a:solidFill>
                  <a:srgbClr val="FFFFFF">
                    <a:lumMod val="75000"/>
                  </a:srgbClr>
                </a:solidFill>
                <a:latin typeface="Arial" charset="0"/>
                <a:cs typeface="Arial" charset="0"/>
                <a:sym typeface="Arial"/>
              </a:rPr>
              <a:t>by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sa</a:t>
            </a:r>
            <a:r>
              <a:rPr lang="de-DE" altLang="de-DE" sz="800" kern="0" dirty="0">
                <a:solidFill>
                  <a:srgbClr val="FFFFFF">
                    <a:lumMod val="75000"/>
                  </a:srgbClr>
                </a:solidFill>
                <a:latin typeface="Arial" charset="0"/>
                <a:cs typeface="Arial" charset="0"/>
                <a:sym typeface="Arial"/>
              </a:rPr>
              <a:t> 4.0</a:t>
            </a:r>
          </a:p>
        </p:txBody>
      </p:sp>
      <p:grpSp>
        <p:nvGrpSpPr>
          <p:cNvPr id="62470" name="Gruppieren 14"/>
          <p:cNvGrpSpPr>
            <a:grpSpLocks/>
          </p:cNvGrpSpPr>
          <p:nvPr/>
        </p:nvGrpSpPr>
        <p:grpSpPr bwMode="auto">
          <a:xfrm>
            <a:off x="7092950" y="3021013"/>
            <a:ext cx="1017588" cy="793750"/>
            <a:chOff x="3220" y="1113839"/>
            <a:chExt cx="1334235" cy="1100465"/>
          </a:xfrm>
        </p:grpSpPr>
        <p:sp>
          <p:nvSpPr>
            <p:cNvPr id="16" name="Abgerundetes Rechteck 15">
              <a:extLst>
                <a:ext uri="{FF2B5EF4-FFF2-40B4-BE49-F238E27FC236}">
                  <a16:creationId xmlns:a16="http://schemas.microsoft.com/office/drawing/2014/main" id="{628A7084-0B1D-8940-AA84-581CBDD1BF34}"/>
                </a:ext>
              </a:extLst>
            </p:cNvPr>
            <p:cNvSpPr/>
            <p:nvPr/>
          </p:nvSpPr>
          <p:spPr>
            <a:xfrm>
              <a:off x="3220" y="1113839"/>
              <a:ext cx="1334235" cy="1100465"/>
            </a:xfrm>
            <a:prstGeom prst="roundRect">
              <a:avLst>
                <a:gd name="adj" fmla="val 10000"/>
              </a:avLst>
            </a:prstGeom>
            <a:ln>
              <a:solidFill>
                <a:srgbClr val="3FAAD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Abgerundetes Rechteck 4">
              <a:extLst>
                <a:ext uri="{FF2B5EF4-FFF2-40B4-BE49-F238E27FC236}">
                  <a16:creationId xmlns:a16="http://schemas.microsoft.com/office/drawing/2014/main" id="{9755462F-1832-6443-B09B-0FBBDA8770F4}"/>
                </a:ext>
              </a:extLst>
            </p:cNvPr>
            <p:cNvSpPr txBox="1"/>
            <p:nvPr/>
          </p:nvSpPr>
          <p:spPr>
            <a:xfrm>
              <a:off x="28198" y="1140250"/>
              <a:ext cx="1284279" cy="1049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nchor="ctr"/>
            <a:lstStyle/>
            <a:p>
              <a:pPr marL="0" lvl="1" algn="ctr" defTabSz="488950">
                <a:lnSpc>
                  <a:spcPct val="90000"/>
                </a:lnSpc>
                <a:spcAft>
                  <a:spcPct val="15000"/>
                </a:spcAft>
                <a:buClr>
                  <a:srgbClr val="000000"/>
                </a:buClr>
                <a:defRPr/>
              </a:pPr>
              <a:r>
                <a:rPr lang="de-DE" sz="1200" b="1" kern="0" dirty="0">
                  <a:solidFill>
                    <a:srgbClr val="000000">
                      <a:hueOff val="0"/>
                      <a:satOff val="0"/>
                      <a:lumOff val="0"/>
                      <a:alphaOff val="0"/>
                    </a:srgbClr>
                  </a:solidFill>
                  <a:latin typeface="Arial" panose="020B0604020202020204" pitchFamily="34" charset="0"/>
                  <a:cs typeface="Arial" panose="020B0604020202020204" pitchFamily="34" charset="0"/>
                  <a:sym typeface="Arial"/>
                </a:rPr>
                <a:t>Lernende</a:t>
              </a:r>
            </a:p>
          </p:txBody>
        </p:sp>
      </p:grpSp>
      <p:grpSp>
        <p:nvGrpSpPr>
          <p:cNvPr id="62471" name="Gruppieren 18"/>
          <p:cNvGrpSpPr>
            <a:grpSpLocks/>
          </p:cNvGrpSpPr>
          <p:nvPr/>
        </p:nvGrpSpPr>
        <p:grpSpPr bwMode="auto">
          <a:xfrm>
            <a:off x="7112000" y="4487863"/>
            <a:ext cx="1017588" cy="792162"/>
            <a:chOff x="3220" y="1113839"/>
            <a:chExt cx="1334235" cy="1100465"/>
          </a:xfrm>
        </p:grpSpPr>
        <p:sp>
          <p:nvSpPr>
            <p:cNvPr id="20" name="Abgerundetes Rechteck 19">
              <a:extLst>
                <a:ext uri="{FF2B5EF4-FFF2-40B4-BE49-F238E27FC236}">
                  <a16:creationId xmlns:a16="http://schemas.microsoft.com/office/drawing/2014/main" id="{F44384D9-ECEE-3A43-9627-49DC9028A03B}"/>
                </a:ext>
              </a:extLst>
            </p:cNvPr>
            <p:cNvSpPr/>
            <p:nvPr/>
          </p:nvSpPr>
          <p:spPr>
            <a:xfrm>
              <a:off x="3220" y="1113839"/>
              <a:ext cx="1334235" cy="1100465"/>
            </a:xfrm>
            <a:prstGeom prst="roundRect">
              <a:avLst>
                <a:gd name="adj" fmla="val 10000"/>
              </a:avLst>
            </a:prstGeom>
            <a:ln>
              <a:solidFill>
                <a:srgbClr val="3FAAD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a:extLst>
                <a:ext uri="{FF2B5EF4-FFF2-40B4-BE49-F238E27FC236}">
                  <a16:creationId xmlns:a16="http://schemas.microsoft.com/office/drawing/2014/main" id="{F7DEA715-3B5C-1E4C-849F-9C69F557C456}"/>
                </a:ext>
              </a:extLst>
            </p:cNvPr>
            <p:cNvSpPr txBox="1"/>
            <p:nvPr/>
          </p:nvSpPr>
          <p:spPr>
            <a:xfrm>
              <a:off x="28198" y="1138097"/>
              <a:ext cx="1284279" cy="10519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nchor="ctr"/>
            <a:lstStyle/>
            <a:p>
              <a:pPr marL="0" lvl="1" algn="ctr" defTabSz="488950">
                <a:lnSpc>
                  <a:spcPct val="90000"/>
                </a:lnSpc>
                <a:spcAft>
                  <a:spcPct val="15000"/>
                </a:spcAft>
                <a:buClr>
                  <a:srgbClr val="000000"/>
                </a:buClr>
                <a:defRPr/>
              </a:pPr>
              <a:r>
                <a:rPr lang="de-DE" sz="1200" b="1" kern="0" dirty="0">
                  <a:solidFill>
                    <a:srgbClr val="000000">
                      <a:hueOff val="0"/>
                      <a:satOff val="0"/>
                      <a:lumOff val="0"/>
                      <a:alphaOff val="0"/>
                    </a:srgbClr>
                  </a:solidFill>
                  <a:latin typeface="Arial" panose="020B0604020202020204" pitchFamily="34" charset="0"/>
                  <a:cs typeface="Arial" panose="020B0604020202020204" pitchFamily="34" charset="0"/>
                  <a:sym typeface="Arial"/>
                </a:rPr>
                <a:t>Lehrende</a:t>
              </a:r>
            </a:p>
          </p:txBody>
        </p:sp>
      </p:grpSp>
      <p:cxnSp>
        <p:nvCxnSpPr>
          <p:cNvPr id="25" name="Gerade Verbindung mit Pfeil 24">
            <a:extLst>
              <a:ext uri="{FF2B5EF4-FFF2-40B4-BE49-F238E27FC236}">
                <a16:creationId xmlns:a16="http://schemas.microsoft.com/office/drawing/2014/main" id="{0BA5B33D-DB56-B246-BB3C-6409F09BEF58}"/>
              </a:ext>
            </a:extLst>
          </p:cNvPr>
          <p:cNvCxnSpPr>
            <a:cxnSpLocks/>
          </p:cNvCxnSpPr>
          <p:nvPr/>
        </p:nvCxnSpPr>
        <p:spPr>
          <a:xfrm flipH="1">
            <a:off x="6296025" y="4884738"/>
            <a:ext cx="65563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085405C0-CF13-3F4B-BA2B-8A1DCEC3514B}"/>
              </a:ext>
            </a:extLst>
          </p:cNvPr>
          <p:cNvCxnSpPr>
            <a:cxnSpLocks/>
          </p:cNvCxnSpPr>
          <p:nvPr/>
        </p:nvCxnSpPr>
        <p:spPr>
          <a:xfrm flipH="1">
            <a:off x="6296025" y="3430588"/>
            <a:ext cx="655638" cy="11874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474" name="Textfeld 13"/>
          <p:cNvSpPr txBox="1">
            <a:spLocks noChangeArrowheads="1"/>
          </p:cNvSpPr>
          <p:nvPr/>
        </p:nvSpPr>
        <p:spPr bwMode="auto">
          <a:xfrm>
            <a:off x="6997700" y="5376864"/>
            <a:ext cx="1246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1400" b="1" kern="0">
                <a:solidFill>
                  <a:srgbClr val="FF0000"/>
                </a:solidFill>
                <a:latin typeface="Arial" panose="020B0604020202020204" pitchFamily="34" charset="0"/>
                <a:ea typeface="ヒラギノ角ゴ Pro W3" charset="-128"/>
                <a:cs typeface="Arial"/>
                <a:sym typeface="Arial"/>
              </a:rPr>
              <a:t>starke OER</a:t>
            </a:r>
          </a:p>
        </p:txBody>
      </p:sp>
      <p:sp>
        <p:nvSpPr>
          <p:cNvPr id="18" name="Textfeld 10"/>
          <p:cNvSpPr txBox="1">
            <a:spLocks noChangeArrowheads="1"/>
          </p:cNvSpPr>
          <p:nvPr/>
        </p:nvSpPr>
        <p:spPr bwMode="auto">
          <a:xfrm>
            <a:off x="0" y="2592389"/>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2400" kern="0" dirty="0">
                <a:solidFill>
                  <a:srgbClr val="3FA9DC"/>
                </a:solidFill>
                <a:latin typeface="Arial" panose="020B0604020202020204" pitchFamily="34" charset="0"/>
                <a:cs typeface="Arial"/>
                <a:sym typeface="Arial"/>
              </a:rPr>
              <a:t>Schwache und starke OER</a:t>
            </a:r>
          </a:p>
        </p:txBody>
      </p:sp>
    </p:spTree>
    <p:extLst>
      <p:ext uri="{BB962C8B-B14F-4D97-AF65-F5344CB8AC3E}">
        <p14:creationId xmlns:p14="http://schemas.microsoft.com/office/powerpoint/2010/main" val="2524817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3" name="Picture 2" descr="http://mediendidaktik.uni-due.de/sites/default/files/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63" y="1303339"/>
            <a:ext cx="531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CD1CD9E4-453A-8345-8C54-B39BA5F5CBC2}"/>
              </a:ext>
            </a:extLst>
          </p:cNvPr>
          <p:cNvSpPr txBox="1">
            <a:spLocks noChangeArrowheads="1"/>
          </p:cNvSpPr>
          <p:nvPr/>
        </p:nvSpPr>
        <p:spPr bwMode="auto">
          <a:xfrm>
            <a:off x="0" y="8255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indent="-285750">
              <a:spcBef>
                <a:spcPct val="20000"/>
              </a:spcBef>
              <a:buFont typeface="Arial" charset="0"/>
              <a:buChar char="–"/>
              <a:defRPr sz="2800">
                <a:solidFill>
                  <a:schemeClr val="tx1"/>
                </a:solidFill>
                <a:latin typeface="Calibri" charset="0"/>
              </a:defRPr>
            </a:lvl2pPr>
            <a:lvl3pPr indent="-228600">
              <a:spcBef>
                <a:spcPct val="20000"/>
              </a:spcBef>
              <a:buFont typeface="Arial" charset="0"/>
              <a:buChar char="•"/>
              <a:defRPr sz="2400">
                <a:solidFill>
                  <a:schemeClr val="tx1"/>
                </a:solidFill>
                <a:latin typeface="Calibri" charset="0"/>
              </a:defRPr>
            </a:lvl3pPr>
            <a:lvl4pPr indent="-228600">
              <a:spcBef>
                <a:spcPct val="20000"/>
              </a:spcBef>
              <a:buFont typeface="Arial" charset="0"/>
              <a:buChar char="–"/>
              <a:defRPr sz="2000">
                <a:solidFill>
                  <a:schemeClr val="tx1"/>
                </a:solidFill>
                <a:latin typeface="Calibri" charset="0"/>
              </a:defRPr>
            </a:lvl4pPr>
            <a:lvl5pPr indent="-228600">
              <a:spcBef>
                <a:spcPct val="20000"/>
              </a:spcBef>
              <a:buFont typeface="Arial" charset="0"/>
              <a:buChar char="»"/>
              <a:defRPr sz="2000">
                <a:solidFill>
                  <a:schemeClr val="tx1"/>
                </a:solidFill>
                <a:latin typeface="Calibri" charset="0"/>
              </a:defRPr>
            </a:lvl5pPr>
            <a:lvl6pPr indent="-228600" eaLnBrk="0" fontAlgn="base" hangingPunct="0">
              <a:spcBef>
                <a:spcPct val="20000"/>
              </a:spcBef>
              <a:spcAft>
                <a:spcPct val="0"/>
              </a:spcAft>
              <a:buFont typeface="Arial" charset="0"/>
              <a:buChar char="»"/>
              <a:defRPr sz="2000">
                <a:solidFill>
                  <a:schemeClr val="tx1"/>
                </a:solidFill>
                <a:latin typeface="Calibri" charset="0"/>
              </a:defRPr>
            </a:lvl6pPr>
            <a:lvl7pPr indent="-228600" eaLnBrk="0" fontAlgn="base" hangingPunct="0">
              <a:spcBef>
                <a:spcPct val="20000"/>
              </a:spcBef>
              <a:spcAft>
                <a:spcPct val="0"/>
              </a:spcAft>
              <a:buFont typeface="Arial" charset="0"/>
              <a:buChar char="»"/>
              <a:defRPr sz="2000">
                <a:solidFill>
                  <a:schemeClr val="tx1"/>
                </a:solidFill>
                <a:latin typeface="Calibri" charset="0"/>
              </a:defRPr>
            </a:lvl7pPr>
            <a:lvl8pPr indent="-228600" eaLnBrk="0" fontAlgn="base" hangingPunct="0">
              <a:spcBef>
                <a:spcPct val="20000"/>
              </a:spcBef>
              <a:spcAft>
                <a:spcPct val="0"/>
              </a:spcAft>
              <a:buFont typeface="Arial" charset="0"/>
              <a:buChar char="»"/>
              <a:defRPr sz="2000">
                <a:solidFill>
                  <a:schemeClr val="tx1"/>
                </a:solidFill>
                <a:latin typeface="Calibri" charset="0"/>
              </a:defRPr>
            </a:lvl8pPr>
            <a:lvl9pPr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Clr>
                <a:srgbClr val="000000"/>
              </a:buClr>
              <a:buNone/>
              <a:defRPr/>
            </a:pPr>
            <a:r>
              <a:rPr lang="de-DE" altLang="de-DE" sz="800" kern="0" dirty="0" err="1">
                <a:solidFill>
                  <a:srgbClr val="FFFFFF">
                    <a:lumMod val="75000"/>
                  </a:srgbClr>
                </a:solidFill>
                <a:latin typeface="Arial" charset="0"/>
                <a:cs typeface="Arial" charset="0"/>
                <a:sym typeface="Arial"/>
              </a:rPr>
              <a:t>Kerres</a:t>
            </a:r>
            <a:r>
              <a:rPr lang="de-DE" altLang="de-DE" sz="800" kern="0" dirty="0">
                <a:solidFill>
                  <a:srgbClr val="FFFFFF">
                    <a:lumMod val="75000"/>
                  </a:srgbClr>
                </a:solidFill>
                <a:latin typeface="Arial" charset="0"/>
                <a:cs typeface="Arial" charset="0"/>
                <a:sym typeface="Arial"/>
              </a:rPr>
              <a:t>, Michael; Heinen, Richard; Getto, Barbara 2016: Alles open – alles gut? Informationelle Ökosysteme und ihr Beitrag zur Öffnung von Bildung. In: Synergie. Fachmagazin für Digitalisierung in der Lehre. Heft 2. Hamburg. 28-31. cc </a:t>
            </a:r>
            <a:r>
              <a:rPr lang="de-DE" altLang="de-DE" sz="800" kern="0" dirty="0" err="1">
                <a:solidFill>
                  <a:srgbClr val="FFFFFF">
                    <a:lumMod val="75000"/>
                  </a:srgbClr>
                </a:solidFill>
                <a:latin typeface="Arial" charset="0"/>
                <a:cs typeface="Arial" charset="0"/>
                <a:sym typeface="Arial"/>
              </a:rPr>
              <a:t>by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sa</a:t>
            </a:r>
            <a:r>
              <a:rPr lang="de-DE" altLang="de-DE" sz="800" kern="0" dirty="0">
                <a:solidFill>
                  <a:srgbClr val="FFFFFF">
                    <a:lumMod val="75000"/>
                  </a:srgbClr>
                </a:solidFill>
                <a:latin typeface="Arial" charset="0"/>
                <a:cs typeface="Arial" charset="0"/>
                <a:sym typeface="Arial"/>
              </a:rPr>
              <a:t> 4.0</a:t>
            </a:r>
          </a:p>
          <a:p>
            <a:pPr defTabSz="914400">
              <a:spcBef>
                <a:spcPct val="0"/>
              </a:spcBef>
              <a:buClr>
                <a:srgbClr val="000000"/>
              </a:buClr>
              <a:buNone/>
              <a:defRPr/>
            </a:pPr>
            <a:r>
              <a:rPr lang="de-DE" altLang="de-DE" sz="800" kern="0" dirty="0" err="1">
                <a:solidFill>
                  <a:srgbClr val="FFFFFF">
                    <a:lumMod val="75000"/>
                  </a:srgbClr>
                </a:solidFill>
                <a:latin typeface="Arial" charset="0"/>
                <a:cs typeface="Arial" charset="0"/>
                <a:sym typeface="Arial"/>
              </a:rPr>
              <a:t>DeRosa</a:t>
            </a:r>
            <a:r>
              <a:rPr lang="de-DE" altLang="de-DE" sz="800" kern="0" dirty="0">
                <a:solidFill>
                  <a:srgbClr val="FFFFFF">
                    <a:lumMod val="75000"/>
                  </a:srgbClr>
                </a:solidFill>
                <a:latin typeface="Arial" charset="0"/>
                <a:cs typeface="Arial" charset="0"/>
                <a:sym typeface="Arial"/>
              </a:rPr>
              <a:t>, Robin; Robinson, Scott 2017: </a:t>
            </a:r>
            <a:r>
              <a:rPr lang="de-DE" altLang="de-DE" sz="800" kern="0" dirty="0" err="1">
                <a:solidFill>
                  <a:srgbClr val="FFFFFF">
                    <a:lumMod val="75000"/>
                  </a:srgbClr>
                </a:solidFill>
                <a:latin typeface="Arial" charset="0"/>
                <a:cs typeface="Arial" charset="0"/>
                <a:sym typeface="Arial"/>
              </a:rPr>
              <a:t>From</a:t>
            </a:r>
            <a:r>
              <a:rPr lang="de-DE" altLang="de-DE" sz="800" kern="0" dirty="0">
                <a:solidFill>
                  <a:srgbClr val="FFFFFF">
                    <a:lumMod val="75000"/>
                  </a:srgbClr>
                </a:solidFill>
                <a:latin typeface="Arial" charset="0"/>
                <a:cs typeface="Arial" charset="0"/>
                <a:sym typeface="Arial"/>
              </a:rPr>
              <a:t> OER </a:t>
            </a:r>
            <a:r>
              <a:rPr lang="de-DE" altLang="de-DE" sz="800" kern="0" dirty="0" err="1">
                <a:solidFill>
                  <a:srgbClr val="FFFFFF">
                    <a:lumMod val="75000"/>
                  </a:srgbClr>
                </a:solidFill>
                <a:latin typeface="Arial" charset="0"/>
                <a:cs typeface="Arial" charset="0"/>
                <a:sym typeface="Arial"/>
              </a:rPr>
              <a:t>to</a:t>
            </a:r>
            <a:r>
              <a:rPr lang="de-DE" altLang="de-DE" sz="800" kern="0" dirty="0">
                <a:solidFill>
                  <a:srgbClr val="FFFFFF">
                    <a:lumMod val="75000"/>
                  </a:srgbClr>
                </a:solidFill>
                <a:latin typeface="Arial" charset="0"/>
                <a:cs typeface="Arial" charset="0"/>
                <a:sym typeface="Arial"/>
              </a:rPr>
              <a:t> Open </a:t>
            </a:r>
            <a:r>
              <a:rPr lang="de-DE" altLang="de-DE" sz="800" kern="0" dirty="0" err="1">
                <a:solidFill>
                  <a:srgbClr val="FFFFFF">
                    <a:lumMod val="75000"/>
                  </a:srgbClr>
                </a:solidFill>
                <a:latin typeface="Arial" charset="0"/>
                <a:cs typeface="Arial" charset="0"/>
                <a:sym typeface="Arial"/>
              </a:rPr>
              <a:t>Pedagogy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Harnessing</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the</a:t>
            </a:r>
            <a:r>
              <a:rPr lang="de-DE" altLang="de-DE" sz="800" kern="0" dirty="0">
                <a:solidFill>
                  <a:srgbClr val="FFFFFF">
                    <a:lumMod val="75000"/>
                  </a:srgbClr>
                </a:solidFill>
                <a:latin typeface="Arial" charset="0"/>
                <a:cs typeface="Arial" charset="0"/>
                <a:sym typeface="Arial"/>
              </a:rPr>
              <a:t> Power </a:t>
            </a:r>
            <a:r>
              <a:rPr lang="de-DE" altLang="de-DE" sz="800" kern="0" dirty="0" err="1">
                <a:solidFill>
                  <a:srgbClr val="FFFFFF">
                    <a:lumMod val="75000"/>
                  </a:srgbClr>
                </a:solidFill>
                <a:latin typeface="Arial" charset="0"/>
                <a:cs typeface="Arial" charset="0"/>
                <a:sym typeface="Arial"/>
              </a:rPr>
              <a:t>of</a:t>
            </a:r>
            <a:r>
              <a:rPr lang="de-DE" altLang="de-DE" sz="800" kern="0" dirty="0">
                <a:solidFill>
                  <a:srgbClr val="FFFFFF">
                    <a:lumMod val="75000"/>
                  </a:srgbClr>
                </a:solidFill>
                <a:latin typeface="Arial" charset="0"/>
                <a:cs typeface="Arial" charset="0"/>
                <a:sym typeface="Arial"/>
              </a:rPr>
              <a:t> Open. In: Rajiv S. </a:t>
            </a:r>
            <a:r>
              <a:rPr lang="de-DE" altLang="de-DE" sz="800" kern="0" dirty="0" err="1">
                <a:solidFill>
                  <a:srgbClr val="FFFFFF">
                    <a:lumMod val="75000"/>
                  </a:srgbClr>
                </a:solidFill>
                <a:latin typeface="Arial" charset="0"/>
                <a:cs typeface="Arial" charset="0"/>
                <a:sym typeface="Arial"/>
              </a:rPr>
              <a:t>Jhangiani</a:t>
            </a:r>
            <a:r>
              <a:rPr lang="de-DE" altLang="de-DE" sz="800" kern="0" dirty="0">
                <a:solidFill>
                  <a:srgbClr val="FFFFFF">
                    <a:lumMod val="75000"/>
                  </a:srgbClr>
                </a:solidFill>
                <a:latin typeface="Arial" charset="0"/>
                <a:cs typeface="Arial" charset="0"/>
                <a:sym typeface="Arial"/>
              </a:rPr>
              <a:t> und Robert Biswas Diener (Hrsg.): </a:t>
            </a:r>
            <a:r>
              <a:rPr lang="de-DE" altLang="de-DE" sz="800" kern="0" dirty="0" err="1">
                <a:solidFill>
                  <a:srgbClr val="FFFFFF">
                    <a:lumMod val="75000"/>
                  </a:srgbClr>
                </a:solidFill>
                <a:latin typeface="Arial" charset="0"/>
                <a:cs typeface="Arial" charset="0"/>
                <a:sym typeface="Arial"/>
              </a:rPr>
              <a:t>Openess</a:t>
            </a:r>
            <a:r>
              <a:rPr lang="de-DE" altLang="de-DE" sz="800" kern="0" dirty="0">
                <a:solidFill>
                  <a:srgbClr val="FFFFFF">
                    <a:lumMod val="75000"/>
                  </a:srgbClr>
                </a:solidFill>
                <a:latin typeface="Arial" charset="0"/>
                <a:cs typeface="Arial" charset="0"/>
                <a:sym typeface="Arial"/>
              </a:rPr>
              <a:t>. The </a:t>
            </a:r>
            <a:r>
              <a:rPr lang="de-DE" altLang="de-DE" sz="800" kern="0" dirty="0" err="1">
                <a:solidFill>
                  <a:srgbClr val="FFFFFF">
                    <a:lumMod val="75000"/>
                  </a:srgbClr>
                </a:solidFill>
                <a:latin typeface="Arial" charset="0"/>
                <a:cs typeface="Arial" charset="0"/>
                <a:sym typeface="Arial"/>
              </a:rPr>
              <a:t>philosophy</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and</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practices</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that</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are</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revolutionizing</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education</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and</a:t>
            </a:r>
            <a:r>
              <a:rPr lang="de-DE" altLang="de-DE" sz="800" kern="0" dirty="0">
                <a:solidFill>
                  <a:srgbClr val="FFFFFF">
                    <a:lumMod val="75000"/>
                  </a:srgbClr>
                </a:solidFill>
                <a:latin typeface="Arial" charset="0"/>
                <a:cs typeface="Arial" charset="0"/>
                <a:sym typeface="Arial"/>
              </a:rPr>
              <a:t> </a:t>
            </a:r>
            <a:r>
              <a:rPr lang="de-DE" altLang="de-DE" sz="800" kern="0" dirty="0" err="1">
                <a:solidFill>
                  <a:srgbClr val="FFFFFF">
                    <a:lumMod val="75000"/>
                  </a:srgbClr>
                </a:solidFill>
                <a:latin typeface="Arial" charset="0"/>
                <a:cs typeface="Arial" charset="0"/>
                <a:sym typeface="Arial"/>
              </a:rPr>
              <a:t>science</a:t>
            </a:r>
            <a:r>
              <a:rPr lang="de-DE" altLang="de-DE" sz="800" kern="0" dirty="0">
                <a:solidFill>
                  <a:srgbClr val="FFFFFF">
                    <a:lumMod val="75000"/>
                  </a:srgbClr>
                </a:solidFill>
                <a:latin typeface="Arial" charset="0"/>
                <a:cs typeface="Arial" charset="0"/>
                <a:sym typeface="Arial"/>
              </a:rPr>
              <a:t>. London. 115-124. cc </a:t>
            </a:r>
            <a:r>
              <a:rPr lang="de-DE" altLang="de-DE" sz="800" kern="0" dirty="0" err="1">
                <a:solidFill>
                  <a:srgbClr val="FFFFFF">
                    <a:lumMod val="75000"/>
                  </a:srgbClr>
                </a:solidFill>
                <a:latin typeface="Arial" charset="0"/>
                <a:cs typeface="Arial" charset="0"/>
                <a:sym typeface="Arial"/>
              </a:rPr>
              <a:t>by</a:t>
            </a:r>
            <a:r>
              <a:rPr lang="de-DE" altLang="de-DE" sz="800" kern="0" dirty="0">
                <a:solidFill>
                  <a:srgbClr val="FFFFFF">
                    <a:lumMod val="75000"/>
                  </a:srgbClr>
                </a:solidFill>
                <a:latin typeface="Arial" charset="0"/>
                <a:cs typeface="Arial" charset="0"/>
                <a:sym typeface="Arial"/>
              </a:rPr>
              <a:t> 4.0</a:t>
            </a:r>
          </a:p>
        </p:txBody>
      </p:sp>
      <p:sp>
        <p:nvSpPr>
          <p:cNvPr id="64515" name="Textfeld 9"/>
          <p:cNvSpPr txBox="1">
            <a:spLocks noChangeArrowheads="1"/>
          </p:cNvSpPr>
          <p:nvPr/>
        </p:nvSpPr>
        <p:spPr bwMode="auto">
          <a:xfrm>
            <a:off x="5149851" y="2968625"/>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endParaRPr lang="de-DE" altLang="de-DE" sz="4000" kern="0">
              <a:solidFill>
                <a:srgbClr val="000000"/>
              </a:solidFill>
              <a:cs typeface="Arial"/>
              <a:sym typeface="Arial"/>
            </a:endParaRPr>
          </a:p>
        </p:txBody>
      </p:sp>
      <p:pic>
        <p:nvPicPr>
          <p:cNvPr id="64517" name="Diagramm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3095626"/>
            <a:ext cx="23241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uppieren 11"/>
          <p:cNvGrpSpPr>
            <a:grpSpLocks/>
          </p:cNvGrpSpPr>
          <p:nvPr/>
        </p:nvGrpSpPr>
        <p:grpSpPr bwMode="auto">
          <a:xfrm>
            <a:off x="3954464" y="3535364"/>
            <a:ext cx="604837" cy="471487"/>
            <a:chOff x="3220" y="1113839"/>
            <a:chExt cx="1334235" cy="1100465"/>
          </a:xfrm>
        </p:grpSpPr>
        <p:sp>
          <p:nvSpPr>
            <p:cNvPr id="13" name="Abgerundetes Rechteck 12">
              <a:extLst>
                <a:ext uri="{FF2B5EF4-FFF2-40B4-BE49-F238E27FC236}">
                  <a16:creationId xmlns:a16="http://schemas.microsoft.com/office/drawing/2014/main" id="{90ED31BD-41F8-5940-9A2D-24E006DA7082}"/>
                </a:ext>
              </a:extLst>
            </p:cNvPr>
            <p:cNvSpPr/>
            <p:nvPr/>
          </p:nvSpPr>
          <p:spPr>
            <a:xfrm>
              <a:off x="3220" y="1113839"/>
              <a:ext cx="1334235" cy="1100465"/>
            </a:xfrm>
            <a:prstGeom prst="roundRect">
              <a:avLst>
                <a:gd name="adj" fmla="val 10000"/>
              </a:avLst>
            </a:prstGeom>
            <a:ln>
              <a:solidFill>
                <a:srgbClr val="3FAAD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Abgerundetes Rechteck 4">
              <a:extLst>
                <a:ext uri="{FF2B5EF4-FFF2-40B4-BE49-F238E27FC236}">
                  <a16:creationId xmlns:a16="http://schemas.microsoft.com/office/drawing/2014/main" id="{7867F497-641E-4A4A-8579-CC63C1771278}"/>
                </a:ext>
              </a:extLst>
            </p:cNvPr>
            <p:cNvSpPr txBox="1"/>
            <p:nvPr/>
          </p:nvSpPr>
          <p:spPr>
            <a:xfrm>
              <a:off x="27732" y="1139775"/>
              <a:ext cx="1285210" cy="10485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nchor="ctr"/>
            <a:lstStyle/>
            <a:p>
              <a:pPr marL="0" lvl="1" algn="ctr" defTabSz="488950">
                <a:lnSpc>
                  <a:spcPct val="90000"/>
                </a:lnSpc>
                <a:spcAft>
                  <a:spcPct val="15000"/>
                </a:spcAft>
                <a:buClr>
                  <a:srgbClr val="000000"/>
                </a:buClr>
                <a:defRPr/>
              </a:pPr>
              <a:r>
                <a:rPr lang="de-DE" sz="800" b="1" kern="0" dirty="0">
                  <a:solidFill>
                    <a:srgbClr val="000000">
                      <a:hueOff val="0"/>
                      <a:satOff val="0"/>
                      <a:lumOff val="0"/>
                      <a:alphaOff val="0"/>
                    </a:srgbClr>
                  </a:solidFill>
                  <a:latin typeface="Arial" panose="020B0604020202020204" pitchFamily="34" charset="0"/>
                  <a:cs typeface="Arial" panose="020B0604020202020204" pitchFamily="34" charset="0"/>
                  <a:sym typeface="Arial"/>
                </a:rPr>
                <a:t>Lehrende</a:t>
              </a:r>
            </a:p>
          </p:txBody>
        </p:sp>
      </p:grpSp>
      <p:cxnSp>
        <p:nvCxnSpPr>
          <p:cNvPr id="5" name="Gerade Verbindung mit Pfeil 4">
            <a:extLst>
              <a:ext uri="{FF2B5EF4-FFF2-40B4-BE49-F238E27FC236}">
                <a16:creationId xmlns:a16="http://schemas.microsoft.com/office/drawing/2014/main" id="{991BFE29-E77C-B446-A578-10362C46890F}"/>
              </a:ext>
            </a:extLst>
          </p:cNvPr>
          <p:cNvCxnSpPr>
            <a:cxnSpLocks/>
          </p:cNvCxnSpPr>
          <p:nvPr/>
        </p:nvCxnSpPr>
        <p:spPr>
          <a:xfrm>
            <a:off x="4700589" y="3735388"/>
            <a:ext cx="30003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520" name="Gruppieren 14"/>
          <p:cNvGrpSpPr>
            <a:grpSpLocks/>
          </p:cNvGrpSpPr>
          <p:nvPr/>
        </p:nvGrpSpPr>
        <p:grpSpPr bwMode="auto">
          <a:xfrm>
            <a:off x="7897814" y="3535364"/>
            <a:ext cx="604837" cy="471487"/>
            <a:chOff x="3220" y="1113839"/>
            <a:chExt cx="1334235" cy="1100465"/>
          </a:xfrm>
        </p:grpSpPr>
        <p:sp>
          <p:nvSpPr>
            <p:cNvPr id="16" name="Abgerundetes Rechteck 15">
              <a:extLst>
                <a:ext uri="{FF2B5EF4-FFF2-40B4-BE49-F238E27FC236}">
                  <a16:creationId xmlns:a16="http://schemas.microsoft.com/office/drawing/2014/main" id="{07996B17-2978-E447-AB65-09055DDEF2A9}"/>
                </a:ext>
              </a:extLst>
            </p:cNvPr>
            <p:cNvSpPr/>
            <p:nvPr/>
          </p:nvSpPr>
          <p:spPr>
            <a:xfrm>
              <a:off x="3220" y="1113839"/>
              <a:ext cx="1334235" cy="1100465"/>
            </a:xfrm>
            <a:prstGeom prst="roundRect">
              <a:avLst>
                <a:gd name="adj" fmla="val 10000"/>
              </a:avLst>
            </a:prstGeom>
            <a:ln>
              <a:solidFill>
                <a:srgbClr val="3FAAD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Abgerundetes Rechteck 4">
              <a:extLst>
                <a:ext uri="{FF2B5EF4-FFF2-40B4-BE49-F238E27FC236}">
                  <a16:creationId xmlns:a16="http://schemas.microsoft.com/office/drawing/2014/main" id="{9DCA21FD-53BE-3A44-B006-7873AD77834E}"/>
                </a:ext>
              </a:extLst>
            </p:cNvPr>
            <p:cNvSpPr txBox="1"/>
            <p:nvPr/>
          </p:nvSpPr>
          <p:spPr>
            <a:xfrm>
              <a:off x="27732" y="1139775"/>
              <a:ext cx="1285210" cy="10485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nchor="ctr"/>
            <a:lstStyle/>
            <a:p>
              <a:pPr marL="0" lvl="1" algn="ctr" defTabSz="488950">
                <a:lnSpc>
                  <a:spcPct val="90000"/>
                </a:lnSpc>
                <a:spcAft>
                  <a:spcPct val="15000"/>
                </a:spcAft>
                <a:buClr>
                  <a:srgbClr val="000000"/>
                </a:buClr>
                <a:defRPr/>
              </a:pPr>
              <a:r>
                <a:rPr lang="de-DE" sz="800" b="1" kern="0" dirty="0">
                  <a:solidFill>
                    <a:srgbClr val="000000">
                      <a:hueOff val="0"/>
                      <a:satOff val="0"/>
                      <a:lumOff val="0"/>
                      <a:alphaOff val="0"/>
                    </a:srgbClr>
                  </a:solidFill>
                  <a:latin typeface="Arial" panose="020B0604020202020204" pitchFamily="34" charset="0"/>
                  <a:cs typeface="Arial" panose="020B0604020202020204" pitchFamily="34" charset="0"/>
                  <a:sym typeface="Arial"/>
                </a:rPr>
                <a:t>Lernende</a:t>
              </a:r>
            </a:p>
          </p:txBody>
        </p:sp>
      </p:grpSp>
      <p:cxnSp>
        <p:nvCxnSpPr>
          <p:cNvPr id="18" name="Gerade Verbindung mit Pfeil 17">
            <a:extLst>
              <a:ext uri="{FF2B5EF4-FFF2-40B4-BE49-F238E27FC236}">
                <a16:creationId xmlns:a16="http://schemas.microsoft.com/office/drawing/2014/main" id="{93DF1824-50FE-BB49-A966-6044A0AE6A04}"/>
              </a:ext>
            </a:extLst>
          </p:cNvPr>
          <p:cNvCxnSpPr>
            <a:cxnSpLocks/>
          </p:cNvCxnSpPr>
          <p:nvPr/>
        </p:nvCxnSpPr>
        <p:spPr>
          <a:xfrm>
            <a:off x="7469188" y="3771900"/>
            <a:ext cx="2984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522" name="Textfeld 13"/>
          <p:cNvSpPr txBox="1">
            <a:spLocks noChangeArrowheads="1"/>
          </p:cNvSpPr>
          <p:nvPr/>
        </p:nvSpPr>
        <p:spPr bwMode="auto">
          <a:xfrm>
            <a:off x="5654676" y="3071813"/>
            <a:ext cx="1190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800" b="1" kern="0">
                <a:solidFill>
                  <a:srgbClr val="FF0000"/>
                </a:solidFill>
                <a:latin typeface="Arial" panose="020B0604020202020204" pitchFamily="34" charset="0"/>
                <a:ea typeface="ヒラギノ角ゴ Pro W3" charset="-128"/>
                <a:cs typeface="Arial"/>
                <a:sym typeface="Arial"/>
              </a:rPr>
              <a:t>schwache OER</a:t>
            </a:r>
          </a:p>
        </p:txBody>
      </p:sp>
      <p:sp>
        <p:nvSpPr>
          <p:cNvPr id="64523" name="Textfeld 10"/>
          <p:cNvSpPr txBox="1">
            <a:spLocks noChangeArrowheads="1"/>
          </p:cNvSpPr>
          <p:nvPr/>
        </p:nvSpPr>
        <p:spPr bwMode="auto">
          <a:xfrm>
            <a:off x="5435601" y="3973513"/>
            <a:ext cx="125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2000" b="1" kern="0">
                <a:solidFill>
                  <a:srgbClr val="FFFFFF"/>
                </a:solidFill>
                <a:latin typeface="Arial" panose="020B0604020202020204" pitchFamily="34" charset="0"/>
                <a:cs typeface="Arial"/>
                <a:sym typeface="Arial"/>
              </a:rPr>
              <a:t>1</a:t>
            </a:r>
          </a:p>
        </p:txBody>
      </p:sp>
      <p:pic>
        <p:nvPicPr>
          <p:cNvPr id="64524" name="Diagramm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688" y="4419601"/>
            <a:ext cx="17510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Gerade Verbindung mit Pfeil 23">
            <a:extLst>
              <a:ext uri="{FF2B5EF4-FFF2-40B4-BE49-F238E27FC236}">
                <a16:creationId xmlns:a16="http://schemas.microsoft.com/office/drawing/2014/main" id="{D07E6448-F1A6-944D-AEB1-DB25537DE0DE}"/>
              </a:ext>
            </a:extLst>
          </p:cNvPr>
          <p:cNvCxnSpPr>
            <a:cxnSpLocks/>
          </p:cNvCxnSpPr>
          <p:nvPr/>
        </p:nvCxnSpPr>
        <p:spPr>
          <a:xfrm flipH="1">
            <a:off x="7415213" y="5003800"/>
            <a:ext cx="2984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BD63F6CA-1E44-3A4C-A12D-267D51F4E375}"/>
              </a:ext>
            </a:extLst>
          </p:cNvPr>
          <p:cNvCxnSpPr>
            <a:cxnSpLocks/>
          </p:cNvCxnSpPr>
          <p:nvPr/>
        </p:nvCxnSpPr>
        <p:spPr>
          <a:xfrm flipH="1">
            <a:off x="7086600" y="4111625"/>
            <a:ext cx="750888" cy="6921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527" name="Textfeld 13"/>
          <p:cNvSpPr txBox="1">
            <a:spLocks noChangeArrowheads="1"/>
          </p:cNvSpPr>
          <p:nvPr/>
        </p:nvSpPr>
        <p:spPr bwMode="auto">
          <a:xfrm>
            <a:off x="5849939" y="5405438"/>
            <a:ext cx="885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800" b="1" kern="0">
                <a:solidFill>
                  <a:srgbClr val="FF0000"/>
                </a:solidFill>
                <a:latin typeface="Arial" panose="020B0604020202020204" pitchFamily="34" charset="0"/>
                <a:ea typeface="ヒラギノ角ゴ Pro W3" charset="-128"/>
                <a:cs typeface="Arial"/>
                <a:sym typeface="Arial"/>
              </a:rPr>
              <a:t>starke OER</a:t>
            </a:r>
          </a:p>
        </p:txBody>
      </p:sp>
      <p:cxnSp>
        <p:nvCxnSpPr>
          <p:cNvPr id="32" name="Gerade Verbindung mit Pfeil 31">
            <a:extLst>
              <a:ext uri="{FF2B5EF4-FFF2-40B4-BE49-F238E27FC236}">
                <a16:creationId xmlns:a16="http://schemas.microsoft.com/office/drawing/2014/main" id="{193DBCE3-A3EC-C84E-A1B7-729C35D34784}"/>
              </a:ext>
            </a:extLst>
          </p:cNvPr>
          <p:cNvCxnSpPr>
            <a:cxnSpLocks/>
          </p:cNvCxnSpPr>
          <p:nvPr/>
        </p:nvCxnSpPr>
        <p:spPr>
          <a:xfrm flipH="1" flipV="1">
            <a:off x="4333875" y="4124326"/>
            <a:ext cx="846138" cy="5953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529" name="Gruppieren 11"/>
          <p:cNvGrpSpPr>
            <a:grpSpLocks/>
          </p:cNvGrpSpPr>
          <p:nvPr/>
        </p:nvGrpSpPr>
        <p:grpSpPr bwMode="auto">
          <a:xfrm>
            <a:off x="7897814" y="4708526"/>
            <a:ext cx="604837" cy="473075"/>
            <a:chOff x="3220" y="1113839"/>
            <a:chExt cx="1334235" cy="1100465"/>
          </a:xfrm>
        </p:grpSpPr>
        <p:sp>
          <p:nvSpPr>
            <p:cNvPr id="38" name="Abgerundetes Rechteck 37">
              <a:extLst>
                <a:ext uri="{FF2B5EF4-FFF2-40B4-BE49-F238E27FC236}">
                  <a16:creationId xmlns:a16="http://schemas.microsoft.com/office/drawing/2014/main" id="{914666A7-6858-D24F-B27C-EF75A8D6259F}"/>
                </a:ext>
              </a:extLst>
            </p:cNvPr>
            <p:cNvSpPr/>
            <p:nvPr/>
          </p:nvSpPr>
          <p:spPr>
            <a:xfrm>
              <a:off x="3220" y="1113839"/>
              <a:ext cx="1334235" cy="1100465"/>
            </a:xfrm>
            <a:prstGeom prst="roundRect">
              <a:avLst>
                <a:gd name="adj" fmla="val 10000"/>
              </a:avLst>
            </a:prstGeom>
            <a:ln>
              <a:solidFill>
                <a:srgbClr val="3FAAD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Abgerundetes Rechteck 4">
              <a:extLst>
                <a:ext uri="{FF2B5EF4-FFF2-40B4-BE49-F238E27FC236}">
                  <a16:creationId xmlns:a16="http://schemas.microsoft.com/office/drawing/2014/main" id="{05EB5471-4AD7-AD46-A4DA-29D8D35B8063}"/>
                </a:ext>
              </a:extLst>
            </p:cNvPr>
            <p:cNvSpPr txBox="1"/>
            <p:nvPr/>
          </p:nvSpPr>
          <p:spPr>
            <a:xfrm>
              <a:off x="27732" y="1139690"/>
              <a:ext cx="1285210" cy="10487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955" tIns="20955" rIns="20955" bIns="20955" spcCol="1270" anchor="ctr"/>
            <a:lstStyle/>
            <a:p>
              <a:pPr marL="0" lvl="1" algn="ctr" defTabSz="488950">
                <a:lnSpc>
                  <a:spcPct val="90000"/>
                </a:lnSpc>
                <a:spcAft>
                  <a:spcPct val="15000"/>
                </a:spcAft>
                <a:buClr>
                  <a:srgbClr val="000000"/>
                </a:buClr>
                <a:defRPr/>
              </a:pPr>
              <a:r>
                <a:rPr lang="de-DE" sz="800" b="1" kern="0" dirty="0">
                  <a:solidFill>
                    <a:srgbClr val="000000">
                      <a:hueOff val="0"/>
                      <a:satOff val="0"/>
                      <a:lumOff val="0"/>
                      <a:alphaOff val="0"/>
                    </a:srgbClr>
                  </a:solidFill>
                  <a:latin typeface="Arial" panose="020B0604020202020204" pitchFamily="34" charset="0"/>
                  <a:cs typeface="Arial" panose="020B0604020202020204" pitchFamily="34" charset="0"/>
                  <a:sym typeface="Arial"/>
                </a:rPr>
                <a:t>Lehrende</a:t>
              </a:r>
            </a:p>
          </p:txBody>
        </p:sp>
      </p:grpSp>
      <p:sp>
        <p:nvSpPr>
          <p:cNvPr id="27" name="Rechteck 26"/>
          <p:cNvSpPr>
            <a:spLocks noChangeArrowheads="1"/>
          </p:cNvSpPr>
          <p:nvPr/>
        </p:nvSpPr>
        <p:spPr bwMode="auto">
          <a:xfrm>
            <a:off x="865189" y="3633789"/>
            <a:ext cx="22828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SzPts val="1800"/>
              <a:buNone/>
              <a:defRPr/>
            </a:pPr>
            <a:r>
              <a:rPr lang="de-DE" altLang="de-DE" sz="1800" kern="0" dirty="0">
                <a:solidFill>
                  <a:srgbClr val="000000"/>
                </a:solidFill>
                <a:latin typeface="Arial" panose="020B0604020202020204" pitchFamily="34" charset="0"/>
                <a:cs typeface="Arial"/>
                <a:sym typeface="Arial" panose="020B0604020202020204" pitchFamily="34" charset="0"/>
              </a:rPr>
              <a:t>In diesem Zyklus liegt das Potenzial von OER.</a:t>
            </a:r>
            <a:endParaRPr lang="de-DE" altLang="de-DE" sz="1200" kern="0" dirty="0">
              <a:solidFill>
                <a:srgbClr val="000000"/>
              </a:solidFill>
              <a:latin typeface="Arial" panose="020B0604020202020204" pitchFamily="34" charset="0"/>
              <a:cs typeface="Arial"/>
              <a:sym typeface="Arial" panose="020B0604020202020204" pitchFamily="34" charset="0"/>
            </a:endParaRPr>
          </a:p>
          <a:p>
            <a:pPr defTabSz="914400">
              <a:spcBef>
                <a:spcPct val="0"/>
              </a:spcBef>
              <a:buClr>
                <a:srgbClr val="000000"/>
              </a:buClr>
              <a:buSzPts val="1800"/>
              <a:buNone/>
              <a:defRPr/>
            </a:pPr>
            <a:r>
              <a:rPr lang="de-DE" altLang="de-DE" sz="1200" kern="0" dirty="0">
                <a:solidFill>
                  <a:srgbClr val="000000"/>
                </a:solidFill>
                <a:latin typeface="Arial" panose="020B0604020202020204" pitchFamily="34" charset="0"/>
                <a:cs typeface="Arial"/>
                <a:sym typeface="Arial" panose="020B0604020202020204" pitchFamily="34" charset="0"/>
              </a:rPr>
              <a:t> </a:t>
            </a:r>
          </a:p>
        </p:txBody>
      </p:sp>
      <p:sp>
        <p:nvSpPr>
          <p:cNvPr id="28" name="Textfeld 10"/>
          <p:cNvSpPr txBox="1">
            <a:spLocks noChangeArrowheads="1"/>
          </p:cNvSpPr>
          <p:nvPr/>
        </p:nvSpPr>
        <p:spPr bwMode="auto">
          <a:xfrm>
            <a:off x="0" y="2592389"/>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spcBef>
                <a:spcPct val="0"/>
              </a:spcBef>
              <a:buClr>
                <a:srgbClr val="000000"/>
              </a:buClr>
              <a:buNone/>
              <a:defRPr/>
            </a:pPr>
            <a:r>
              <a:rPr lang="de-DE" altLang="de-DE" sz="2400" kern="0" dirty="0">
                <a:solidFill>
                  <a:srgbClr val="3FA9DC"/>
                </a:solidFill>
                <a:latin typeface="Arial" panose="020B0604020202020204" pitchFamily="34" charset="0"/>
                <a:cs typeface="Arial"/>
                <a:sym typeface="Arial"/>
              </a:rPr>
              <a:t>Schwache und starke OER</a:t>
            </a:r>
          </a:p>
        </p:txBody>
      </p:sp>
    </p:spTree>
    <p:extLst>
      <p:ext uri="{BB962C8B-B14F-4D97-AF65-F5344CB8AC3E}">
        <p14:creationId xmlns:p14="http://schemas.microsoft.com/office/powerpoint/2010/main" val="1817808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1_White">
  <a:themeElements>
    <a:clrScheme name="DIE">
      <a:dk1>
        <a:sysClr val="windowText" lastClr="000000"/>
      </a:dk1>
      <a:lt1>
        <a:sysClr val="window" lastClr="FFFFFF"/>
      </a:lt1>
      <a:dk2>
        <a:srgbClr val="44546A"/>
      </a:dk2>
      <a:lt2>
        <a:srgbClr val="E7E6E6"/>
      </a:lt2>
      <a:accent1>
        <a:srgbClr val="0087CC"/>
      </a:accent1>
      <a:accent2>
        <a:srgbClr val="2E75B6"/>
      </a:accent2>
      <a:accent3>
        <a:srgbClr val="A7BE39"/>
      </a:accent3>
      <a:accent4>
        <a:srgbClr val="C00000"/>
      </a:accent4>
      <a:accent5>
        <a:srgbClr val="EEECE1"/>
      </a:accent5>
      <a:accent6>
        <a:srgbClr val="C4BD97"/>
      </a:accent6>
      <a:hlink>
        <a:srgbClr val="0087CC"/>
      </a:hlink>
      <a:folHlink>
        <a:srgbClr val="C0000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cap="flat">
          <a:noFill/>
          <a:miter lim="400000"/>
        </a:ln>
        <a:effectLst/>
      </a:spPr>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def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tx1"/>
            </a:solidFill>
            <a:effectLst/>
            <a:uFillTx/>
            <a:latin typeface="Helvetica Light"/>
            <a:ea typeface="Helvetica Light"/>
            <a:cs typeface="Helvetica Light"/>
            <a:sym typeface="Helvetica Light"/>
          </a:defRPr>
        </a:def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718" tIns="35718" rIns="35718" bIns="35718" numCol="1" spcCol="38100" rtlCol="0" anchor="ctr">
        <a:spAutoFit/>
      </a:bodyPr>
      <a:lstStyle>
        <a:defPPr marL="0" marR="0" indent="0" algn="l" defTabSz="410765"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_PPT-Vorl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ite 3">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eite 3">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NA_PPT-Vorlage</Template>
  <TotalTime>0</TotalTime>
  <Words>2125</Words>
  <Application>Microsoft Office PowerPoint</Application>
  <PresentationFormat>Bildschirmpräsentation (4:3)</PresentationFormat>
  <Paragraphs>304</Paragraphs>
  <Slides>37</Slides>
  <Notes>27</Notes>
  <HiddenSlides>0</HiddenSlides>
  <MMClips>0</MMClips>
  <ScaleCrop>false</ScaleCrop>
  <HeadingPairs>
    <vt:vector size="6" baseType="variant">
      <vt:variant>
        <vt:lpstr>Verwendete Schriftarten</vt:lpstr>
      </vt:variant>
      <vt:variant>
        <vt:i4>11</vt:i4>
      </vt:variant>
      <vt:variant>
        <vt:lpstr>Design</vt:lpstr>
      </vt:variant>
      <vt:variant>
        <vt:i4>6</vt:i4>
      </vt:variant>
      <vt:variant>
        <vt:lpstr>Folientitel</vt:lpstr>
      </vt:variant>
      <vt:variant>
        <vt:i4>37</vt:i4>
      </vt:variant>
    </vt:vector>
  </HeadingPairs>
  <TitlesOfParts>
    <vt:vector size="54" baseType="lpstr">
      <vt:lpstr>Microsoft YaHei</vt:lpstr>
      <vt:lpstr>Aller Light</vt:lpstr>
      <vt:lpstr>Arial</vt:lpstr>
      <vt:lpstr>Calibri</vt:lpstr>
      <vt:lpstr>Courier New</vt:lpstr>
      <vt:lpstr>Helvetica Light</vt:lpstr>
      <vt:lpstr>Lucida Grande</vt:lpstr>
      <vt:lpstr>Segoe UI Symbol</vt:lpstr>
      <vt:lpstr>Source Serif Pro</vt:lpstr>
      <vt:lpstr>Wingdings</vt:lpstr>
      <vt:lpstr>ヒラギノ角ゴ Pro W3</vt:lpstr>
      <vt:lpstr>1_White</vt:lpstr>
      <vt:lpstr>NA_PPT-Vorlage</vt:lpstr>
      <vt:lpstr>seite 3</vt:lpstr>
      <vt:lpstr>1_seite 3</vt:lpstr>
      <vt:lpstr>Office-Design</vt:lpstr>
      <vt:lpstr>1_Office-Design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OER in den AlphaDekade-Projekten</vt:lpstr>
      <vt:lpstr>Urheberrecht</vt:lpstr>
      <vt:lpstr>Kennzeichnung von Offenen Bildungsmaterialien</vt:lpstr>
      <vt:lpstr>Beispiele für OER</vt:lpstr>
      <vt:lpstr>Was ist CC?</vt:lpstr>
      <vt:lpstr>Rechtsmodule für CC-Lizenzen</vt:lpstr>
      <vt:lpstr>PowerPoint-Präsentation</vt:lpstr>
      <vt:lpstr>OER selber erstellen</vt:lpstr>
      <vt:lpstr>OER selber erstellen</vt:lpstr>
      <vt:lpstr>TULLU+V-Regel</vt:lpstr>
      <vt:lpstr>Lizenzhinweisgenerator für Wikipedia-Bilder</vt:lpstr>
      <vt:lpstr>Wo finde ich weitere Informationen?</vt:lpstr>
      <vt:lpstr>Vielen Dank für Ihre Aufmerksamkeit</vt:lpstr>
      <vt:lpstr>PowerPoint-Präsentation</vt:lpstr>
      <vt:lpstr>Projektziel: Unterstützung der ehrenamtlich Engagierten in der Flüchtlingsarbeit</vt:lpstr>
      <vt:lpstr> Seit 2018 veröffentlicht:</vt:lpstr>
      <vt:lpstr>3) Warum OER?</vt:lpstr>
      <vt:lpstr>PowerPoint-Präsentation</vt:lpstr>
      <vt:lpstr>PowerPoint-Präsentation</vt:lpstr>
      <vt:lpstr>PowerPoint-Präsentation</vt:lpstr>
      <vt:lpstr>Erasmus+ Projekt:  Math-GAMES – Games and Mathematics in Education for Adults</vt:lpstr>
      <vt:lpstr>Erasmus+ Projekt:  Math-GAMES – Games and Mathematics in Education for Adults</vt:lpstr>
      <vt:lpstr>Erasmus+ Projekt:  Math-GAMES – Games and Mathematics in Education for Adults</vt:lpstr>
      <vt:lpstr>Erasmus+ Projekt:  Math-GAMES – Games and Mathematics in Education for Adults</vt:lpstr>
    </vt:vector>
  </TitlesOfParts>
  <Company>BiBB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kirschbaum</dc:creator>
  <cp:lastModifiedBy>Spaude, Magdalena</cp:lastModifiedBy>
  <cp:revision>359</cp:revision>
  <cp:lastPrinted>2017-07-05T06:22:15Z</cp:lastPrinted>
  <dcterms:created xsi:type="dcterms:W3CDTF">2014-10-29T12:16:36Z</dcterms:created>
  <dcterms:modified xsi:type="dcterms:W3CDTF">2020-01-30T12:29:45Z</dcterms:modified>
</cp:coreProperties>
</file>