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05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7T13:02:37.011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0 244 16383,'68'0'0,"3"0"0,-14 0 0,-7-2 0,4-3 0,1-3 0,4-1 0,19-4 0,8-1 0,-6-3 0,6-1 0,-4 2 0,11 0 0,1 0 0,-12-1 0,2-1 0,-6 4 0,-5 8 0,-4 1 0,4-6 0,4-1 0,22 7 0,0 1 0,-30-1 0,-2 1 0,17-1 0,-5 2 0,3 3 0,-6 0 0,-1 0 0,-1 0 0,-17 5 0,-8 7 0,-9 0 0,-7 4 0,-6-5 0,5-5 0,-10-2 0,-1-4 0,-2 0 0,-9 0 0,4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7T13:02:38.83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16 16383,'58'0'0,"-1"0"0,0 0 0,3 0 0,33 0 0,6 0 0,-4 0 0,3 0 0,-10 0 0,5 0 0,-6 0 0,10 0 0,-1 0 0,-7 0 0,5 0 0,-5 0 0,2 0 0,1 0 0,-4 0 0,5 0 0,-9 0 0,-8 0 0,-4 0 0,27 1 0,-4-2 0,-42-2 0,-1-1 0,24 3 0,-1 0 0,-24-2 0,-2-1 0,44 4 0,-36 0 0,-1 0 0,-25 0 0,0 0 0,-20 0 0,3 0 0,-5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0:54:39.356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16 16383,'58'0'0,"-1"0"0,0 0 0,3 0 0,33 0 0,6 0 0,-4 0 0,3 0 0,-10 0 0,5 0 0,-6 0 0,10 0 0,-1 0 0,-7 0 0,5 0 0,-5 0 0,2 0 0,1 0 0,-4 0 0,5 0 0,-9 0 0,-8 0 0,-4 0 0,27 1 0,-4-2 0,-42-2 0,-1-1 0,24 3 0,-1 0 0,-24-2 0,-2-1 0,44 4 0,-36 0 0,-1 0 0,-25 0 0,0 0 0,-20 0 0,3 0 0,-5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0:56:39.066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0 127 16383,'38'0'0,"1"0"0,-8 0 0,-3-1 0,2-1 0,0-2 0,3-1 0,10-2 0,5 0 0,-4-2 0,4 0 0,-3 0 0,6 1 0,1 0 0,-6-1 0,0 0 0,-3 1 0,-2 5 0,-3 1 0,2-4 0,3 0 0,12 3 0,-1 1 0,-16-1 0,-1 1 0,10 0 0,-3 0 0,1 2 0,-3 0 0,0 0 0,-2 0 0,-8 3 0,-5 3 0,-5 0 0,-4 2 0,-3-2 0,3-3 0,-6-1 0,0-2 0,-2 0 0,-4 0 0,2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71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12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33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34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42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54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93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82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37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7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31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s://creativecommons.org/licenses/by-sa/4.0/legalcode.de" TargetMode="External"/><Relationship Id="rId7" Type="http://schemas.openxmlformats.org/officeDocument/2006/relationships/customXml" Target="../ink/ink2.xml"/><Relationship Id="rId12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customXml" Target="../ink/ink3.xml"/><Relationship Id="rId4" Type="http://schemas.openxmlformats.org/officeDocument/2006/relationships/hyperlink" Target="https://creativecommons.org/licenses/by/4.0/legalcode.de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2F6FD5FB-6D05-4B47-B010-409F302FDD53}"/>
              </a:ext>
            </a:extLst>
          </p:cNvPr>
          <p:cNvSpPr/>
          <p:nvPr/>
        </p:nvSpPr>
        <p:spPr>
          <a:xfrm>
            <a:off x="2191" y="745435"/>
            <a:ext cx="7004570" cy="17294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82CFD3D-5B02-8944-8F63-9CCF4988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97" y="860858"/>
            <a:ext cx="8637219" cy="877079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OERCupcake</a:t>
            </a:r>
            <a:r>
              <a:rPr lang="de-DE" dirty="0" smtClean="0"/>
              <a:t>-Regel</a:t>
            </a:r>
            <a:endParaRPr lang="en-GB" dirty="0"/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6AA2A79E-9D45-F042-A60F-5F0B4925D444}"/>
              </a:ext>
            </a:extLst>
          </p:cNvPr>
          <p:cNvSpPr/>
          <p:nvPr/>
        </p:nvSpPr>
        <p:spPr>
          <a:xfrm>
            <a:off x="579128" y="1605681"/>
            <a:ext cx="6717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venir Book" panose="02000503020000020003" pitchFamily="2" charset="0"/>
              </a:rPr>
              <a:t>Die „Gesamtlizenz“ darf nicht mehr erlauben,</a:t>
            </a:r>
            <a:br>
              <a:rPr lang="de-DE" sz="2000" dirty="0">
                <a:latin typeface="Avenir Book" panose="02000503020000020003" pitchFamily="2" charset="0"/>
              </a:rPr>
            </a:br>
            <a:r>
              <a:rPr lang="de-DE" sz="2000" dirty="0">
                <a:latin typeface="Avenir Book" panose="02000503020000020003" pitchFamily="2" charset="0"/>
              </a:rPr>
              <a:t>als die Lizenz der genutzten Materialien.</a:t>
            </a:r>
          </a:p>
        </p:txBody>
      </p:sp>
      <p:pic>
        <p:nvPicPr>
          <p:cNvPr id="10242" name="Picture 2" descr="Cake 2">
            <a:extLst>
              <a:ext uri="{FF2B5EF4-FFF2-40B4-BE49-F238E27FC236}">
                <a16:creationId xmlns="" xmlns:a16="http://schemas.microsoft.com/office/drawing/2014/main" id="{33B86CFB-8932-2940-BCF0-9FC5C8C30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0" y="3011644"/>
            <a:ext cx="2445440" cy="328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1513468B-A4CA-AE41-BD7C-1D6DB166A2CE}"/>
              </a:ext>
            </a:extLst>
          </p:cNvPr>
          <p:cNvSpPr txBox="1"/>
          <p:nvPr/>
        </p:nvSpPr>
        <p:spPr>
          <a:xfrm>
            <a:off x="2886075" y="2806215"/>
            <a:ext cx="60187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venir Book" panose="02000503020000020003" pitchFamily="2" charset="0"/>
              </a:rPr>
              <a:t>Lizenz für den Cupcake</a:t>
            </a:r>
          </a:p>
          <a:p>
            <a:r>
              <a:rPr lang="de-DE" sz="1400" dirty="0">
                <a:latin typeface="Avenir Book" panose="02000503020000020003" pitchFamily="2" charset="0"/>
              </a:rPr>
              <a:t/>
            </a:r>
            <a:br>
              <a:rPr lang="de-DE" sz="1400" dirty="0">
                <a:latin typeface="Avenir Book" panose="02000503020000020003" pitchFamily="2" charset="0"/>
              </a:rPr>
            </a:br>
            <a:r>
              <a:rPr lang="de-DE" sz="1400" dirty="0" smtClean="0">
                <a:latin typeface="Avenir Book" panose="02000503020000020003" pitchFamily="2" charset="0"/>
              </a:rPr>
              <a:t>Cupcake</a:t>
            </a:r>
            <a:r>
              <a:rPr lang="de-DE" sz="1400" dirty="0">
                <a:latin typeface="Avenir Book" panose="02000503020000020003" pitchFamily="2" charset="0"/>
              </a:rPr>
              <a:t>, </a:t>
            </a:r>
            <a:r>
              <a:rPr lang="de-DE" sz="1400" dirty="0" smtClean="0">
                <a:latin typeface="Avenir Book" panose="02000503020000020003" pitchFamily="2" charset="0"/>
              </a:rPr>
              <a:t>Cupcake-Macher*in</a:t>
            </a:r>
            <a:r>
              <a:rPr lang="de-DE" sz="1400" dirty="0">
                <a:latin typeface="Avenir Book" panose="02000503020000020003" pitchFamily="2" charset="0"/>
              </a:rPr>
              <a:t>, CC BY-SA 4.0 </a:t>
            </a:r>
            <a:r>
              <a:rPr lang="de-DE" sz="1400" dirty="0">
                <a:latin typeface="Avenir Book" panose="02000503020000020003" pitchFamily="2" charset="0"/>
              </a:rPr>
              <a:t>International, </a:t>
            </a:r>
            <a:r>
              <a:rPr lang="de-DE" sz="1400" dirty="0">
                <a:latin typeface="Avenir Book" panose="02000503020000020003" pitchFamily="2" charset="0"/>
                <a:hlinkClick r:id="rId3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3"/>
              </a:rPr>
              <a:t>creativecommons.org/licenses/by-sa/4.0/legalcode.de</a:t>
            </a:r>
            <a:r>
              <a:rPr lang="de-DE" sz="1400" dirty="0" smtClean="0">
                <a:latin typeface="Avenir Book" panose="02000503020000020003" pitchFamily="2" charset="0"/>
              </a:rPr>
              <a:t>, </a:t>
            </a:r>
            <a:r>
              <a:rPr lang="de-DE" sz="1400" dirty="0" smtClean="0">
                <a:latin typeface="Avenir Book" panose="02000503020000020003" pitchFamily="2" charset="0"/>
              </a:rPr>
              <a:t>(</a:t>
            </a:r>
            <a:r>
              <a:rPr lang="de-DE" sz="1400" dirty="0">
                <a:latin typeface="Avenir Book" panose="02000503020000020003" pitchFamily="2" charset="0"/>
              </a:rPr>
              <a:t>via cupecakes.org)</a:t>
            </a:r>
          </a:p>
          <a:p>
            <a:endParaRPr lang="de-DE" sz="1400" b="1" dirty="0">
              <a:latin typeface="Avenir Book" panose="02000503020000020003" pitchFamily="2" charset="0"/>
            </a:endParaRPr>
          </a:p>
          <a:p>
            <a:r>
              <a:rPr lang="de-DE" sz="1400" b="1" dirty="0">
                <a:latin typeface="Avenir Book" panose="02000503020000020003" pitchFamily="2" charset="0"/>
              </a:rPr>
              <a:t>Unter Nutzung </a:t>
            </a:r>
            <a:r>
              <a:rPr lang="de-DE" sz="1400" b="1" dirty="0" smtClean="0">
                <a:latin typeface="Avenir Book" panose="02000503020000020003" pitchFamily="2" charset="0"/>
              </a:rPr>
              <a:t>von</a:t>
            </a:r>
            <a:endParaRPr lang="de-DE" sz="1400" b="1" dirty="0">
              <a:latin typeface="Avenir Book" panose="02000503020000020003" pitchFamily="2" charset="0"/>
            </a:endParaRP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Rote Kugeln, Rote Kugeln-Macher*in, CC BY 4.0 </a:t>
            </a:r>
            <a:r>
              <a:rPr lang="de-DE" sz="1400" dirty="0" smtClean="0">
                <a:latin typeface="Avenir Book" panose="02000503020000020003" pitchFamily="2" charset="0"/>
              </a:rPr>
              <a:t>International, </a:t>
            </a:r>
            <a:r>
              <a:rPr lang="de-DE" sz="1400" dirty="0">
                <a:latin typeface="Avenir Book" panose="02000503020000020003" pitchFamily="2" charset="0"/>
                <a:hlinkClick r:id="rId4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4"/>
              </a:rPr>
              <a:t>creativecommons.org/licenses/by/4.0/legalcode.de</a:t>
            </a:r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(via kugeln.com)</a:t>
            </a: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Orange Creme, Orange Creme-Macher*in, CC BY SA 4.0 </a:t>
            </a:r>
            <a:r>
              <a:rPr lang="de-DE" sz="1400" dirty="0" smtClean="0">
                <a:latin typeface="Avenir Book" panose="02000503020000020003" pitchFamily="2" charset="0"/>
              </a:rPr>
              <a:t>International, </a:t>
            </a:r>
            <a:r>
              <a:rPr lang="de-DE" sz="1400" dirty="0">
                <a:latin typeface="Avenir Book" panose="02000503020000020003" pitchFamily="2" charset="0"/>
                <a:hlinkClick r:id="rId3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3"/>
              </a:rPr>
              <a:t>creativecommons.org/licenses/by-sa/4.0/legalcode.de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de-DE" sz="1400" dirty="0" smtClean="0">
                <a:latin typeface="Avenir Book" panose="02000503020000020003" pitchFamily="2" charset="0"/>
              </a:rPr>
              <a:t>(via </a:t>
            </a:r>
            <a:r>
              <a:rPr lang="de-DE" sz="1400" dirty="0">
                <a:latin typeface="Avenir Book" panose="02000503020000020003" pitchFamily="2" charset="0"/>
              </a:rPr>
              <a:t>creme.de)</a:t>
            </a: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Grünes </a:t>
            </a:r>
            <a:r>
              <a:rPr lang="de-DE" sz="1400" dirty="0" smtClean="0">
                <a:latin typeface="Avenir Book" panose="02000503020000020003" pitchFamily="2" charset="0"/>
              </a:rPr>
              <a:t>Cupcake-Förmchen</a:t>
            </a:r>
            <a:r>
              <a:rPr lang="de-DE" sz="1400" dirty="0">
                <a:latin typeface="Avenir Book" panose="02000503020000020003" pitchFamily="2" charset="0"/>
              </a:rPr>
              <a:t>, CC0 1.0 </a:t>
            </a:r>
            <a:r>
              <a:rPr lang="de-DE" sz="1400" dirty="0">
                <a:latin typeface="Avenir Book" panose="02000503020000020003" pitchFamily="2" charset="0"/>
              </a:rPr>
              <a:t>Universell, </a:t>
            </a:r>
            <a:endParaRPr lang="de-D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="" xmlns:a16="http://schemas.microsoft.com/office/drawing/2014/main" id="{565F0E03-9D8F-CC41-AC1E-2802CC372196}"/>
                  </a:ext>
                </a:extLst>
              </p14:cNvPr>
              <p14:cNvContentPartPr/>
              <p14:nvPr/>
            </p14:nvContentPartPr>
            <p14:xfrm>
              <a:off x="6210606" y="4584626"/>
              <a:ext cx="964080" cy="8784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65F0E03-9D8F-CC41-AC1E-2802CC3721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56606" y="4476626"/>
                <a:ext cx="10720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Freihand 10">
                <a:extLst>
                  <a:ext uri="{FF2B5EF4-FFF2-40B4-BE49-F238E27FC236}">
                    <a16:creationId xmlns="" xmlns:a16="http://schemas.microsoft.com/office/drawing/2014/main" id="{98A7409B-17FA-7243-B98E-66F8A9AA2D3F}"/>
                  </a:ext>
                </a:extLst>
              </p14:cNvPr>
              <p14:cNvContentPartPr/>
              <p14:nvPr/>
            </p14:nvContentPartPr>
            <p14:xfrm>
              <a:off x="5645223" y="3351193"/>
              <a:ext cx="1007640" cy="648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8A7409B-17FA-7243-B98E-66F8A9AA2D3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91223" y="3243193"/>
                <a:ext cx="1115640" cy="2224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E9B3C901-1939-6848-A40E-2661ED8CB236}"/>
              </a:ext>
            </a:extLst>
          </p:cNvPr>
          <p:cNvSpPr txBox="1"/>
          <p:nvPr/>
        </p:nvSpPr>
        <p:spPr>
          <a:xfrm rot="16200000">
            <a:off x="7335638" y="989037"/>
            <a:ext cx="24304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venir Book" panose="02000503020000020003" pitchFamily="2" charset="0"/>
              </a:rPr>
              <a:t>Diese Erklärung mit fiktiven Lizenzangaben wird unter CC0 1.0 </a:t>
            </a:r>
            <a:r>
              <a:rPr lang="de-DE" sz="1000" dirty="0" smtClean="0">
                <a:latin typeface="Avenir Book" panose="02000503020000020003" pitchFamily="2" charset="0"/>
              </a:rPr>
              <a:t>zur </a:t>
            </a:r>
            <a:r>
              <a:rPr lang="de-DE" sz="1000" dirty="0">
                <a:latin typeface="Avenir Book" panose="02000503020000020003" pitchFamily="2" charset="0"/>
              </a:rPr>
              <a:t>Verfügung gestellt. Cupcake, </a:t>
            </a:r>
            <a:r>
              <a:rPr lang="de-DE" sz="1000" dirty="0" smtClean="0">
                <a:latin typeface="Avenir Book" panose="02000503020000020003" pitchFamily="2" charset="0"/>
              </a:rPr>
              <a:t>CC0 1.0 </a:t>
            </a:r>
            <a:r>
              <a:rPr lang="de-DE" sz="1000" dirty="0">
                <a:latin typeface="Avenir Book" panose="02000503020000020003" pitchFamily="2" charset="0"/>
              </a:rPr>
              <a:t>(via openclipart.org</a:t>
            </a:r>
            <a:r>
              <a:rPr lang="de-DE" sz="1000" dirty="0" smtClean="0">
                <a:latin typeface="Avenir Book" panose="02000503020000020003" pitchFamily="2" charset="0"/>
              </a:rPr>
              <a:t>).</a:t>
            </a:r>
            <a:endParaRPr lang="de-DE" dirty="0"/>
          </a:p>
        </p:txBody>
      </p:sp>
      <p:pic>
        <p:nvPicPr>
          <p:cNvPr id="1026" name="Picture 2" descr="Logo of the CC Zero or CC0 Public Domain Dedication License – “No... |  Download Scientific Diagram">
            <a:extLst>
              <a:ext uri="{FF2B5EF4-FFF2-40B4-BE49-F238E27FC236}">
                <a16:creationId xmlns="" xmlns:a16="http://schemas.microsoft.com/office/drawing/2014/main" id="{CEE08C5E-8593-2749-AC35-4F6742D0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70699" y="1541151"/>
            <a:ext cx="1379607" cy="48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Freihand 11">
                <a:extLst>
                  <a:ext uri="{FF2B5EF4-FFF2-40B4-BE49-F238E27FC236}">
                    <a16:creationId xmlns="" xmlns:a16="http://schemas.microsoft.com/office/drawing/2014/main" id="{98A7409B-17FA-7243-B98E-66F8A9AA2D3F}"/>
                  </a:ext>
                </a:extLst>
              </p14:cNvPr>
              <p14:cNvContentPartPr/>
              <p14:nvPr/>
            </p14:nvContentPartPr>
            <p14:xfrm>
              <a:off x="6670866" y="5479096"/>
              <a:ext cx="1007640" cy="648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8A7409B-17FA-7243-B98E-66F8A9AA2D3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16866" y="5371096"/>
                <a:ext cx="111564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Freihand 12">
                <a:extLst>
                  <a:ext uri="{FF2B5EF4-FFF2-40B4-BE49-F238E27FC236}">
                    <a16:creationId xmlns="" xmlns:a16="http://schemas.microsoft.com/office/drawing/2014/main" id="{565F0E03-9D8F-CC41-AC1E-2802CC372196}"/>
                  </a:ext>
                </a:extLst>
              </p14:cNvPr>
              <p14:cNvContentPartPr/>
              <p14:nvPr/>
            </p14:nvContentPartPr>
            <p14:xfrm>
              <a:off x="5454765" y="6362392"/>
              <a:ext cx="533401" cy="45719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65F0E03-9D8F-CC41-AC1E-2802CC37219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00777" y="6254394"/>
                <a:ext cx="641377" cy="2617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186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</vt:lpstr>
      <vt:lpstr>Die OERCupcake-Regel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Cupcake-Regel</dc:title>
  <dc:creator>Schön, Sandra</dc:creator>
  <cp:lastModifiedBy>Grimm, Susanne</cp:lastModifiedBy>
  <cp:revision>15</cp:revision>
  <dcterms:created xsi:type="dcterms:W3CDTF">2021-09-28T19:01:53Z</dcterms:created>
  <dcterms:modified xsi:type="dcterms:W3CDTF">2021-10-11T09:30:44Z</dcterms:modified>
</cp:coreProperties>
</file>