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92" r:id="rId4"/>
    <p:sldMasterId id="2147483893" r:id="rId5"/>
    <p:sldMasterId id="2147483894" r:id="rId6"/>
    <p:sldMasterId id="2147483895" r:id="rId7"/>
    <p:sldMasterId id="214748389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Lst>
  <p:sldSz cy="5143500" cx="9144000"/>
  <p:notesSz cx="6858000" cy="9144000"/>
  <p:embeddedFontLst>
    <p:embeddedFont>
      <p:font typeface="Montserrat Light"/>
      <p:regular r:id="rId55"/>
      <p:bold r:id="rId56"/>
      <p:italic r:id="rId57"/>
      <p:boldItalic r:id="rId58"/>
    </p:embeddedFont>
    <p:embeddedFont>
      <p:font typeface="Helvetica Neue"/>
      <p:regular r:id="rId59"/>
      <p:bold r:id="rId60"/>
      <p:italic r:id="rId61"/>
      <p:boldItalic r:id="rId62"/>
    </p:embeddedFont>
    <p:embeddedFont>
      <p:font typeface="Montserrat SemiBold"/>
      <p:regular r:id="rId63"/>
      <p:bold r:id="rId64"/>
      <p:italic r:id="rId65"/>
      <p:boldItalic r:id="rId66"/>
    </p:embeddedFont>
    <p:embeddedFont>
      <p:font typeface="Roboto"/>
      <p:regular r:id="rId67"/>
      <p:bold r:id="rId68"/>
      <p:italic r:id="rId69"/>
      <p:boldItalic r:id="rId70"/>
    </p:embeddedFont>
    <p:embeddedFont>
      <p:font typeface="Montserrat"/>
      <p:regular r:id="rId71"/>
      <p:bold r:id="rId72"/>
      <p:italic r:id="rId73"/>
      <p:boldItalic r:id="rId74"/>
    </p:embeddedFont>
    <p:embeddedFont>
      <p:font typeface="Lato"/>
      <p:regular r:id="rId75"/>
      <p:bold r:id="rId76"/>
      <p:italic r:id="rId77"/>
      <p:boldItalic r:id="rId78"/>
    </p:embeddedFont>
    <p:embeddedFont>
      <p:font typeface="Montserrat Medium"/>
      <p:regular r:id="rId79"/>
      <p:bold r:id="rId80"/>
      <p:italic r:id="rId81"/>
      <p:boldItalic r:id="rId82"/>
    </p:embeddedFont>
    <p:embeddedFont>
      <p:font typeface="Abel"/>
      <p:regular r:id="rId83"/>
    </p:embeddedFont>
    <p:embeddedFont>
      <p:font typeface="Montserrat ExtraBold"/>
      <p:bold r:id="rId84"/>
      <p:boldItalic r:id="rId85"/>
    </p:embeddedFont>
    <p:embeddedFont>
      <p:font typeface="Open Sans"/>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84" Type="http://schemas.openxmlformats.org/officeDocument/2006/relationships/font" Target="fonts/MontserratExtraBold-bold.fntdata"/><Relationship Id="rId83" Type="http://schemas.openxmlformats.org/officeDocument/2006/relationships/font" Target="fonts/Abel-regular.fntdata"/><Relationship Id="rId42" Type="http://schemas.openxmlformats.org/officeDocument/2006/relationships/slide" Target="slides/slide33.xml"/><Relationship Id="rId86" Type="http://schemas.openxmlformats.org/officeDocument/2006/relationships/font" Target="fonts/OpenSans-regular.fntdata"/><Relationship Id="rId41" Type="http://schemas.openxmlformats.org/officeDocument/2006/relationships/slide" Target="slides/slide32.xml"/><Relationship Id="rId85" Type="http://schemas.openxmlformats.org/officeDocument/2006/relationships/font" Target="fonts/MontserratExtraBold-boldItalic.fntdata"/><Relationship Id="rId44" Type="http://schemas.openxmlformats.org/officeDocument/2006/relationships/slide" Target="slides/slide35.xml"/><Relationship Id="rId88" Type="http://schemas.openxmlformats.org/officeDocument/2006/relationships/font" Target="fonts/OpenSans-italic.fntdata"/><Relationship Id="rId43" Type="http://schemas.openxmlformats.org/officeDocument/2006/relationships/slide" Target="slides/slide34.xml"/><Relationship Id="rId87" Type="http://schemas.openxmlformats.org/officeDocument/2006/relationships/font" Target="fonts/OpenSans-bold.fntdata"/><Relationship Id="rId46" Type="http://schemas.openxmlformats.org/officeDocument/2006/relationships/slide" Target="slides/slide37.xml"/><Relationship Id="rId45" Type="http://schemas.openxmlformats.org/officeDocument/2006/relationships/slide" Target="slides/slide36.xml"/><Relationship Id="rId89" Type="http://schemas.openxmlformats.org/officeDocument/2006/relationships/font" Target="fonts/OpenSans-boldItalic.fntdata"/><Relationship Id="rId80" Type="http://schemas.openxmlformats.org/officeDocument/2006/relationships/font" Target="fonts/MontserratMedium-bold.fntdata"/><Relationship Id="rId82" Type="http://schemas.openxmlformats.org/officeDocument/2006/relationships/font" Target="fonts/MontserratMedium-boldItalic.fntdata"/><Relationship Id="rId81" Type="http://schemas.openxmlformats.org/officeDocument/2006/relationships/font" Target="fonts/MontserratMedium-italic.fntdata"/><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Montserrat-italic.fntdata"/><Relationship Id="rId72" Type="http://schemas.openxmlformats.org/officeDocument/2006/relationships/font" Target="fonts/Montserrat-bold.fntdata"/><Relationship Id="rId31" Type="http://schemas.openxmlformats.org/officeDocument/2006/relationships/slide" Target="slides/slide22.xml"/><Relationship Id="rId75" Type="http://schemas.openxmlformats.org/officeDocument/2006/relationships/font" Target="fonts/Lato-regular.fntdata"/><Relationship Id="rId30" Type="http://schemas.openxmlformats.org/officeDocument/2006/relationships/slide" Target="slides/slide21.xml"/><Relationship Id="rId74" Type="http://schemas.openxmlformats.org/officeDocument/2006/relationships/font" Target="fonts/Montserrat-boldItalic.fntdata"/><Relationship Id="rId33" Type="http://schemas.openxmlformats.org/officeDocument/2006/relationships/slide" Target="slides/slide24.xml"/><Relationship Id="rId77" Type="http://schemas.openxmlformats.org/officeDocument/2006/relationships/font" Target="fonts/Lato-italic.fntdata"/><Relationship Id="rId32" Type="http://schemas.openxmlformats.org/officeDocument/2006/relationships/slide" Target="slides/slide23.xml"/><Relationship Id="rId76" Type="http://schemas.openxmlformats.org/officeDocument/2006/relationships/font" Target="fonts/Lato-bold.fntdata"/><Relationship Id="rId35" Type="http://schemas.openxmlformats.org/officeDocument/2006/relationships/slide" Target="slides/slide26.xml"/><Relationship Id="rId79" Type="http://schemas.openxmlformats.org/officeDocument/2006/relationships/font" Target="fonts/MontserratMedium-regular.fntdata"/><Relationship Id="rId34" Type="http://schemas.openxmlformats.org/officeDocument/2006/relationships/slide" Target="slides/slide25.xml"/><Relationship Id="rId78" Type="http://schemas.openxmlformats.org/officeDocument/2006/relationships/font" Target="fonts/Lato-boldItalic.fntdata"/><Relationship Id="rId71" Type="http://schemas.openxmlformats.org/officeDocument/2006/relationships/font" Target="fonts/Montserrat-regular.fntdata"/><Relationship Id="rId70" Type="http://schemas.openxmlformats.org/officeDocument/2006/relationships/font" Target="fonts/Roboto-boldItalic.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HelveticaNeue-boldItalic.fntdata"/><Relationship Id="rId61" Type="http://schemas.openxmlformats.org/officeDocument/2006/relationships/font" Target="fonts/HelveticaNeue-italic.fntdata"/><Relationship Id="rId20" Type="http://schemas.openxmlformats.org/officeDocument/2006/relationships/slide" Target="slides/slide11.xml"/><Relationship Id="rId64" Type="http://schemas.openxmlformats.org/officeDocument/2006/relationships/font" Target="fonts/MontserratSemiBold-bold.fntdata"/><Relationship Id="rId63" Type="http://schemas.openxmlformats.org/officeDocument/2006/relationships/font" Target="fonts/MontserratSemiBold-regular.fntdata"/><Relationship Id="rId22" Type="http://schemas.openxmlformats.org/officeDocument/2006/relationships/slide" Target="slides/slide13.xml"/><Relationship Id="rId66" Type="http://schemas.openxmlformats.org/officeDocument/2006/relationships/font" Target="fonts/MontserratSemiBold-boldItalic.fntdata"/><Relationship Id="rId21" Type="http://schemas.openxmlformats.org/officeDocument/2006/relationships/slide" Target="slides/slide12.xml"/><Relationship Id="rId65" Type="http://schemas.openxmlformats.org/officeDocument/2006/relationships/font" Target="fonts/MontserratSemiBold-italic.fntdata"/><Relationship Id="rId24" Type="http://schemas.openxmlformats.org/officeDocument/2006/relationships/slide" Target="slides/slide15.xml"/><Relationship Id="rId68" Type="http://schemas.openxmlformats.org/officeDocument/2006/relationships/font" Target="fonts/Roboto-bold.fntdata"/><Relationship Id="rId23" Type="http://schemas.openxmlformats.org/officeDocument/2006/relationships/slide" Target="slides/slide14.xml"/><Relationship Id="rId67" Type="http://schemas.openxmlformats.org/officeDocument/2006/relationships/font" Target="fonts/Roboto-regular.fntdata"/><Relationship Id="rId60" Type="http://schemas.openxmlformats.org/officeDocument/2006/relationships/font" Target="fonts/HelveticaNeue-bold.fntdata"/><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Roboto-italic.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font" Target="fonts/MontserratLight-regular.fntdata"/><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font" Target="fonts/MontserratLight-italic.fntdata"/><Relationship Id="rId12" Type="http://schemas.openxmlformats.org/officeDocument/2006/relationships/slide" Target="slides/slide3.xml"/><Relationship Id="rId56" Type="http://schemas.openxmlformats.org/officeDocument/2006/relationships/font" Target="fonts/MontserratLight-bold.fntdata"/><Relationship Id="rId15" Type="http://schemas.openxmlformats.org/officeDocument/2006/relationships/slide" Target="slides/slide6.xml"/><Relationship Id="rId59" Type="http://schemas.openxmlformats.org/officeDocument/2006/relationships/font" Target="fonts/HelveticaNeue-regular.fntdata"/><Relationship Id="rId14" Type="http://schemas.openxmlformats.org/officeDocument/2006/relationships/slide" Target="slides/slide5.xml"/><Relationship Id="rId58" Type="http://schemas.openxmlformats.org/officeDocument/2006/relationships/font" Target="fonts/MontserratLight-boldItalic.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de/illustrations/corona-coronavirus-virus-maske-5011238/" TargetMode="External"/><Relationship Id="rId3" Type="http://schemas.openxmlformats.org/officeDocument/2006/relationships/hyperlink" Target="https://pixabay.com/de/illustrations/faul-sohn-sch%C3%BCler-home-mutter-1458443/" TargetMode="External"/><Relationship Id="rId4" Type="http://schemas.openxmlformats.org/officeDocument/2006/relationships/hyperlink" Target="https://pixabay.com/de/vectors/junge-gesch%C3%A4ft-cartoon-comic-1300226/"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User:David_Liuzzo" TargetMode="External"/><Relationship Id="rId3" Type="http://schemas.openxmlformats.org/officeDocument/2006/relationships/hyperlink" Target="https://commons.wikimedia.org/wiki/User:Voland77" TargetMode="External"/><Relationship Id="rId4" Type="http://schemas.openxmlformats.org/officeDocument/2006/relationships/hyperlink" Target="https://commons.wikimedia.org/wiki/File:States_of_Germany_coded.svg" TargetMode="External"/><Relationship Id="rId5" Type="http://schemas.openxmlformats.org/officeDocument/2006/relationships/hyperlink" Target="https://creativecommons.org/licenses/by/3.0/legalcode"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User:David_Liuzzo" TargetMode="External"/><Relationship Id="rId3" Type="http://schemas.openxmlformats.org/officeDocument/2006/relationships/hyperlink" Target="https://commons.wikimedia.org/wiki/User:Voland77" TargetMode="External"/><Relationship Id="rId4" Type="http://schemas.openxmlformats.org/officeDocument/2006/relationships/hyperlink" Target="https://commons.wikimedia.org/wiki/File:States_of_Germany_coded.svg" TargetMode="External"/><Relationship Id="rId5" Type="http://schemas.openxmlformats.org/officeDocument/2006/relationships/hyperlink" Target="https://creativecommons.org/licenses/by/3.0/legalcod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2bac69bbca5_1_1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3" name="Google Shape;1423;g2bac69bbca5_1_1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g3072c30b79e_0_7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4" name="Google Shape;1624;g3072c30b79e_0_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3" name="Shape 1633"/>
        <p:cNvGrpSpPr/>
        <p:nvPr/>
      </p:nvGrpSpPr>
      <p:grpSpPr>
        <a:xfrm>
          <a:off x="0" y="0"/>
          <a:ext cx="0" cy="0"/>
          <a:chOff x="0" y="0"/>
          <a:chExt cx="0" cy="0"/>
        </a:xfrm>
      </p:grpSpPr>
      <p:sp>
        <p:nvSpPr>
          <p:cNvPr id="1634" name="Google Shape;1634;g3072c30b79e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5" name="Google Shape;1635;g3072c30b79e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Menschen suchen nicht mehr nur, sondern werden in Zukunft vermehrt generieren oder generierte Inhalte nutzen.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g2e897c61780_6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1" name="Google Shape;1641;g2e897c61780_6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In Internet und Bildungsnetzen gibt es unzählige Inhalte…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g2e0b5e7c16e_0_1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7" name="Google Shape;1647;g2e0b5e7c16e_0_1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…Inhalte verschiedenster Art, zum Beispiel</a:t>
            </a:r>
            <a:endParaRPr/>
          </a:p>
          <a:p>
            <a:pPr indent="-298450" lvl="0" marL="457200" rtl="0" algn="l">
              <a:spcBef>
                <a:spcPts val="0"/>
              </a:spcBef>
              <a:spcAft>
                <a:spcPts val="0"/>
              </a:spcAft>
              <a:buSzPts val="1100"/>
              <a:buChar char="●"/>
            </a:pPr>
            <a:r>
              <a:rPr lang="de"/>
              <a:t>Bildungsangebote, Zertifizierungsangebote</a:t>
            </a:r>
            <a:endParaRPr/>
          </a:p>
          <a:p>
            <a:pPr indent="-298450" lvl="0" marL="457200" rtl="0" algn="l">
              <a:spcBef>
                <a:spcPts val="0"/>
              </a:spcBef>
              <a:spcAft>
                <a:spcPts val="0"/>
              </a:spcAft>
              <a:buSzPts val="1100"/>
              <a:buChar char="●"/>
            </a:pPr>
            <a:r>
              <a:rPr lang="de"/>
              <a:t>Lehr- und Lernmaterialien</a:t>
            </a:r>
            <a:endParaRPr/>
          </a:p>
          <a:p>
            <a:pPr indent="-298450" lvl="0" marL="457200" rtl="0" algn="l">
              <a:spcBef>
                <a:spcPts val="0"/>
              </a:spcBef>
              <a:spcAft>
                <a:spcPts val="0"/>
              </a:spcAft>
              <a:buSzPts val="1100"/>
              <a:buChar char="●"/>
            </a:pPr>
            <a:r>
              <a:rPr lang="de"/>
              <a:t>pädagogische Methoden und Unterrichtskonzepte</a:t>
            </a:r>
            <a:endParaRPr/>
          </a:p>
          <a:p>
            <a:pPr indent="-298450" lvl="0" marL="457200" rtl="0" algn="l">
              <a:spcBef>
                <a:spcPts val="0"/>
              </a:spcBef>
              <a:spcAft>
                <a:spcPts val="0"/>
              </a:spcAft>
              <a:buSzPts val="1100"/>
              <a:buChar char="●"/>
            </a:pPr>
            <a:r>
              <a:rPr lang="de"/>
              <a:t>Bildungsanbieter - also Organisationen oder Communities</a:t>
            </a:r>
            <a:endParaRPr/>
          </a:p>
          <a:p>
            <a:pPr indent="-298450" lvl="0" marL="457200" rtl="0" algn="l">
              <a:spcBef>
                <a:spcPts val="0"/>
              </a:spcBef>
              <a:spcAft>
                <a:spcPts val="0"/>
              </a:spcAft>
              <a:buSzPts val="1100"/>
              <a:buChar char="●"/>
            </a:pPr>
            <a:r>
              <a:rPr lang="de"/>
              <a:t>Lernorte</a:t>
            </a:r>
            <a:endParaRPr/>
          </a:p>
          <a:p>
            <a:pPr indent="-298450" lvl="0" marL="457200" rtl="0" algn="l">
              <a:spcBef>
                <a:spcPts val="0"/>
              </a:spcBef>
              <a:spcAft>
                <a:spcPts val="0"/>
              </a:spcAft>
              <a:buSzPts val="1100"/>
              <a:buChar char="●"/>
            </a:pPr>
            <a:r>
              <a:rPr lang="de"/>
              <a:t>Events, z.B. Jugend Forscht Wettbewerbe</a:t>
            </a:r>
            <a:endParaRPr/>
          </a:p>
          <a:p>
            <a:pPr indent="-298450" lvl="0" marL="457200" rtl="0" algn="l">
              <a:spcBef>
                <a:spcPts val="0"/>
              </a:spcBef>
              <a:spcAft>
                <a:spcPts val="0"/>
              </a:spcAft>
              <a:buSzPts val="1100"/>
              <a:buChar char="●"/>
            </a:pPr>
            <a:r>
              <a:rPr lang="de"/>
              <a:t>oder Aktivitäten wo man mitmachen und lernen kann.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2e0b5e7c16e_0_1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3" name="Google Shape;1653;g2e0b5e7c16e_0_1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Damit diese Inhalte gefunden werden</a:t>
            </a:r>
            <a:endParaRPr/>
          </a:p>
          <a:p>
            <a:pPr indent="0" lvl="0" marL="0" rtl="0" algn="l">
              <a:spcBef>
                <a:spcPts val="0"/>
              </a:spcBef>
              <a:spcAft>
                <a:spcPts val="0"/>
              </a:spcAft>
              <a:buNone/>
            </a:pPr>
            <a:r>
              <a:rPr lang="de"/>
              <a:t>braucht es gute Metadaten.</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Das sind beschreibene Daten, wie Titel, Autor oder zu welchem Lehrplanthema der Inhalt nützlich ist.</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Mühselig per Hand. Echte Heldenarbeit geleistet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g2e0b5e7c16e_0_1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9" name="Google Shape;1659;g2e0b5e7c16e_0_1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Mit Metadaten werden solche Inhalte-Meere durchsuchbar.</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Bildungssuchmaschinen, wie WLO machen Inhalte auffindbar.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g2ce4fae18eb_0_9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9" name="Google Shape;1669;g2ce4fae18eb_0_9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Zunächst braucht man gute Metadaten, um Inhalte zu finden. </a:t>
            </a:r>
            <a:endParaRPr/>
          </a:p>
          <a:p>
            <a:pPr indent="0" lvl="0" marL="0" rtl="0" algn="l">
              <a:spcBef>
                <a:spcPts val="0"/>
              </a:spcBef>
              <a:spcAft>
                <a:spcPts val="0"/>
              </a:spcAft>
              <a:buNone/>
            </a:pPr>
            <a:r>
              <a:rPr lang="de"/>
              <a:t>Wichtig,</a:t>
            </a:r>
            <a:endParaRPr/>
          </a:p>
          <a:p>
            <a:pPr indent="0" lvl="0" marL="0" rtl="0" algn="l">
              <a:spcBef>
                <a:spcPts val="0"/>
              </a:spcBef>
              <a:spcAft>
                <a:spcPts val="0"/>
              </a:spcAft>
              <a:buNone/>
            </a:pPr>
            <a:r>
              <a:rPr lang="de"/>
              <a:t> aber nicht das Einzige, was wir brauchen…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g2ce4fae18eb_0_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4" name="Google Shape;1674;g2ce4fae18eb_0_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In Bildungsclouds sammeln maschinelle Methoden - hier als Ballon dargestellt - Inhalte.</a:t>
            </a:r>
            <a:endParaRPr/>
          </a:p>
          <a:p>
            <a:pPr indent="0" lvl="0" marL="0" rtl="0" algn="l">
              <a:spcBef>
                <a:spcPts val="0"/>
              </a:spcBef>
              <a:spcAft>
                <a:spcPts val="0"/>
              </a:spcAft>
              <a:buNone/>
            </a:pPr>
            <a:r>
              <a:rPr lang="de"/>
              <a:t>Sie leiten sie an Lernende weiter.</a:t>
            </a:r>
            <a:endParaRPr/>
          </a:p>
          <a:p>
            <a:pPr indent="0" lvl="0" marL="0" rtl="0" algn="l">
              <a:spcBef>
                <a:spcPts val="0"/>
              </a:spcBef>
              <a:spcAft>
                <a:spcPts val="0"/>
              </a:spcAft>
              <a:buNone/>
            </a:pPr>
            <a:r>
              <a:rPr lang="de"/>
              <a:t>Immer häufiger wird auch KI im Bildungsalltag genutzt, um Inhalte zu generieren oder anzupassen,</a:t>
            </a:r>
            <a:br>
              <a:rPr lang="de"/>
            </a:br>
            <a:r>
              <a:rPr lang="de"/>
              <a:t>zum Beispiel für Lernschwache oder Hochbegabte</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Fälle:</a:t>
            </a:r>
            <a:endParaRPr/>
          </a:p>
          <a:p>
            <a:pPr indent="0" lvl="0" marL="0" rtl="0" algn="l">
              <a:spcBef>
                <a:spcPts val="0"/>
              </a:spcBef>
              <a:spcAft>
                <a:spcPts val="0"/>
              </a:spcAft>
              <a:buNone/>
            </a:pPr>
            <a:r>
              <a:rPr lang="de" sz="1200">
                <a:solidFill>
                  <a:schemeClr val="dk1"/>
                </a:solidFill>
                <a:highlight>
                  <a:srgbClr val="E3FEE0"/>
                </a:highlight>
                <a:latin typeface="Roboto"/>
                <a:ea typeface="Roboto"/>
                <a:cs typeface="Roboto"/>
                <a:sym typeface="Roboto"/>
              </a:rPr>
              <a:t>Wenn ein Youtube-Video ein Physikalischen Zusammenhang nicht ganz richtig erklärt...</a:t>
            </a:r>
            <a:endParaRPr sz="1200">
              <a:solidFill>
                <a:schemeClr val="dk1"/>
              </a:solidFill>
              <a:highlight>
                <a:srgbClr val="E3FEE0"/>
              </a:highlight>
              <a:latin typeface="Roboto"/>
              <a:ea typeface="Roboto"/>
              <a:cs typeface="Roboto"/>
              <a:sym typeface="Roboto"/>
            </a:endParaRPr>
          </a:p>
          <a:p>
            <a:pPr indent="0" lvl="0" marL="0" rtl="0" algn="l">
              <a:spcBef>
                <a:spcPts val="0"/>
              </a:spcBef>
              <a:spcAft>
                <a:spcPts val="0"/>
              </a:spcAft>
              <a:buNone/>
            </a:pPr>
            <a:r>
              <a:t/>
            </a:r>
            <a:endParaRPr sz="1200">
              <a:solidFill>
                <a:schemeClr val="dk1"/>
              </a:solidFill>
              <a:highlight>
                <a:srgbClr val="E3FEE0"/>
              </a:highlight>
              <a:latin typeface="Roboto"/>
              <a:ea typeface="Roboto"/>
              <a:cs typeface="Roboto"/>
              <a:sym typeface="Roboto"/>
            </a:endParaRPr>
          </a:p>
          <a:p>
            <a:pPr indent="0" lvl="0" marL="0" rtl="0" algn="l">
              <a:spcBef>
                <a:spcPts val="0"/>
              </a:spcBef>
              <a:spcAft>
                <a:spcPts val="0"/>
              </a:spcAft>
              <a:buNone/>
            </a:pPr>
            <a:r>
              <a:rPr lang="de" sz="1200">
                <a:solidFill>
                  <a:schemeClr val="dk1"/>
                </a:solidFill>
                <a:highlight>
                  <a:srgbClr val="E3FEE0"/>
                </a:highlight>
                <a:latin typeface="Roboto"/>
                <a:ea typeface="Roboto"/>
                <a:cs typeface="Roboto"/>
                <a:sym typeface="Roboto"/>
              </a:rPr>
              <a:t>...könnte der transkripierte Text für das Training von KI verwendet werden.</a:t>
            </a:r>
            <a:endParaRPr sz="1200">
              <a:solidFill>
                <a:schemeClr val="dk1"/>
              </a:solidFill>
              <a:highlight>
                <a:srgbClr val="E3FEE0"/>
              </a:highlight>
              <a:latin typeface="Roboto"/>
              <a:ea typeface="Roboto"/>
              <a:cs typeface="Roboto"/>
              <a:sym typeface="Roboto"/>
            </a:endParaRPr>
          </a:p>
          <a:p>
            <a:pPr indent="0" lvl="0" marL="0" rtl="0" algn="l">
              <a:spcBef>
                <a:spcPts val="0"/>
              </a:spcBef>
              <a:spcAft>
                <a:spcPts val="0"/>
              </a:spcAft>
              <a:buNone/>
            </a:pPr>
            <a:r>
              <a:t/>
            </a:r>
            <a:endParaRPr sz="1200">
              <a:solidFill>
                <a:schemeClr val="dk1"/>
              </a:solidFill>
              <a:highlight>
                <a:srgbClr val="E3FEE0"/>
              </a:highlight>
              <a:latin typeface="Roboto"/>
              <a:ea typeface="Roboto"/>
              <a:cs typeface="Roboto"/>
              <a:sym typeface="Roboto"/>
            </a:endParaRPr>
          </a:p>
          <a:p>
            <a:pPr indent="0" lvl="0" marL="0" rtl="0" algn="l">
              <a:spcBef>
                <a:spcPts val="0"/>
              </a:spcBef>
              <a:spcAft>
                <a:spcPts val="0"/>
              </a:spcAft>
              <a:buNone/>
            </a:pPr>
            <a:r>
              <a:rPr lang="de" sz="1200">
                <a:solidFill>
                  <a:schemeClr val="dk1"/>
                </a:solidFill>
                <a:highlight>
                  <a:srgbClr val="E3FEE0"/>
                </a:highlight>
                <a:latin typeface="Roboto"/>
                <a:ea typeface="Roboto"/>
                <a:cs typeface="Roboto"/>
                <a:sym typeface="Roboto"/>
              </a:rPr>
              <a:t>waren tatsächliche Fälle unserer Fachredaktionen in der Pandemie.</a:t>
            </a:r>
            <a:endParaRPr sz="1200">
              <a:solidFill>
                <a:schemeClr val="dk1"/>
              </a:solidFill>
              <a:highlight>
                <a:srgbClr val="E3FEE0"/>
              </a:highlight>
              <a:latin typeface="Roboto"/>
              <a:ea typeface="Roboto"/>
              <a:cs typeface="Roboto"/>
              <a:sym typeface="Roboto"/>
            </a:endParaRPr>
          </a:p>
          <a:p>
            <a:pPr indent="0" lvl="0" marL="0" rtl="0" algn="l">
              <a:spcBef>
                <a:spcPts val="0"/>
              </a:spcBef>
              <a:spcAft>
                <a:spcPts val="0"/>
              </a:spcAft>
              <a:buNone/>
            </a:pPr>
            <a:r>
              <a:rPr lang="de" sz="1200">
                <a:solidFill>
                  <a:schemeClr val="dk1"/>
                </a:solidFill>
                <a:highlight>
                  <a:srgbClr val="E3FEE0"/>
                </a:highlight>
                <a:latin typeface="Roboto"/>
                <a:ea typeface="Roboto"/>
                <a:cs typeface="Roboto"/>
                <a:sym typeface="Roboto"/>
              </a:rPr>
              <a:t>Die haben sich Youtube-Videos bis zur letzten Minute angeschaut.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Bisheriger Text</a:t>
            </a:r>
            <a:endParaRPr/>
          </a:p>
          <a:p>
            <a:pPr indent="0" lvl="0" marL="0" rtl="0" algn="l">
              <a:spcBef>
                <a:spcPts val="0"/>
              </a:spcBef>
              <a:spcAft>
                <a:spcPts val="0"/>
              </a:spcAft>
              <a:buNone/>
            </a:pPr>
            <a:r>
              <a:rPr lang="de"/>
              <a:t>Inhalte können so gesammelt und zu den Bildungsclouds oder Lernplattformen transportiert werden.</a:t>
            </a:r>
            <a:endParaRPr/>
          </a:p>
          <a:p>
            <a:pPr indent="0" lvl="0" marL="0" rtl="0" algn="l">
              <a:spcBef>
                <a:spcPts val="0"/>
              </a:spcBef>
              <a:spcAft>
                <a:spcPts val="0"/>
              </a:spcAft>
              <a:buNone/>
            </a:pPr>
            <a:r>
              <a:rPr lang="de"/>
              <a:t>Ggf. adaptiert künstliche Intelligenz künftig Bildungsmaterialien - stichwort Binnendifferenzierung.. (</a:t>
            </a:r>
            <a:r>
              <a:rPr b="1" lang="de"/>
              <a:t>ggf. kurz erklären, was Binnendifferenzierung ist?</a:t>
            </a:r>
            <a:r>
              <a:rPr lang="de"/>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7" name="Shape 1677"/>
        <p:cNvGrpSpPr/>
        <p:nvPr/>
      </p:nvGrpSpPr>
      <p:grpSpPr>
        <a:xfrm>
          <a:off x="0" y="0"/>
          <a:ext cx="0" cy="0"/>
          <a:chOff x="0" y="0"/>
          <a:chExt cx="0" cy="0"/>
        </a:xfrm>
      </p:grpSpPr>
      <p:sp>
        <p:nvSpPr>
          <p:cNvPr id="1678" name="Google Shape;1678;g2ce4fae18eb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9" name="Google Shape;1679;g2ce4fae18eb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In solchen Meeren mit Inhalten finden sich immer auch ein paar kleine Teufelskerlchen. </a:t>
            </a:r>
            <a:endParaRPr/>
          </a:p>
          <a:p>
            <a:pPr indent="0" lvl="0" marL="0" rtl="0" algn="l">
              <a:spcBef>
                <a:spcPts val="0"/>
              </a:spcBef>
              <a:spcAft>
                <a:spcPts val="0"/>
              </a:spcAft>
              <a:buNone/>
            </a:pPr>
            <a:r>
              <a:rPr lang="de"/>
              <a:t>Damit sind zum Beispiel sachlich falsche oder für Bildung unpassende Informationen gemeint, </a:t>
            </a:r>
            <a:br>
              <a:rPr lang="de"/>
            </a:br>
            <a:r>
              <a:rPr lang="de"/>
              <a:t>aber auch Inhalte, die aus diversen anderen Gründen nicht passend sind.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2" name="Shape 1682"/>
        <p:cNvGrpSpPr/>
        <p:nvPr/>
      </p:nvGrpSpPr>
      <p:grpSpPr>
        <a:xfrm>
          <a:off x="0" y="0"/>
          <a:ext cx="0" cy="0"/>
          <a:chOff x="0" y="0"/>
          <a:chExt cx="0" cy="0"/>
        </a:xfrm>
      </p:grpSpPr>
      <p:sp>
        <p:nvSpPr>
          <p:cNvPr id="1683" name="Google Shape;1683;g2ce4fae18eb_0_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4" name="Google Shape;1684;g2ce4fae18eb_0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Wenn diese mit eingesammelt und einfach weitergeleitet werden…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g3072c30b79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4" name="Google Shape;1434;g3072c30b79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3 bis 4 min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g2ce4fae18eb_0_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9" name="Google Shape;1689;g2ce4fae18eb_0_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dann erhalten wir viele kleine Teufelskerlchen und chInnen ;-) aus unseren Bildungseinrichtung.</a:t>
            </a:r>
            <a:endParaRPr/>
          </a:p>
          <a:p>
            <a:pPr indent="0" lvl="0" marL="0" rtl="0" algn="l">
              <a:spcBef>
                <a:spcPts val="0"/>
              </a:spcBef>
              <a:spcAft>
                <a:spcPts val="0"/>
              </a:spcAft>
              <a:buNone/>
            </a:pPr>
            <a:r>
              <a:rPr lang="de"/>
              <a:t>Und das wollen wir natürlich nicht.</a:t>
            </a:r>
            <a:endParaRPr i="1"/>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2" name="Shape 1692"/>
        <p:cNvGrpSpPr/>
        <p:nvPr/>
      </p:nvGrpSpPr>
      <p:grpSpPr>
        <a:xfrm>
          <a:off x="0" y="0"/>
          <a:ext cx="0" cy="0"/>
          <a:chOff x="0" y="0"/>
          <a:chExt cx="0" cy="0"/>
        </a:xfrm>
      </p:grpSpPr>
      <p:sp>
        <p:nvSpPr>
          <p:cNvPr id="1693" name="Google Shape;1693;g2ce4fae18eb_0_9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4" name="Google Shape;1694;g2ce4fae18eb_0_9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Daher brauchen wir Qualitätssicherung!</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Hierfür wiederum brauchen wir renommierte Akteure oder fachkundige Einzelpersonen.</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Bei WirLernenOnline sind beisspielsweise erfahrene Lehrende, Hochschuldozenten und MitarbeiterInnen aus Verlagen tätig.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g2ce4fae18eb_0_9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9" name="Google Shape;1699;g2ce4fae18eb_0_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Diese Akteure brauchen für die Qualitätssicherung</a:t>
            </a:r>
            <a:endParaRPr/>
          </a:p>
          <a:p>
            <a:pPr indent="-298450" lvl="0" marL="457200" rtl="0" algn="l">
              <a:spcBef>
                <a:spcPts val="0"/>
              </a:spcBef>
              <a:spcAft>
                <a:spcPts val="0"/>
              </a:spcAft>
              <a:buSzPts val="1100"/>
              <a:buAutoNum type="arabicPeriod"/>
            </a:pPr>
            <a:r>
              <a:rPr lang="de"/>
              <a:t>Software - Hier nennen wir das Infrastruktur-Bausteine</a:t>
            </a:r>
            <a:endParaRPr/>
          </a:p>
          <a:p>
            <a:pPr indent="-298450" lvl="0" marL="457200" rtl="0" algn="l">
              <a:spcBef>
                <a:spcPts val="0"/>
              </a:spcBef>
              <a:spcAft>
                <a:spcPts val="0"/>
              </a:spcAft>
              <a:buSzPts val="1100"/>
              <a:buAutoNum type="arabicPeriod"/>
            </a:pPr>
            <a:r>
              <a:rPr lang="de"/>
              <a:t>sowie ethische und andere Regeln sowie gute Methoden für das Sammeln und Kuratieren von Inhalten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de">
                <a:solidFill>
                  <a:srgbClr val="989898"/>
                </a:solidFill>
              </a:rPr>
              <a:t>bisher:</a:t>
            </a:r>
            <a:endParaRPr>
              <a:solidFill>
                <a:srgbClr val="989898"/>
              </a:solidFill>
            </a:endParaRPr>
          </a:p>
          <a:p>
            <a:pPr indent="0" lvl="0" marL="0" rtl="0" algn="l">
              <a:spcBef>
                <a:spcPts val="0"/>
              </a:spcBef>
              <a:spcAft>
                <a:spcPts val="0"/>
              </a:spcAft>
              <a:buNone/>
            </a:pPr>
            <a:r>
              <a:rPr lang="de">
                <a:solidFill>
                  <a:srgbClr val="989898"/>
                </a:solidFill>
              </a:rPr>
              <a:t>Für diese Sammelarbeit, die Qualitätssicherung und Weiterleitung</a:t>
            </a:r>
            <a:br>
              <a:rPr lang="de">
                <a:solidFill>
                  <a:srgbClr val="989898"/>
                </a:solidFill>
              </a:rPr>
            </a:br>
            <a:r>
              <a:rPr lang="de">
                <a:solidFill>
                  <a:srgbClr val="989898"/>
                </a:solidFill>
              </a:rPr>
              <a:t>braucht es technische Infrastruktur-Bausteine </a:t>
            </a:r>
            <a:br>
              <a:rPr lang="de">
                <a:solidFill>
                  <a:srgbClr val="989898"/>
                </a:solidFill>
              </a:rPr>
            </a:br>
            <a:r>
              <a:rPr lang="de">
                <a:solidFill>
                  <a:srgbClr val="989898"/>
                </a:solidFill>
              </a:rPr>
              <a:t>und redaktionelle o.a. methodische Ansätze</a:t>
            </a:r>
            <a:br>
              <a:rPr lang="de">
                <a:solidFill>
                  <a:srgbClr val="989898"/>
                </a:solidFill>
              </a:rPr>
            </a:br>
            <a:r>
              <a:rPr lang="de">
                <a:solidFill>
                  <a:srgbClr val="989898"/>
                </a:solidFill>
              </a:rPr>
              <a:t>sowie Kooperationsstrukturen in diesem Netzwerk</a:t>
            </a:r>
            <a:endParaRPr>
              <a:solidFill>
                <a:srgbClr val="989898"/>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2" name="Shape 1702"/>
        <p:cNvGrpSpPr/>
        <p:nvPr/>
      </p:nvGrpSpPr>
      <p:grpSpPr>
        <a:xfrm>
          <a:off x="0" y="0"/>
          <a:ext cx="0" cy="0"/>
          <a:chOff x="0" y="0"/>
          <a:chExt cx="0" cy="0"/>
        </a:xfrm>
      </p:grpSpPr>
      <p:sp>
        <p:nvSpPr>
          <p:cNvPr id="1703" name="Google Shape;1703;g2e0b5e7c16e_0_1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4" name="Google Shape;1704;g2e0b5e7c16e_0_1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Akteure, zum Beispiel die Gesellschaft für Projektmanagement, statten wir mit einer Redaktionsumgebung aus.</a:t>
            </a:r>
            <a:endParaRPr/>
          </a:p>
          <a:p>
            <a:pPr indent="0" lvl="0" marL="0" rtl="0" algn="l">
              <a:spcBef>
                <a:spcPts val="0"/>
              </a:spcBef>
              <a:spcAft>
                <a:spcPts val="0"/>
              </a:spcAft>
              <a:buNone/>
            </a:pPr>
            <a:r>
              <a:rPr lang="de"/>
              <a:t>In diese Software sind bisherige methodische Erfahrungen einprogrammiert.</a:t>
            </a:r>
            <a:endParaRPr/>
          </a:p>
          <a:p>
            <a:pPr indent="0" lvl="0" marL="0" rtl="0" algn="l">
              <a:spcBef>
                <a:spcPts val="0"/>
              </a:spcBef>
              <a:spcAft>
                <a:spcPts val="0"/>
              </a:spcAft>
              <a:buNone/>
            </a:pPr>
            <a:r>
              <a:rPr lang="de"/>
              <a:t>Außerdem erhalten Akteure von uns Schulungsmaterialien und Onboarding,</a:t>
            </a:r>
            <a:endParaRPr/>
          </a:p>
          <a:p>
            <a:pPr indent="0" lvl="0" marL="0" rtl="0" algn="l">
              <a:spcBef>
                <a:spcPts val="0"/>
              </a:spcBef>
              <a:spcAft>
                <a:spcPts val="0"/>
              </a:spcAft>
              <a:buNone/>
            </a:pPr>
            <a:r>
              <a:rPr lang="de"/>
              <a:t>sowie eine inspirierende Gemeinschaft mit anderen Akteuren.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g2ce4fae18eb_0_9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9" name="Google Shape;1709;g2ce4fae18eb_0_9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Solche Technologien und Methoden - z.B. Qualitäts- und Metadatenansätze entwickeln wir gemeinsam mit Partnern.</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Und wir geben sie weiter an neue Akteure die mitmachen.</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Das haben wir hier als Professionaliserungs Dock für Software und Methoden dargestellt.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3" name="Shape 1713"/>
        <p:cNvGrpSpPr/>
        <p:nvPr/>
      </p:nvGrpSpPr>
      <p:grpSpPr>
        <a:xfrm>
          <a:off x="0" y="0"/>
          <a:ext cx="0" cy="0"/>
          <a:chOff x="0" y="0"/>
          <a:chExt cx="0" cy="0"/>
        </a:xfrm>
      </p:grpSpPr>
      <p:sp>
        <p:nvSpPr>
          <p:cNvPr id="1714" name="Google Shape;1714;g3073e5f298d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5" name="Google Shape;1715;g3073e5f298d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Unsere Redaktionsumgebung zerlegt von Euch gesammelte Inhalte dafür in</a:t>
            </a:r>
            <a:endParaRPr/>
          </a:p>
          <a:p>
            <a:pPr indent="0" lvl="0" marL="0" rtl="0" algn="l">
              <a:spcBef>
                <a:spcPts val="0"/>
              </a:spcBef>
              <a:spcAft>
                <a:spcPts val="0"/>
              </a:spcAft>
              <a:buNone/>
            </a:pPr>
            <a:r>
              <a:rPr lang="de"/>
              <a:t>maschinenlesbare Wissensformate, zum Beispiel</a:t>
            </a:r>
            <a:endParaRPr/>
          </a:p>
          <a:p>
            <a:pPr indent="-298450" lvl="0" marL="457200" rtl="0" algn="l">
              <a:spcBef>
                <a:spcPts val="0"/>
              </a:spcBef>
              <a:spcAft>
                <a:spcPts val="0"/>
              </a:spcAft>
              <a:buSzPts val="1100"/>
              <a:buChar char="●"/>
            </a:pPr>
            <a:r>
              <a:rPr lang="de"/>
              <a:t>Frage-Antwort-Paare</a:t>
            </a:r>
            <a:endParaRPr/>
          </a:p>
          <a:p>
            <a:pPr indent="-298450" lvl="0" marL="457200" rtl="0" algn="l">
              <a:spcBef>
                <a:spcPts val="0"/>
              </a:spcBef>
              <a:spcAft>
                <a:spcPts val="0"/>
              </a:spcAft>
              <a:buSzPts val="1100"/>
              <a:buChar char="●"/>
            </a:pPr>
            <a:r>
              <a:rPr lang="de"/>
              <a:t>Knowledge Maps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g3073e5f298d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0" name="Google Shape;1720;g3073e5f298d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Mit den Inhalten von qualitätsgesichderten Sammlungen von</a:t>
            </a:r>
            <a:endParaRPr/>
          </a:p>
          <a:p>
            <a:pPr indent="0" lvl="0" marL="0" rtl="0" algn="l">
              <a:spcBef>
                <a:spcPts val="0"/>
              </a:spcBef>
              <a:spcAft>
                <a:spcPts val="0"/>
              </a:spcAft>
              <a:buNone/>
            </a:pPr>
            <a:r>
              <a:rPr lang="de"/>
              <a:t>Renommierten Akteure </a:t>
            </a:r>
            <a:endParaRPr/>
          </a:p>
          <a:p>
            <a:pPr indent="0" lvl="0" marL="0" rtl="0" algn="l">
              <a:spcBef>
                <a:spcPts val="0"/>
              </a:spcBef>
              <a:spcAft>
                <a:spcPts val="0"/>
              </a:spcAft>
              <a:buNone/>
            </a:pPr>
            <a:r>
              <a:rPr lang="de"/>
              <a:t>können wir Europäschie KI auf Sachrichtigkeit, Ethik und andere gewüschte Muster trainieren.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g2ce4fae18eb_0_17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5" name="Google Shape;1725;g2ce4fae18eb_0_17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Um eine hohe Qualität der Inhalte stets gewährleisten zu können, wurde der Qualitätsprozess entwickelt.</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Hier ist ein Überblick des Qualitätsprozesses, den ein Inhalt bei uns durchläuft.</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Diesen Prozess der Kuratierung und Qualitätsscherung wollen wir mit Hilfe von KI und Automatisierung unterstützen und optimieren. Trotz allem braucht es manuelle Prüfung, die von den Fachredakteur*innen übernommen wird. Deshalb weitere Beteiligungsmöglichkeit: (nächste Folie)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0" name="Shape 1730"/>
        <p:cNvGrpSpPr/>
        <p:nvPr/>
      </p:nvGrpSpPr>
      <p:grpSpPr>
        <a:xfrm>
          <a:off x="0" y="0"/>
          <a:ext cx="0" cy="0"/>
          <a:chOff x="0" y="0"/>
          <a:chExt cx="0" cy="0"/>
        </a:xfrm>
      </p:grpSpPr>
      <p:sp>
        <p:nvSpPr>
          <p:cNvPr id="1731" name="Google Shape;1731;g3072c30b79e_0_1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2" name="Google Shape;1732;g3072c30b79e_0_1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6" name="Shape 1736"/>
        <p:cNvGrpSpPr/>
        <p:nvPr/>
      </p:nvGrpSpPr>
      <p:grpSpPr>
        <a:xfrm>
          <a:off x="0" y="0"/>
          <a:ext cx="0" cy="0"/>
          <a:chOff x="0" y="0"/>
          <a:chExt cx="0" cy="0"/>
        </a:xfrm>
      </p:grpSpPr>
      <p:sp>
        <p:nvSpPr>
          <p:cNvPr id="1737" name="Google Shape;1737;g3078536d7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8" name="Google Shape;1738;g3078536d7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WLO lebt vom Engagement der Community, deshalb gibt es verschiedene Beteiligungsmöglichkeiten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3072c30b79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0" name="Google Shape;1440;g3072c30b79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
                <a:solidFill>
                  <a:schemeClr val="dk1"/>
                </a:solidFill>
              </a:rPr>
              <a:t>WirLernenOnline entstand während der Zeit der Schulschließungen als “Nothilfeprojekt”. Die Open Education und Open Source Communities haben sich zusammengeschlossen, um </a:t>
            </a:r>
            <a:r>
              <a:rPr lang="de">
                <a:solidFill>
                  <a:srgbClr val="333333"/>
                </a:solidFill>
              </a:rPr>
              <a:t>eine Soforthilfelösung für Schulen zu entwickeln.</a:t>
            </a:r>
            <a:endParaRPr>
              <a:solidFill>
                <a:srgbClr val="333333"/>
              </a:solidFill>
            </a:endParaRPr>
          </a:p>
          <a:p>
            <a:pPr indent="0" lvl="0" marL="0" rtl="0" algn="l">
              <a:spcBef>
                <a:spcPts val="0"/>
              </a:spcBef>
              <a:spcAft>
                <a:spcPts val="0"/>
              </a:spcAft>
              <a:buClr>
                <a:schemeClr val="dk1"/>
              </a:buClr>
              <a:buSzPts val="1100"/>
              <a:buFont typeface="Arial"/>
              <a:buNone/>
            </a:pPr>
            <a:r>
              <a:t/>
            </a:r>
            <a:endParaRPr>
              <a:solidFill>
                <a:srgbClr val="333333"/>
              </a:solidFill>
            </a:endParaRPr>
          </a:p>
          <a:p>
            <a:pPr indent="0" lvl="0" marL="0" rtl="0" algn="l">
              <a:spcBef>
                <a:spcPts val="0"/>
              </a:spcBef>
              <a:spcAft>
                <a:spcPts val="0"/>
              </a:spcAft>
              <a:buClr>
                <a:schemeClr val="dk1"/>
              </a:buClr>
              <a:buSzPts val="1100"/>
              <a:buFont typeface="Arial"/>
              <a:buNone/>
            </a:pPr>
            <a:r>
              <a:rPr lang="de">
                <a:solidFill>
                  <a:srgbClr val="333333"/>
                </a:solidFill>
              </a:rPr>
              <a:t>Damals standen viele Lehrende und Lernende vor der großen Herausforderungen sehr plötzlich von den Präsenzunterricht in den Distanzunterricht zu wechseln ohne die nötige digitale Infrastruktur, Materilaien und Kompetenzen dafür zur Verfügung zu haben.</a:t>
            </a:r>
            <a:endParaRPr>
              <a:solidFill>
                <a:srgbClr val="333333"/>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rPr b="1" lang="de" sz="900">
                <a:solidFill>
                  <a:schemeClr val="dk1"/>
                </a:solidFill>
                <a:latin typeface="Times New Roman"/>
                <a:ea typeface="Times New Roman"/>
                <a:cs typeface="Times New Roman"/>
                <a:sym typeface="Times New Roman"/>
              </a:rPr>
              <a:t> </a:t>
            </a:r>
            <a:endParaRPr sz="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de"/>
              <a:t>Bilder:</a:t>
            </a:r>
            <a:endParaRPr/>
          </a:p>
          <a:p>
            <a:pPr indent="0" lvl="0" marL="0" rtl="0" algn="l">
              <a:spcBef>
                <a:spcPts val="0"/>
              </a:spcBef>
              <a:spcAft>
                <a:spcPts val="0"/>
              </a:spcAft>
              <a:buNone/>
            </a:pPr>
            <a:r>
              <a:rPr lang="de" u="sng">
                <a:solidFill>
                  <a:schemeClr val="hlink"/>
                </a:solidFill>
                <a:hlinkClick r:id="rId2"/>
              </a:rPr>
              <a:t>https://pixabay.com/de/illustrations/corona-coronavirus-virus-maske-5011238/</a:t>
            </a:r>
            <a:endParaRPr b="1"/>
          </a:p>
          <a:p>
            <a:pPr indent="0" lvl="0" marL="0" rtl="0" algn="l">
              <a:spcBef>
                <a:spcPts val="0"/>
              </a:spcBef>
              <a:spcAft>
                <a:spcPts val="0"/>
              </a:spcAft>
              <a:buNone/>
            </a:pPr>
            <a:r>
              <a:rPr lang="de" u="sng">
                <a:solidFill>
                  <a:schemeClr val="hlink"/>
                </a:solidFill>
                <a:hlinkClick r:id="rId3"/>
              </a:rPr>
              <a:t>https://pixabay.com/de/illustrations/faul-sohn-sch%C3%BCler-home-mutter-1458443/</a:t>
            </a:r>
            <a:endParaRPr b="1"/>
          </a:p>
          <a:p>
            <a:pPr indent="0" lvl="0" marL="0" rtl="0" algn="l">
              <a:spcBef>
                <a:spcPts val="0"/>
              </a:spcBef>
              <a:spcAft>
                <a:spcPts val="0"/>
              </a:spcAft>
              <a:buNone/>
            </a:pPr>
            <a:r>
              <a:rPr lang="de" u="sng">
                <a:solidFill>
                  <a:schemeClr val="hlink"/>
                </a:solidFill>
                <a:hlinkClick r:id="rId4"/>
              </a:rPr>
              <a:t>https://pixabay.com/de/vectors/junge-gesch%C3%A4ft-cartoon-comic-1300226/</a:t>
            </a:r>
            <a:endParaRPr b="1"/>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g3072c30b79e_0_1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5" name="Google Shape;1745;g3072c30b79e_0_1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Als Einzelperson kannst du dich aktiv an der thematischen Ausgestaltung beteiligen. </a:t>
            </a:r>
            <a:endParaRPr/>
          </a:p>
          <a:p>
            <a:pPr indent="0" lvl="0" marL="0" rtl="0" algn="l">
              <a:spcBef>
                <a:spcPts val="0"/>
              </a:spcBef>
              <a:spcAft>
                <a:spcPts val="0"/>
              </a:spcAft>
              <a:buNone/>
            </a:pPr>
            <a:r>
              <a:rPr lang="de"/>
              <a:t>Du hast die Möglichkeit verschiedene Materialarten vorzuschlagen, dazu gehören Lehrinhalte, wie Arbeitsblätter oder auch ganze Lehrquellen, auch Tools jeder Art sind erwünscht.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1" name="Shape 1751"/>
        <p:cNvGrpSpPr/>
        <p:nvPr/>
      </p:nvGrpSpPr>
      <p:grpSpPr>
        <a:xfrm>
          <a:off x="0" y="0"/>
          <a:ext cx="0" cy="0"/>
          <a:chOff x="0" y="0"/>
          <a:chExt cx="0" cy="0"/>
        </a:xfrm>
      </p:grpSpPr>
      <p:sp>
        <p:nvSpPr>
          <p:cNvPr id="1752" name="Google Shape;1752;g3078536d7d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3" name="Google Shape;1753;g3078536d7d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2. Möglichkeit: </a:t>
            </a:r>
            <a:endParaRPr/>
          </a:p>
          <a:p>
            <a:pPr indent="0" lvl="0" marL="0" rtl="0" algn="l">
              <a:spcBef>
                <a:spcPts val="0"/>
              </a:spcBef>
              <a:spcAft>
                <a:spcPts val="0"/>
              </a:spcAft>
              <a:buNone/>
            </a:pPr>
            <a:r>
              <a:rPr lang="de"/>
              <a:t>Als Fachexpert*in Teil einer Redaktion werden und somit deine Leidenschaftsthemen für die OER Bildungslandschaft vorantreiben. </a:t>
            </a:r>
            <a:endParaRPr/>
          </a:p>
          <a:p>
            <a:pPr indent="0" lvl="0" marL="0" rtl="0" algn="l">
              <a:spcBef>
                <a:spcPts val="0"/>
              </a:spcBef>
              <a:spcAft>
                <a:spcPts val="0"/>
              </a:spcAft>
              <a:buNone/>
            </a:pPr>
            <a:r>
              <a:rPr lang="de"/>
              <a:t>Als Redakteur*in kannst du entweder ehrenamtlich einige inhaltliche Aufgaben übernehmen oder als bezahlte*r Redakteur*in mehr Verantwortung übernehmen und  tiefer in die Portalgestaltung und Weiterentwicklung von WLO einsteigen. </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Als Redaktionsmitglied bist du aktiv in den Qualitätssicherungsprozess eingebunden und überprüfst die vorgeschlagenen Inhalte aus der Community. </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Die Aufgaben verteilen sich dabei auf die Eingangsredaktion und Prüfung der redaktionellen Kriterien und Metadaten für eine Freischaltung in der WLO-Suche bis hin zur fachlichen Prüfung, um die Inhalte entsprechend den Fachportalen zuzuordnen.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g3072c30b79e_0_1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4" name="Google Shape;1764;g3072c30b79e_0_1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g3072c30b79e_0_1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0" name="Google Shape;1770;g3072c30b79e_0_1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Wenn deine Organisation selbst BIldungsressourcen erstellt oder sammelt, dann habt ihr die Möglichkeit als Community Redaktion bei WLO durchzustarten. </a:t>
            </a:r>
            <a:endParaRPr/>
          </a:p>
          <a:p>
            <a:pPr indent="0" lvl="0" marL="0" rtl="0" algn="l">
              <a:spcBef>
                <a:spcPts val="0"/>
              </a:spcBef>
              <a:spcAft>
                <a:spcPts val="0"/>
              </a:spcAft>
              <a:buNone/>
            </a:pPr>
            <a:r>
              <a:rPr lang="de"/>
              <a:t>Wir stellen euch unsere Redaktionsumgebung zur Verfügung, damit ihr eure Inhalte bestmöglich pflegen könnt.</a:t>
            </a:r>
            <a:endParaRPr/>
          </a:p>
          <a:p>
            <a:pPr indent="0" lvl="0" marL="0" rtl="0" algn="l">
              <a:spcBef>
                <a:spcPts val="0"/>
              </a:spcBef>
              <a:spcAft>
                <a:spcPts val="0"/>
              </a:spcAft>
              <a:buNone/>
            </a:pPr>
            <a:r>
              <a:rPr lang="de"/>
              <a:t>So können die Inhalte entweder für interne Zwecke genutzt oder auch extern auf der WLO Suche veröffentlicht werden. </a:t>
            </a:r>
            <a:endParaRPr/>
          </a:p>
          <a:p>
            <a:pPr indent="0" lvl="0" marL="0" rtl="0" algn="l">
              <a:spcBef>
                <a:spcPts val="0"/>
              </a:spcBef>
              <a:spcAft>
                <a:spcPts val="0"/>
              </a:spcAft>
              <a:buNone/>
            </a:pPr>
            <a:r>
              <a:rPr lang="de"/>
              <a:t>Mit unseren Plug-In Lösungen können die bearbeiteten Inhalte aus der Redaktionsumgebung auch einfach auf die eigene Website zurückgespielt werden, um dort mit optimierter Datenqualität eingebettet zu werden. </a:t>
            </a:r>
            <a:endParaRPr/>
          </a:p>
          <a:p>
            <a:pPr indent="0" lvl="0" marL="0" rtl="0" algn="l">
              <a:spcBef>
                <a:spcPts val="0"/>
              </a:spcBef>
              <a:spcAft>
                <a:spcPts val="0"/>
              </a:spcAft>
              <a:buNone/>
            </a:pPr>
            <a:r>
              <a:rPr lang="de"/>
              <a:t>Wenn es thematisch passt, gibt es auch die Möglichkeit ein eigenes WLO-Fachportal oder eine Themenseite innerhalb eines bestehenden Fachportals zu erstellen.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g3072c30b79e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9" name="Google Shape;1779;g3072c30b79e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Diese Folie kannst du als Beispiel für ein externes Portal zeigen</a:t>
            </a:r>
            <a:endParaRPr/>
          </a:p>
          <a:p>
            <a:pPr indent="0" lvl="0" marL="0" rtl="0" algn="l">
              <a:spcBef>
                <a:spcPts val="0"/>
              </a:spcBef>
              <a:spcAft>
                <a:spcPts val="0"/>
              </a:spcAft>
              <a:buNone/>
            </a:pPr>
            <a:r>
              <a:rPr lang="de"/>
              <a:t>So sieht ein Portal im eigenen Design aus. Hier das Beispiel, wie das OERinfo Portal in Zukunft aussehen soll.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Interne Erklärung</a:t>
            </a:r>
            <a:endParaRPr/>
          </a:p>
          <a:p>
            <a:pPr indent="0" lvl="0" marL="0" rtl="0" algn="l">
              <a:spcBef>
                <a:spcPts val="0"/>
              </a:spcBef>
              <a:spcAft>
                <a:spcPts val="0"/>
              </a:spcAft>
              <a:buNone/>
            </a:pPr>
            <a:r>
              <a:rPr lang="de"/>
              <a:t>Jede Redaktion erhält einen Kontext mit einem eigenen Portal und Design.</a:t>
            </a:r>
            <a:br>
              <a:rPr lang="de"/>
            </a:br>
            <a:r>
              <a:rPr lang="de"/>
              <a:t>Oder kann Inhalte- und Sammlungswidgets in eigene Webseiten und Portale einbinden.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4" name="Shape 1784"/>
        <p:cNvGrpSpPr/>
        <p:nvPr/>
      </p:nvGrpSpPr>
      <p:grpSpPr>
        <a:xfrm>
          <a:off x="0" y="0"/>
          <a:ext cx="0" cy="0"/>
          <a:chOff x="0" y="0"/>
          <a:chExt cx="0" cy="0"/>
        </a:xfrm>
      </p:grpSpPr>
      <p:sp>
        <p:nvSpPr>
          <p:cNvPr id="1785" name="Google Shape;1785;g3072c30b79e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6" name="Google Shape;1786;g3072c30b79e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0" name="Shape 1790"/>
        <p:cNvGrpSpPr/>
        <p:nvPr/>
      </p:nvGrpSpPr>
      <p:grpSpPr>
        <a:xfrm>
          <a:off x="0" y="0"/>
          <a:ext cx="0" cy="0"/>
          <a:chOff x="0" y="0"/>
          <a:chExt cx="0" cy="0"/>
        </a:xfrm>
      </p:grpSpPr>
      <p:sp>
        <p:nvSpPr>
          <p:cNvPr id="1791" name="Google Shape;1791;g3072c30b79e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2" name="Google Shape;1792;g3072c30b79e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 sz="1000">
                <a:solidFill>
                  <a:schemeClr val="dk1"/>
                </a:solidFill>
                <a:latin typeface="Open Sans"/>
                <a:ea typeface="Open Sans"/>
                <a:cs typeface="Open Sans"/>
                <a:sym typeface="Open Sans"/>
              </a:rPr>
              <a:t>Die Mehrwerte einer Beteiligung sind vielfältig</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de" sz="1000">
                <a:solidFill>
                  <a:schemeClr val="dk1"/>
                </a:solidFill>
                <a:latin typeface="Open Sans"/>
                <a:ea typeface="Open Sans"/>
                <a:cs typeface="Open Sans"/>
                <a:sym typeface="Open Sans"/>
              </a:rPr>
              <a:t>Dazu zählt vor allem die Möglichkeit zur Vernetzung mit anderen Akteuren, da in unserem Netzwerk Personen aus verschiedenen Fachgebieten und Bildungsbereichen zusammenkommen</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de" sz="1000">
                <a:solidFill>
                  <a:schemeClr val="dk1"/>
                </a:solidFill>
                <a:latin typeface="Open Sans"/>
                <a:ea typeface="Open Sans"/>
                <a:cs typeface="Open Sans"/>
                <a:sym typeface="Open Sans"/>
              </a:rPr>
              <a:t>es gibt</a:t>
            </a:r>
            <a:r>
              <a:rPr lang="de" sz="1000">
                <a:solidFill>
                  <a:schemeClr val="dk1"/>
                </a:solidFill>
                <a:latin typeface="Open Sans"/>
                <a:ea typeface="Open Sans"/>
                <a:cs typeface="Open Sans"/>
                <a:sym typeface="Open Sans"/>
              </a:rPr>
              <a:t> eine </a:t>
            </a:r>
            <a:r>
              <a:rPr lang="de" sz="1000">
                <a:solidFill>
                  <a:schemeClr val="dk1"/>
                </a:solidFill>
                <a:latin typeface="Open Sans"/>
                <a:ea typeface="Open Sans"/>
                <a:cs typeface="Open Sans"/>
                <a:sym typeface="Open Sans"/>
              </a:rPr>
              <a:t>monatliche Redaktionskonferenz</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de" sz="1000">
                <a:solidFill>
                  <a:schemeClr val="dk1"/>
                </a:solidFill>
                <a:latin typeface="Open Sans"/>
                <a:ea typeface="Open Sans"/>
                <a:cs typeface="Open Sans"/>
                <a:sym typeface="Open Sans"/>
              </a:rPr>
              <a:t>Offene Bildung fördern</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de" sz="1000">
                <a:solidFill>
                  <a:schemeClr val="dk1"/>
                </a:solidFill>
                <a:latin typeface="Open Sans"/>
                <a:ea typeface="Open Sans"/>
                <a:cs typeface="Open Sans"/>
                <a:sym typeface="Open Sans"/>
              </a:rPr>
              <a:t>Eigene Themen / Materialien einbringen</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de" sz="1000">
                <a:solidFill>
                  <a:schemeClr val="dk1"/>
                </a:solidFill>
                <a:latin typeface="Open Sans"/>
                <a:ea typeface="Open Sans"/>
                <a:cs typeface="Open Sans"/>
                <a:sym typeface="Open Sans"/>
              </a:rPr>
              <a:t>gemeinschaftlich Fachportal pflegen</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de" sz="1000">
                <a:solidFill>
                  <a:schemeClr val="dk1"/>
                </a:solidFill>
                <a:latin typeface="Open Sans"/>
                <a:ea typeface="Open Sans"/>
                <a:cs typeface="Open Sans"/>
                <a:sym typeface="Open Sans"/>
              </a:rPr>
              <a:t>an KI-Forschung und Bildungsinnovationen beteiligen</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de" sz="2000">
                <a:solidFill>
                  <a:srgbClr val="003B7C"/>
                </a:solidFill>
              </a:rPr>
              <a: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1" name="Shape 1801"/>
        <p:cNvGrpSpPr/>
        <p:nvPr/>
      </p:nvGrpSpPr>
      <p:grpSpPr>
        <a:xfrm>
          <a:off x="0" y="0"/>
          <a:ext cx="0" cy="0"/>
          <a:chOff x="0" y="0"/>
          <a:chExt cx="0" cy="0"/>
        </a:xfrm>
      </p:grpSpPr>
      <p:sp>
        <p:nvSpPr>
          <p:cNvPr id="1802" name="Google Shape;1802;g3072c30b79e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3" name="Google Shape;1803;g3072c30b79e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latin typeface="Helvetica Neue"/>
                <a:ea typeface="Helvetica Neue"/>
                <a:cs typeface="Helvetica Neue"/>
                <a:sym typeface="Helvetica Neue"/>
              </a:rPr>
              <a:t>Falls du den Mehrwert noch etwas ausführlicher erklären willst: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de">
                <a:latin typeface="Helvetica Neue"/>
                <a:ea typeface="Helvetica Neue"/>
                <a:cs typeface="Helvetica Neue"/>
                <a:sym typeface="Helvetica Neue"/>
              </a:rPr>
              <a:t>In der Redaktionsumgebung können die Inhalte mit Metadaten versehen und somit die bessere Auffindbarkeit gefördert werden.</a:t>
            </a:r>
            <a:endParaRPr>
              <a:latin typeface="Helvetica Neue"/>
              <a:ea typeface="Helvetica Neue"/>
              <a:cs typeface="Helvetica Neue"/>
              <a:sym typeface="Helvetica Neue"/>
            </a:endParaRPr>
          </a:p>
          <a:p>
            <a:pPr indent="0" lvl="0" marL="0" rtl="0" algn="l">
              <a:spcBef>
                <a:spcPts val="0"/>
              </a:spcBef>
              <a:spcAft>
                <a:spcPts val="0"/>
              </a:spcAft>
              <a:buNone/>
            </a:pPr>
            <a:r>
              <a:rPr lang="de">
                <a:latin typeface="Helvetica Neue"/>
                <a:ea typeface="Helvetica Neue"/>
                <a:cs typeface="Helvetica Neue"/>
                <a:sym typeface="Helvetica Neue"/>
              </a:rPr>
              <a:t>Als Redakteur*in gestaltest du dein eigenes Fachportal und entwickelst eine Themenstruktur. </a:t>
            </a:r>
            <a:endParaRPr>
              <a:latin typeface="Helvetica Neue"/>
              <a:ea typeface="Helvetica Neue"/>
              <a:cs typeface="Helvetica Neue"/>
              <a:sym typeface="Helvetica Neue"/>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2" name="Shape 1812"/>
        <p:cNvGrpSpPr/>
        <p:nvPr/>
      </p:nvGrpSpPr>
      <p:grpSpPr>
        <a:xfrm>
          <a:off x="0" y="0"/>
          <a:ext cx="0" cy="0"/>
          <a:chOff x="0" y="0"/>
          <a:chExt cx="0" cy="0"/>
        </a:xfrm>
      </p:grpSpPr>
      <p:sp>
        <p:nvSpPr>
          <p:cNvPr id="1813" name="Google Shape;1813;g2e0b5e7c16e_0_1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4" name="Google Shape;1814;g2e0b5e7c16e_0_1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So sieht die Redaktionsumgebung in der Realität aus.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8" name="Shape 1818"/>
        <p:cNvGrpSpPr/>
        <p:nvPr/>
      </p:nvGrpSpPr>
      <p:grpSpPr>
        <a:xfrm>
          <a:off x="0" y="0"/>
          <a:ext cx="0" cy="0"/>
          <a:chOff x="0" y="0"/>
          <a:chExt cx="0" cy="0"/>
        </a:xfrm>
      </p:grpSpPr>
      <p:sp>
        <p:nvSpPr>
          <p:cNvPr id="1819" name="Google Shape;1819;g3072c30b79e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0" name="Google Shape;1820;g3072c30b79e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Falls du das Prinzip der vernetzten Redaktionen noch ausführlicher erklären willst: </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Hier ist das Rüsselprinzip beschrieben, dass es ermöglicht, dass die verschiedenen Redaktionsbuffets sich beieinander bedienen können. </a:t>
            </a:r>
            <a:endParaRPr/>
          </a:p>
          <a:p>
            <a:pPr indent="0" lvl="0" marL="0" rtl="0" algn="l">
              <a:spcBef>
                <a:spcPts val="0"/>
              </a:spcBef>
              <a:spcAft>
                <a:spcPts val="0"/>
              </a:spcAft>
              <a:buNone/>
            </a:pPr>
            <a:r>
              <a:rPr lang="de"/>
              <a:t>Das ist ein besonderer Mehrwert für die Redaktionen, um so gute Inhalte anderer Redaktionen ins eigene Portal zu übertragen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3072c30b79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0" name="Google Shape;1460;g3072c30b79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Das ist Max. Max plant gerade eine hybride Unterrichtssequenz. Was machst er als erstes?  - er googlet. </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Er googlet nach </a:t>
            </a:r>
            <a:endParaRPr/>
          </a:p>
          <a:p>
            <a:pPr indent="-298450" lvl="0" marL="457200" rtl="0" algn="l">
              <a:spcBef>
                <a:spcPts val="0"/>
              </a:spcBef>
              <a:spcAft>
                <a:spcPts val="0"/>
              </a:spcAft>
              <a:buSzPts val="1100"/>
              <a:buChar char="-"/>
            </a:pPr>
            <a:r>
              <a:rPr lang="de"/>
              <a:t>Inspiration &amp; Ideen</a:t>
            </a:r>
            <a:endParaRPr/>
          </a:p>
          <a:p>
            <a:pPr indent="-298450" lvl="0" marL="457200" rtl="0" algn="l">
              <a:spcBef>
                <a:spcPts val="0"/>
              </a:spcBef>
              <a:spcAft>
                <a:spcPts val="0"/>
              </a:spcAft>
              <a:buSzPts val="1100"/>
              <a:buChar char="-"/>
            </a:pPr>
            <a:r>
              <a:rPr lang="de"/>
              <a:t>Plattformen, die solche Ideen liefern können</a:t>
            </a:r>
            <a:endParaRPr/>
          </a:p>
          <a:p>
            <a:pPr indent="-298450" lvl="0" marL="457200" rtl="0" algn="l">
              <a:spcBef>
                <a:spcPts val="0"/>
              </a:spcBef>
              <a:spcAft>
                <a:spcPts val="0"/>
              </a:spcAft>
              <a:buSzPts val="1100"/>
              <a:buChar char="-"/>
            </a:pPr>
            <a:r>
              <a:rPr lang="de"/>
              <a:t>fertigen Konzepten</a:t>
            </a:r>
            <a:endParaRPr/>
          </a:p>
          <a:p>
            <a:pPr indent="-298450" lvl="0" marL="457200" rtl="0" algn="l">
              <a:spcBef>
                <a:spcPts val="0"/>
              </a:spcBef>
              <a:spcAft>
                <a:spcPts val="0"/>
              </a:spcAft>
              <a:buSzPts val="1100"/>
              <a:buChar char="-"/>
            </a:pPr>
            <a:r>
              <a:rPr lang="de"/>
              <a:t>digitalen Materialien und Übungen</a:t>
            </a:r>
            <a:endParaRPr/>
          </a:p>
          <a:p>
            <a:pPr indent="0" lvl="0" marL="0" rtl="0" algn="l">
              <a:spcBef>
                <a:spcPts val="0"/>
              </a:spcBef>
              <a:spcAft>
                <a:spcPts val="0"/>
              </a:spcAft>
              <a:buNone/>
            </a:pPr>
            <a:r>
              <a:rPr lang="de"/>
              <a:t>und findet: nichts. Google hat keine Bildungsfilter. </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Die Frustration ist natürlich groß und er fängt an, seine Materialien selber zu erstellen und zu entwickeln.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g3072c30b79e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6" name="Google Shape;1826;g3072c30b79e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Falls du den</a:t>
            </a:r>
            <a:r>
              <a:rPr lang="de"/>
              <a:t> </a:t>
            </a:r>
            <a:r>
              <a:rPr lang="de"/>
              <a:t>Ansatz für community-basiertes Training von KI als Mehrwert für die Mitwirkung in einer Redaktion ausführlicher erklären willst: </a:t>
            </a:r>
            <a:br>
              <a:rPr lang="de"/>
            </a:br>
            <a:endParaRPr/>
          </a:p>
          <a:p>
            <a:pPr indent="0" lvl="0" marL="0" rtl="0" algn="l">
              <a:spcBef>
                <a:spcPts val="0"/>
              </a:spcBef>
              <a:spcAft>
                <a:spcPts val="0"/>
              </a:spcAft>
              <a:buNone/>
            </a:pPr>
            <a:r>
              <a:rPr lang="de"/>
              <a:t>Human-in-the-Loop-Ansatz sind Menschen in einen positiven Kreislauf eingebunden, in dem sie einen bestimmten Algorithmus trainieren, tunen und testen.</a:t>
            </a:r>
            <a:endParaRPr/>
          </a:p>
          <a:p>
            <a:pPr indent="0" lvl="0" marL="0" rtl="0" algn="l">
              <a:spcBef>
                <a:spcPts val="0"/>
              </a:spcBef>
              <a:spcAft>
                <a:spcPts val="0"/>
              </a:spcAft>
              <a:buNone/>
            </a:pPr>
            <a:r>
              <a:rPr b="1" lang="de"/>
              <a:t>Zunächst beschriften Menschen Daten.</a:t>
            </a:r>
            <a:r>
              <a:rPr lang="de"/>
              <a:t> </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de"/>
              <a:t>Dadurch erhält ein Modell qualitativ hochwertige (und große Mengen an) Trainingsdaten.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de"/>
              <a:t>Ein Algorithmus für maschinelles Lernen lernt, anhand dieser Daten Entscheidungen zu treffen.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de"/>
              <a:t>Als Nächstes optimieren Menschen das Modell, in dem sie die Ergebisse bewerten und identifiziert Randfälle oder neue Kategorien. </a:t>
            </a:r>
            <a:br>
              <a:rPr b="1" lang="de"/>
            </a:br>
            <a:endParaRPr b="1"/>
          </a:p>
          <a:p>
            <a:pPr indent="0" lvl="0" marL="0" rtl="0" algn="l">
              <a:spcBef>
                <a:spcPts val="0"/>
              </a:spcBef>
              <a:spcAft>
                <a:spcPts val="0"/>
              </a:spcAft>
              <a:buNone/>
            </a:pPr>
            <a:r>
              <a:rPr b="1" lang="de"/>
              <a:t>Schließlich in der Praxis erproben und validieren.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de"/>
              <a:t>jede dieser Trainings-, Abstimmungs- und Testaufgaben in den Algorithmus zurückfließt, damit dieser intelligenter, sicherer und genauer wird.</a:t>
            </a:r>
            <a:endParaRPr b="1"/>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6" name="Shape 1836"/>
        <p:cNvGrpSpPr/>
        <p:nvPr/>
      </p:nvGrpSpPr>
      <p:grpSpPr>
        <a:xfrm>
          <a:off x="0" y="0"/>
          <a:ext cx="0" cy="0"/>
          <a:chOff x="0" y="0"/>
          <a:chExt cx="0" cy="0"/>
        </a:xfrm>
      </p:grpSpPr>
      <p:sp>
        <p:nvSpPr>
          <p:cNvPr id="1837" name="Google Shape;1837;g3078536d7da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8" name="Google Shape;1838;g3078536d7da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g3078536d7d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4" name="Google Shape;1844;g3078536d7d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solidFill>
                  <a:schemeClr val="dk1"/>
                </a:solidFill>
              </a:rPr>
              <a:t>Für die Weiterentwicklungen haben wir auch ein kurzes Video zusammengestellt, das du gerne zeigen kannst. (nächste Folie)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de"/>
              <a:t>Wir forschen aktuell an verschiedenen Themen: </a:t>
            </a:r>
            <a:endParaRPr/>
          </a:p>
          <a:p>
            <a:pPr indent="-298450" lvl="0" marL="457200" rtl="0" algn="l">
              <a:spcBef>
                <a:spcPts val="0"/>
              </a:spcBef>
              <a:spcAft>
                <a:spcPts val="0"/>
              </a:spcAft>
              <a:buSzPts val="1100"/>
              <a:buChar char="-"/>
            </a:pPr>
            <a:r>
              <a:rPr lang="de"/>
              <a:t>Der </a:t>
            </a:r>
            <a:r>
              <a:rPr b="1" lang="de"/>
              <a:t>Chatbot </a:t>
            </a:r>
            <a:r>
              <a:rPr lang="de"/>
              <a:t>soll zukünftig die Navigation durch die Seite erleichtern. Dazu soll er </a:t>
            </a:r>
            <a:r>
              <a:rPr lang="de">
                <a:solidFill>
                  <a:schemeClr val="dk1"/>
                </a:solidFill>
              </a:rPr>
              <a:t>Nutzer*innen profilieren, zu den Themenseiten leiten</a:t>
            </a:r>
            <a:br>
              <a:rPr lang="de">
                <a:solidFill>
                  <a:schemeClr val="dk1"/>
                </a:solidFill>
              </a:rPr>
            </a:br>
            <a:r>
              <a:rPr lang="de">
                <a:solidFill>
                  <a:schemeClr val="dk1"/>
                </a:solidFill>
              </a:rPr>
              <a:t>oder Lernpfad finden. </a:t>
            </a:r>
            <a:endParaRPr>
              <a:solidFill>
                <a:schemeClr val="dk1"/>
              </a:solidFill>
            </a:endParaRPr>
          </a:p>
          <a:p>
            <a:pPr indent="-298450" lvl="1" marL="914400" rtl="0" algn="l">
              <a:spcBef>
                <a:spcPts val="0"/>
              </a:spcBef>
              <a:spcAft>
                <a:spcPts val="0"/>
              </a:spcAft>
              <a:buClr>
                <a:schemeClr val="dk1"/>
              </a:buClr>
              <a:buSzPts val="1100"/>
              <a:buChar char="-"/>
            </a:pPr>
            <a:r>
              <a:rPr lang="de">
                <a:solidFill>
                  <a:schemeClr val="dk1"/>
                </a:solidFill>
              </a:rPr>
              <a:t>Dabei soll eine Konversation zwischen Chatbot und User erfolgen, weshalb wir aktuell an realen Frage-Antwort-Paare arbeiten </a:t>
            </a:r>
            <a:endParaRPr>
              <a:solidFill>
                <a:schemeClr val="dk1"/>
              </a:solidFill>
            </a:endParaRPr>
          </a:p>
          <a:p>
            <a:pPr indent="-298450" lvl="0" marL="457200" rtl="0" algn="l">
              <a:spcBef>
                <a:spcPts val="0"/>
              </a:spcBef>
              <a:spcAft>
                <a:spcPts val="0"/>
              </a:spcAft>
              <a:buClr>
                <a:schemeClr val="dk1"/>
              </a:buClr>
              <a:buSzPts val="1100"/>
              <a:buChar char="-"/>
            </a:pPr>
            <a:r>
              <a:rPr lang="de">
                <a:solidFill>
                  <a:schemeClr val="dk1"/>
                </a:solidFill>
              </a:rPr>
              <a:t>Mit einer Art Magnet soll aus den verschiedenen Portalen passende Materialien für bestimmte </a:t>
            </a:r>
            <a:r>
              <a:rPr b="1" lang="de">
                <a:solidFill>
                  <a:schemeClr val="dk1"/>
                </a:solidFill>
              </a:rPr>
              <a:t>Lehrszenarien </a:t>
            </a:r>
            <a:r>
              <a:rPr lang="de">
                <a:solidFill>
                  <a:schemeClr val="dk1"/>
                </a:solidFill>
              </a:rPr>
              <a:t>automatisch zusammengesucht werden, sodass die Gestaltung des Unterrichts erleichtert wird. </a:t>
            </a:r>
            <a:endParaRPr>
              <a:solidFill>
                <a:schemeClr val="dk1"/>
              </a:solidFill>
            </a:endParaRPr>
          </a:p>
          <a:p>
            <a:pPr indent="-298450" lvl="0" marL="457200" rtl="0" algn="l">
              <a:spcBef>
                <a:spcPts val="0"/>
              </a:spcBef>
              <a:spcAft>
                <a:spcPts val="0"/>
              </a:spcAft>
              <a:buSzPts val="1100"/>
              <a:buChar char="-"/>
            </a:pPr>
            <a:r>
              <a:rPr lang="de"/>
              <a:t>Die adaptiven Themenseiten sollen es ermöglichen die Themenseiten auf unterschiedliche Bedürfnisse anzupassen.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g3072c30b79e_0_1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2" name="Google Shape;1852;g3072c30b79e_0_1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g2e897c61780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0" name="Google Shape;1860;g2e897c61780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Bild: </a:t>
            </a:r>
            <a:r>
              <a:rPr lang="de" sz="1200" u="sng">
                <a:solidFill>
                  <a:srgbClr val="0000CC"/>
                </a:solidFill>
                <a:highlight>
                  <a:srgbClr val="FFFFFF"/>
                </a:highlight>
                <a:hlinkClick r:id="rId2">
                  <a:extLst>
                    <a:ext uri="{A12FA001-AC4F-418D-AE19-62706E023703}">
                      <ahyp:hlinkClr val="tx"/>
                    </a:ext>
                  </a:extLst>
                </a:hlinkClick>
              </a:rPr>
              <a:t>User:David Liuzzo</a:t>
            </a:r>
            <a:r>
              <a:rPr lang="de" sz="1200">
                <a:solidFill>
                  <a:srgbClr val="333333"/>
                </a:solidFill>
                <a:highlight>
                  <a:srgbClr val="FFFFFF"/>
                </a:highlight>
              </a:rPr>
              <a:t> and </a:t>
            </a:r>
            <a:r>
              <a:rPr lang="de" sz="1200" u="sng">
                <a:solidFill>
                  <a:srgbClr val="0000CC"/>
                </a:solidFill>
                <a:highlight>
                  <a:srgbClr val="FFFFFF"/>
                </a:highlight>
                <a:hlinkClick r:id="rId3">
                  <a:extLst>
                    <a:ext uri="{A12FA001-AC4F-418D-AE19-62706E023703}">
                      <ahyp:hlinkClr val="tx"/>
                    </a:ext>
                  </a:extLst>
                </a:hlinkClick>
              </a:rPr>
              <a:t>User:Voland77</a:t>
            </a:r>
            <a:r>
              <a:rPr lang="de" sz="1200">
                <a:solidFill>
                  <a:srgbClr val="333333"/>
                </a:solidFill>
                <a:highlight>
                  <a:srgbClr val="FFFFFF"/>
                </a:highlight>
              </a:rPr>
              <a:t>, </a:t>
            </a:r>
            <a:r>
              <a:rPr lang="de" sz="1200" u="sng">
                <a:solidFill>
                  <a:srgbClr val="0000CC"/>
                </a:solidFill>
                <a:highlight>
                  <a:srgbClr val="FFFFFF"/>
                </a:highlight>
                <a:hlinkClick r:id="rId4">
                  <a:extLst>
                    <a:ext uri="{A12FA001-AC4F-418D-AE19-62706E023703}">
                      <ahyp:hlinkClr val="tx"/>
                    </a:ext>
                  </a:extLst>
                </a:hlinkClick>
              </a:rPr>
              <a:t>States of Germany coded</a:t>
            </a:r>
            <a:r>
              <a:rPr lang="de" sz="1200">
                <a:solidFill>
                  <a:srgbClr val="333333"/>
                </a:solidFill>
                <a:highlight>
                  <a:srgbClr val="FFFFFF"/>
                </a:highlight>
              </a:rPr>
              <a:t>, ergänzte edu-sharing Einsatzorte von @edusharing, </a:t>
            </a:r>
            <a:r>
              <a:rPr lang="de" sz="1200" u="sng">
                <a:solidFill>
                  <a:srgbClr val="0000CC"/>
                </a:solidFill>
                <a:highlight>
                  <a:srgbClr val="FFFFFF"/>
                </a:highlight>
                <a:hlinkClick r:id="rId5">
                  <a:extLst>
                    <a:ext uri="{A12FA001-AC4F-418D-AE19-62706E023703}">
                      <ahyp:hlinkClr val="tx"/>
                    </a:ext>
                  </a:extLst>
                </a:hlinkClick>
              </a:rPr>
              <a:t>CC BY 3.0</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fliesst in die Instanzen der Länder zurück, wenn für hilfreich mehrwertig erachtet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g3072c30b79e_0_1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7" name="Google Shape;1887;g3072c30b79e_0_1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g3072c30b79e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0" name="Google Shape;1480;g3072c30b79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t>WirLernenOnline möchte Max helfen - WirLernenOnline ist eine “Suchmaschine” für Bildung. Eine Suchmaschine, die OpenSource ist, großzügige Bildungsfilter anbietet und den Fokus besonders auf Open Educaitonal Ressources (OER) legt. </a:t>
            </a:r>
            <a:endParaRPr/>
          </a:p>
          <a:p>
            <a:pPr indent="0" lvl="0" marL="0" rtl="0" algn="l">
              <a:spcBef>
                <a:spcPts val="0"/>
              </a:spcBef>
              <a:spcAft>
                <a:spcPts val="0"/>
              </a:spcAft>
              <a:buNone/>
            </a:pPr>
            <a:r>
              <a:t/>
            </a:r>
            <a:endParaRPr/>
          </a:p>
          <a:p>
            <a:pPr indent="0" lvl="0" marL="0" rtl="0" algn="l">
              <a:spcBef>
                <a:spcPts val="0"/>
              </a:spcBef>
              <a:spcAft>
                <a:spcPts val="0"/>
              </a:spcAft>
              <a:buNone/>
            </a:pPr>
            <a:r>
              <a:rPr lang="de" sz="1150">
                <a:solidFill>
                  <a:srgbClr val="4E4E4E"/>
                </a:solidFill>
                <a:highlight>
                  <a:srgbClr val="F9F9F9"/>
                </a:highlight>
              </a:rPr>
              <a:t>Open Educational Resources (OER) sind Bildungsmaterialien jeglicher Art und in jedem Medium, die unter einer offenen Lizenz veröffentlicht werden. Eine solche offene Lizenz ermöglicht den kostenlosen Zugang sowie die kostenlose Nutzung, Bearbeitung und Weiterverbreitung durch Andere ohne oder mit geringfügigen Einschränkungen. </a:t>
            </a:r>
            <a:endParaRPr/>
          </a:p>
          <a:p>
            <a:pPr indent="0" lvl="0" marL="0" rtl="0" algn="l">
              <a:spcBef>
                <a:spcPts val="0"/>
              </a:spcBef>
              <a:spcAft>
                <a:spcPts val="0"/>
              </a:spcAft>
              <a:buNone/>
            </a:pPr>
            <a:r>
              <a:t/>
            </a:r>
            <a:endParaRPr/>
          </a:p>
          <a:p>
            <a:pPr indent="0" lvl="0" marL="0" rtl="0" algn="l">
              <a:spcBef>
                <a:spcPts val="0"/>
              </a:spcBef>
              <a:spcAft>
                <a:spcPts val="0"/>
              </a:spcAft>
              <a:buNone/>
            </a:pPr>
            <a:r>
              <a:rPr lang="de"/>
              <a:t>Zahlreiche Quellen, die tolle Inhalte anbieten, werden “gecrawlt” und durchsuchbar gemacht. Damit hat man einen Ort, an dem man sein Material finden kann. </a:t>
            </a:r>
            <a:endParaRPr/>
          </a:p>
          <a:p>
            <a:pPr indent="0" lvl="0" marL="0" rtl="0" algn="just">
              <a:lnSpc>
                <a:spcPct val="115000"/>
              </a:lnSpc>
              <a:spcBef>
                <a:spcPts val="400"/>
              </a:spcBef>
              <a:spcAft>
                <a:spcPts val="0"/>
              </a:spcAft>
              <a:buClr>
                <a:schemeClr val="dk1"/>
              </a:buClr>
              <a:buSzPts val="1100"/>
              <a:buFont typeface="Arial"/>
              <a:buNone/>
            </a:pPr>
            <a:r>
              <a:rPr lang="de"/>
              <a:t>Die Inhalte werden erschlossen und in unsere zentrale Datenbank aufgenommen, kuratiert und besser auffindbar gemacht.</a:t>
            </a:r>
            <a:endParaRPr sz="1000">
              <a:solidFill>
                <a:schemeClr val="dk1"/>
              </a:solidFill>
              <a:latin typeface="Verdana"/>
              <a:ea typeface="Verdana"/>
              <a:cs typeface="Verdana"/>
              <a:sym typeface="Verdana"/>
            </a:endParaRPr>
          </a:p>
          <a:p>
            <a:pPr indent="0" lvl="0" marL="0" rtl="0" algn="just">
              <a:lnSpc>
                <a:spcPct val="115000"/>
              </a:lnSpc>
              <a:spcBef>
                <a:spcPts val="100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just">
              <a:lnSpc>
                <a:spcPct val="115000"/>
              </a:lnSpc>
              <a:spcBef>
                <a:spcPts val="1000"/>
              </a:spcBef>
              <a:spcAft>
                <a:spcPts val="1000"/>
              </a:spcAft>
              <a:buClr>
                <a:schemeClr val="dk1"/>
              </a:buClr>
              <a:buSzPts val="1100"/>
              <a:buFont typeface="Arial"/>
              <a:buNone/>
            </a:pPr>
            <a:r>
              <a:t/>
            </a:r>
            <a:endParaRPr sz="1000">
              <a:solidFill>
                <a:schemeClr val="dk1"/>
              </a:solidFill>
              <a:latin typeface="Verdana"/>
              <a:ea typeface="Verdana"/>
              <a:cs typeface="Verdana"/>
              <a:sym typeface="Verdan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g3072c30b79e_0_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0" name="Google Shape;1500;g3072c30b79e_0_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de"/>
              <a:t> „Zu Beginn der Pandemie im Jahr 2020 wurden wir von der Regierung gebeten, eine Bildungsplattform als Notfallmaßnahme einzurichten, um Lehrern und Lernenden während der Schulschließungen digitale Bildungsressourcen zur Verfügung zu stellen.“</a:t>
            </a:r>
            <a:endParaRPr/>
          </a:p>
          <a:p>
            <a:pPr indent="0" lvl="0" marL="0" rtl="0" algn="l">
              <a:spcBef>
                <a:spcPts val="1200"/>
              </a:spcBef>
              <a:spcAft>
                <a:spcPts val="0"/>
              </a:spcAft>
              <a:buClr>
                <a:schemeClr val="dk1"/>
              </a:buClr>
              <a:buSzPts val="1100"/>
              <a:buFont typeface="Arial"/>
              <a:buNone/>
            </a:pPr>
            <a:r>
              <a:rPr lang="de"/>
              <a:t>So schlossen sich die Open-Education- und Open-Source-Communities zusammen und bauten WirLernenOnline.de auf, was übersetzt so viel heißt wie Wir lernen online. Die Plattform besteht aus einer Suchmaschine mit mehr als 230.000 Bildungsressourcen, aus 30 Fachportalen mit mehr als 24.000 qualitätsgesicherten Ressourcen, die in 2.500 Themensammlungen sortiert sind. Dahinter steht eine OER-Community, bestehend aus aktiven und pensionierten Lehrkräften, Bildungsexperten aus Hochschulen und anderen Bildungsorganisationen.</a:t>
            </a:r>
            <a:endParaRPr/>
          </a:p>
          <a:p>
            <a:pPr indent="0" lvl="0" marL="0" rtl="0" algn="l">
              <a:spcBef>
                <a:spcPts val="1200"/>
              </a:spcBef>
              <a:spcAft>
                <a:spcPts val="0"/>
              </a:spcAft>
              <a:buClr>
                <a:schemeClr val="dk1"/>
              </a:buClr>
              <a:buSzPts val="1100"/>
              <a:buFont typeface="Arial"/>
              <a:buNone/>
            </a:pPr>
            <a:r>
              <a:t/>
            </a:r>
            <a:endParaRPr/>
          </a:p>
          <a:p>
            <a:pPr indent="0" lvl="0" marL="0" rtl="0" algn="l">
              <a:lnSpc>
                <a:spcPct val="100000"/>
              </a:lnSpc>
              <a:spcBef>
                <a:spcPts val="1200"/>
              </a:spcBef>
              <a:spcAft>
                <a:spcPts val="1200"/>
              </a:spcAft>
              <a:buNone/>
            </a:pPr>
            <a:r>
              <a:rPr lang="de"/>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g3072c30b79e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5" name="Google Shape;1525;g3072c30b79e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
              <a:t>Die Plattform WirLernenOnline basiert auf der Open-Source-Software für Content Management namens edu-sharing, die mittlerweile in vielen Bundesländern im Einsatz ist.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de"/>
              <a:t>Mit diesem Netzwerk verfolgen wir die Mission: alles verbinden, alles finden, alles nutzen, verbessern und teilen.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de">
                <a:solidFill>
                  <a:schemeClr val="dk1"/>
                </a:solidFill>
              </a:rPr>
              <a:t>Bild: </a:t>
            </a:r>
            <a:r>
              <a:rPr lang="de" sz="1200" u="sng">
                <a:solidFill>
                  <a:srgbClr val="0000CC"/>
                </a:solidFill>
                <a:highlight>
                  <a:schemeClr val="lt1"/>
                </a:highlight>
                <a:hlinkClick r:id="rId2">
                  <a:extLst>
                    <a:ext uri="{A12FA001-AC4F-418D-AE19-62706E023703}">
                      <ahyp:hlinkClr val="tx"/>
                    </a:ext>
                  </a:extLst>
                </a:hlinkClick>
              </a:rPr>
              <a:t>User:David Liuzzo</a:t>
            </a:r>
            <a:r>
              <a:rPr lang="de" sz="1200">
                <a:solidFill>
                  <a:srgbClr val="333333"/>
                </a:solidFill>
                <a:highlight>
                  <a:schemeClr val="lt1"/>
                </a:highlight>
              </a:rPr>
              <a:t> and </a:t>
            </a:r>
            <a:r>
              <a:rPr lang="de" sz="1200" u="sng">
                <a:solidFill>
                  <a:srgbClr val="0000CC"/>
                </a:solidFill>
                <a:highlight>
                  <a:schemeClr val="lt1"/>
                </a:highlight>
                <a:hlinkClick r:id="rId3">
                  <a:extLst>
                    <a:ext uri="{A12FA001-AC4F-418D-AE19-62706E023703}">
                      <ahyp:hlinkClr val="tx"/>
                    </a:ext>
                  </a:extLst>
                </a:hlinkClick>
              </a:rPr>
              <a:t>User:Voland77</a:t>
            </a:r>
            <a:r>
              <a:rPr lang="de" sz="1200">
                <a:solidFill>
                  <a:srgbClr val="333333"/>
                </a:solidFill>
                <a:highlight>
                  <a:schemeClr val="lt1"/>
                </a:highlight>
              </a:rPr>
              <a:t>, </a:t>
            </a:r>
            <a:r>
              <a:rPr lang="de" sz="1200" u="sng">
                <a:solidFill>
                  <a:srgbClr val="0000CC"/>
                </a:solidFill>
                <a:highlight>
                  <a:schemeClr val="lt1"/>
                </a:highlight>
                <a:hlinkClick r:id="rId4">
                  <a:extLst>
                    <a:ext uri="{A12FA001-AC4F-418D-AE19-62706E023703}">
                      <ahyp:hlinkClr val="tx"/>
                    </a:ext>
                  </a:extLst>
                </a:hlinkClick>
              </a:rPr>
              <a:t>States of Germany coded</a:t>
            </a:r>
            <a:r>
              <a:rPr lang="de" sz="1200">
                <a:solidFill>
                  <a:srgbClr val="333333"/>
                </a:solidFill>
                <a:highlight>
                  <a:schemeClr val="lt1"/>
                </a:highlight>
              </a:rPr>
              <a:t>, ergänzte edu-sharing Einsatzorte von @edusharing, </a:t>
            </a:r>
            <a:r>
              <a:rPr lang="de" sz="1200" u="sng">
                <a:solidFill>
                  <a:srgbClr val="0000CC"/>
                </a:solidFill>
                <a:highlight>
                  <a:schemeClr val="lt1"/>
                </a:highlight>
                <a:hlinkClick r:id="rId5">
                  <a:extLst>
                    <a:ext uri="{A12FA001-AC4F-418D-AE19-62706E023703}">
                      <ahyp:hlinkClr val="tx"/>
                    </a:ext>
                  </a:extLst>
                </a:hlinkClick>
              </a:rPr>
              <a:t>CC BY 3.0</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g3072c30b79e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2" name="Google Shape;1552;g3072c30b79e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latin typeface="Helvetica Neue"/>
                <a:ea typeface="Helvetica Neue"/>
                <a:cs typeface="Helvetica Neue"/>
                <a:sym typeface="Helvetica Neue"/>
              </a:rPr>
              <a:t>So sieht die Gesamtlösung aus</a:t>
            </a:r>
            <a:endParaRPr>
              <a:latin typeface="Helvetica Neue"/>
              <a:ea typeface="Helvetica Neue"/>
              <a:cs typeface="Helvetica Neue"/>
              <a:sym typeface="Helvetica Neue"/>
            </a:endParaRPr>
          </a:p>
          <a:p>
            <a:pPr indent="-298450" lvl="0" marL="457200" rtl="0" algn="l">
              <a:spcBef>
                <a:spcPts val="0"/>
              </a:spcBef>
              <a:spcAft>
                <a:spcPts val="0"/>
              </a:spcAft>
              <a:buSzPts val="1100"/>
              <a:buFont typeface="Helvetica Neue"/>
              <a:buChar char="●"/>
            </a:pPr>
            <a:r>
              <a:rPr lang="de">
                <a:latin typeface="Helvetica Neue"/>
                <a:ea typeface="Helvetica Neue"/>
                <a:cs typeface="Helvetica Neue"/>
                <a:sym typeface="Helvetica Neue"/>
              </a:rPr>
              <a:t>links crawlen und erschließen wir maschinell Daten</a:t>
            </a:r>
            <a:endParaRPr>
              <a:latin typeface="Helvetica Neue"/>
              <a:ea typeface="Helvetica Neue"/>
              <a:cs typeface="Helvetica Neue"/>
              <a:sym typeface="Helvetica Neue"/>
            </a:endParaRPr>
          </a:p>
          <a:p>
            <a:pPr indent="-298450" lvl="0" marL="457200" rtl="0" algn="l">
              <a:spcBef>
                <a:spcPts val="0"/>
              </a:spcBef>
              <a:spcAft>
                <a:spcPts val="0"/>
              </a:spcAft>
              <a:buSzPts val="1100"/>
              <a:buFont typeface="Helvetica Neue"/>
              <a:buChar char="●"/>
            </a:pPr>
            <a:r>
              <a:rPr lang="de">
                <a:latin typeface="Helvetica Neue"/>
                <a:ea typeface="Helvetica Neue"/>
                <a:cs typeface="Helvetica Neue"/>
                <a:sym typeface="Helvetica Neue"/>
              </a:rPr>
              <a:t>im Open Edu Hub speichern wir die Inhalte</a:t>
            </a:r>
            <a:endParaRPr>
              <a:latin typeface="Helvetica Neue"/>
              <a:ea typeface="Helvetica Neue"/>
              <a:cs typeface="Helvetica Neue"/>
              <a:sym typeface="Helvetica Neue"/>
            </a:endParaRPr>
          </a:p>
          <a:p>
            <a:pPr indent="-298450" lvl="0" marL="457200" rtl="0" algn="l">
              <a:spcBef>
                <a:spcPts val="0"/>
              </a:spcBef>
              <a:spcAft>
                <a:spcPts val="0"/>
              </a:spcAft>
              <a:buSzPts val="1100"/>
              <a:buFont typeface="Helvetica Neue"/>
              <a:buChar char="●"/>
            </a:pPr>
            <a:r>
              <a:rPr lang="de">
                <a:latin typeface="Helvetica Neue"/>
                <a:ea typeface="Helvetica Neue"/>
                <a:cs typeface="Helvetica Neue"/>
                <a:sym typeface="Helvetica Neue"/>
              </a:rPr>
              <a:t>darüber im Magentafarbenen Redaktionsumgebung arbeiten die Redaktionen</a:t>
            </a:r>
            <a:endParaRPr>
              <a:latin typeface="Helvetica Neue"/>
              <a:ea typeface="Helvetica Neue"/>
              <a:cs typeface="Helvetica Neue"/>
              <a:sym typeface="Helvetica Neue"/>
            </a:endParaRPr>
          </a:p>
          <a:p>
            <a:pPr indent="-298450" lvl="0" marL="457200" rtl="0" algn="l">
              <a:spcBef>
                <a:spcPts val="0"/>
              </a:spcBef>
              <a:spcAft>
                <a:spcPts val="0"/>
              </a:spcAft>
              <a:buSzPts val="1100"/>
              <a:buFont typeface="Helvetica Neue"/>
              <a:buChar char="●"/>
            </a:pPr>
            <a:r>
              <a:rPr lang="de">
                <a:latin typeface="Helvetica Neue"/>
                <a:ea typeface="Helvetica Neue"/>
                <a:cs typeface="Helvetica Neue"/>
                <a:sym typeface="Helvetica Neue"/>
              </a:rPr>
              <a:t>sie pflegen Sammlungen, ergänzen Metadaten</a:t>
            </a:r>
            <a:endParaRPr>
              <a:latin typeface="Helvetica Neue"/>
              <a:ea typeface="Helvetica Neue"/>
              <a:cs typeface="Helvetica Neue"/>
              <a:sym typeface="Helvetica Neue"/>
            </a:endParaRPr>
          </a:p>
          <a:p>
            <a:pPr indent="-298450" lvl="0" marL="457200" rtl="0" algn="l">
              <a:spcBef>
                <a:spcPts val="0"/>
              </a:spcBef>
              <a:spcAft>
                <a:spcPts val="0"/>
              </a:spcAft>
              <a:buSzPts val="1100"/>
              <a:buFont typeface="Helvetica Neue"/>
              <a:buChar char="●"/>
            </a:pPr>
            <a:r>
              <a:rPr lang="de">
                <a:latin typeface="Helvetica Neue"/>
                <a:ea typeface="Helvetica Neue"/>
                <a:cs typeface="Helvetica Neue"/>
                <a:sym typeface="Helvetica Neue"/>
              </a:rPr>
              <a:t>Auf der Webseite können Nutzer ihre Inhalte hochladen oder gute Fundstücke aus dem Internet melden</a:t>
            </a:r>
            <a:endParaRPr>
              <a:latin typeface="Helvetica Neue"/>
              <a:ea typeface="Helvetica Neue"/>
              <a:cs typeface="Helvetica Neue"/>
              <a:sym typeface="Helvetica Neue"/>
            </a:endParaRPr>
          </a:p>
          <a:p>
            <a:pPr indent="-298450" lvl="0" marL="457200" rtl="0" algn="l">
              <a:spcBef>
                <a:spcPts val="0"/>
              </a:spcBef>
              <a:spcAft>
                <a:spcPts val="0"/>
              </a:spcAft>
              <a:buSzPts val="1100"/>
              <a:buFont typeface="Helvetica Neue"/>
              <a:buChar char="●"/>
            </a:pPr>
            <a:r>
              <a:rPr lang="de">
                <a:latin typeface="Helvetica Neue"/>
                <a:ea typeface="Helvetica Neue"/>
                <a:cs typeface="Helvetica Neue"/>
                <a:sym typeface="Helvetica Neue"/>
              </a:rPr>
              <a:t>alles wird Regale einsortiert.</a:t>
            </a:r>
            <a:endParaRPr>
              <a:latin typeface="Helvetica Neue"/>
              <a:ea typeface="Helvetica Neue"/>
              <a:cs typeface="Helvetica Neue"/>
              <a:sym typeface="Helvetica Neue"/>
            </a:endParaRPr>
          </a:p>
          <a:p>
            <a:pPr indent="-298450" lvl="0" marL="457200" rtl="0" algn="l">
              <a:spcBef>
                <a:spcPts val="0"/>
              </a:spcBef>
              <a:spcAft>
                <a:spcPts val="0"/>
              </a:spcAft>
              <a:buSzPts val="1100"/>
              <a:buFont typeface="Helvetica Neue"/>
              <a:buChar char="●"/>
            </a:pPr>
            <a:r>
              <a:rPr lang="de">
                <a:latin typeface="Helvetica Neue"/>
                <a:ea typeface="Helvetica Neue"/>
                <a:cs typeface="Helvetica Neue"/>
                <a:sym typeface="Helvetica Neue"/>
              </a:rPr>
              <a:t>Regale sind natürlich im Backend Metadaten, die an die Inhalte angefügt werden</a:t>
            </a:r>
            <a:endParaRPr>
              <a:latin typeface="Helvetica Neue"/>
              <a:ea typeface="Helvetica Neue"/>
              <a:cs typeface="Helvetica Neue"/>
              <a:sym typeface="Helvetica Neue"/>
            </a:endParaRPr>
          </a:p>
          <a:p>
            <a:pPr indent="-298450" lvl="0" marL="457200" rtl="0" algn="l">
              <a:spcBef>
                <a:spcPts val="0"/>
              </a:spcBef>
              <a:spcAft>
                <a:spcPts val="0"/>
              </a:spcAft>
              <a:buSzPts val="1100"/>
              <a:buFont typeface="Helvetica Neue"/>
              <a:buChar char="●"/>
            </a:pPr>
            <a:r>
              <a:rPr lang="de">
                <a:latin typeface="Helvetica Neue"/>
                <a:ea typeface="Helvetica Neue"/>
                <a:cs typeface="Helvetica Neue"/>
                <a:sym typeface="Helvetica Neue"/>
              </a:rPr>
              <a:t>auf der Rechten Seite werden die Inhalte an Bildungssuchen oder in Lernplattformen weitergegeben</a:t>
            </a:r>
            <a:endParaRPr>
              <a:latin typeface="Helvetica Neue"/>
              <a:ea typeface="Helvetica Neue"/>
              <a:cs typeface="Helvetica Neue"/>
              <a:sym typeface="Helvetica Neu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3072c30b79e_0_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1" name="Google Shape;1611;g3072c30b79e_0_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0.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 Id="rId3" Type="http://schemas.openxmlformats.org/officeDocument/2006/relationships/image" Target="../media/image16.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7.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0.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36.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16.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0.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0.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10.png"/><Relationship Id="rId4" Type="http://schemas.openxmlformats.org/officeDocument/2006/relationships/image" Target="../media/image1.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1.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image" Target="../media/image9.png"/><Relationship Id="rId10"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54.png"/><Relationship Id="rId6" Type="http://schemas.openxmlformats.org/officeDocument/2006/relationships/image" Target="../media/image5.png"/><Relationship Id="rId7" Type="http://schemas.openxmlformats.org/officeDocument/2006/relationships/image" Target="../media/image3.png"/><Relationship Id="rId8" Type="http://schemas.openxmlformats.org/officeDocument/2006/relationships/image" Target="../media/image8.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10.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10.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10.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10.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58.png"/><Relationship Id="rId4" Type="http://schemas.openxmlformats.org/officeDocument/2006/relationships/image" Target="../media/image65.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hyperlink" Target="https://twitter.com/edusharing" TargetMode="External"/><Relationship Id="rId4" Type="http://schemas.openxmlformats.org/officeDocument/2006/relationships/hyperlink" Target="http://www.edu-sharing.net" TargetMode="External"/><Relationship Id="rId5" Type="http://schemas.openxmlformats.org/officeDocument/2006/relationships/hyperlink" Target="http://www.edu-sharing.com" TargetMode="External"/><Relationship Id="rId6" Type="http://schemas.openxmlformats.org/officeDocument/2006/relationships/image" Target="../media/image61.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6.png"/><Relationship Id="rId3" Type="http://schemas.openxmlformats.org/officeDocument/2006/relationships/image" Target="../media/image7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2.png"/><Relationship Id="rId3" Type="http://schemas.openxmlformats.org/officeDocument/2006/relationships/image" Target="../media/image107.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0.png"/><Relationship Id="rId4" Type="http://schemas.openxmlformats.org/officeDocument/2006/relationships/image" Target="../media/image1.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 Id="rId3" Type="http://schemas.openxmlformats.org/officeDocument/2006/relationships/image" Target="../media/image61.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6.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6.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1.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6.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6.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6.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6.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4.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9.jp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1.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image" Target="../media/image9.png"/><Relationship Id="rId10"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54.png"/><Relationship Id="rId6" Type="http://schemas.openxmlformats.org/officeDocument/2006/relationships/image" Target="../media/image5.png"/><Relationship Id="rId7" Type="http://schemas.openxmlformats.org/officeDocument/2006/relationships/image" Target="../media/image3.png"/><Relationship Id="rId8" Type="http://schemas.openxmlformats.org/officeDocument/2006/relationships/image" Target="../media/image8.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3.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6.png"/><Relationship Id="rId3" Type="http://schemas.openxmlformats.org/officeDocument/2006/relationships/image" Target="../media/image82.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0.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0.png"/><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image" Target="../media/image9.png"/><Relationship Id="rId10"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54.png"/><Relationship Id="rId6" Type="http://schemas.openxmlformats.org/officeDocument/2006/relationships/image" Target="../media/image5.png"/><Relationship Id="rId7" Type="http://schemas.openxmlformats.org/officeDocument/2006/relationships/image" Target="../media/image3.png"/><Relationship Id="rId8"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0.png"/><Relationship Id="rId4"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Team4_HeaderTitel">
  <p:cSld name="TITLE_2_2_2_1">
    <p:bg>
      <p:bgPr>
        <a:noFill/>
      </p:bgPr>
    </p:bg>
    <p:spTree>
      <p:nvGrpSpPr>
        <p:cNvPr id="587" name="Shape 587"/>
        <p:cNvGrpSpPr/>
        <p:nvPr/>
      </p:nvGrpSpPr>
      <p:grpSpPr>
        <a:xfrm>
          <a:off x="0" y="0"/>
          <a:ext cx="0" cy="0"/>
          <a:chOff x="0" y="0"/>
          <a:chExt cx="0" cy="0"/>
        </a:xfrm>
      </p:grpSpPr>
      <p:sp>
        <p:nvSpPr>
          <p:cNvPr id="588" name="Google Shape;588;p103"/>
          <p:cNvSpPr/>
          <p:nvPr/>
        </p:nvSpPr>
        <p:spPr>
          <a:xfrm>
            <a:off x="0" y="0"/>
            <a:ext cx="9144000" cy="11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589" name="Google Shape;589;p103"/>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590" name="Google Shape;590;p103"/>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591" name="Google Shape;591;p103"/>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Team6_HeaderTitel">
  <p:cSld name="TITLE_2_2_2_1_2">
    <p:bg>
      <p:bgPr>
        <a:noFill/>
      </p:bgPr>
    </p:bg>
    <p:spTree>
      <p:nvGrpSpPr>
        <p:cNvPr id="592" name="Shape 592"/>
        <p:cNvGrpSpPr/>
        <p:nvPr/>
      </p:nvGrpSpPr>
      <p:grpSpPr>
        <a:xfrm>
          <a:off x="0" y="0"/>
          <a:ext cx="0" cy="0"/>
          <a:chOff x="0" y="0"/>
          <a:chExt cx="0" cy="0"/>
        </a:xfrm>
      </p:grpSpPr>
      <p:sp>
        <p:nvSpPr>
          <p:cNvPr id="593" name="Google Shape;593;p104"/>
          <p:cNvSpPr/>
          <p:nvPr/>
        </p:nvSpPr>
        <p:spPr>
          <a:xfrm>
            <a:off x="0" y="0"/>
            <a:ext cx="9144000" cy="1180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594" name="Google Shape;594;p104"/>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595" name="Google Shape;595;p104"/>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596" name="Google Shape;596;p104"/>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Team5_HeaderTitel">
  <p:cSld name="TITLE_2_2_2_1_1">
    <p:bg>
      <p:bgPr>
        <a:noFill/>
      </p:bgPr>
    </p:bg>
    <p:spTree>
      <p:nvGrpSpPr>
        <p:cNvPr id="597" name="Shape 597"/>
        <p:cNvGrpSpPr/>
        <p:nvPr/>
      </p:nvGrpSpPr>
      <p:grpSpPr>
        <a:xfrm>
          <a:off x="0" y="0"/>
          <a:ext cx="0" cy="0"/>
          <a:chOff x="0" y="0"/>
          <a:chExt cx="0" cy="0"/>
        </a:xfrm>
      </p:grpSpPr>
      <p:sp>
        <p:nvSpPr>
          <p:cNvPr id="598" name="Google Shape;598;p105"/>
          <p:cNvSpPr/>
          <p:nvPr/>
        </p:nvSpPr>
        <p:spPr>
          <a:xfrm>
            <a:off x="0" y="0"/>
            <a:ext cx="9144000" cy="1180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599" name="Google Shape;599;p105"/>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600" name="Google Shape;600;p105"/>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601" name="Google Shape;601;p105"/>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Team6_Liste">
  <p:cSld name="TITLE_2_3_2">
    <p:bg>
      <p:bgPr>
        <a:noFill/>
      </p:bgPr>
    </p:bg>
    <p:spTree>
      <p:nvGrpSpPr>
        <p:cNvPr id="602" name="Shape 602"/>
        <p:cNvGrpSpPr/>
        <p:nvPr/>
      </p:nvGrpSpPr>
      <p:grpSpPr>
        <a:xfrm>
          <a:off x="0" y="0"/>
          <a:ext cx="0" cy="0"/>
          <a:chOff x="0" y="0"/>
          <a:chExt cx="0" cy="0"/>
        </a:xfrm>
      </p:grpSpPr>
      <p:sp>
        <p:nvSpPr>
          <p:cNvPr id="603" name="Google Shape;603;p106"/>
          <p:cNvSpPr/>
          <p:nvPr/>
        </p:nvSpPr>
        <p:spPr>
          <a:xfrm rot="-5400000">
            <a:off x="-1592100" y="1592025"/>
            <a:ext cx="5163900" cy="1979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4" name="Google Shape;604;p106"/>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605" name="Google Shape;605;p106"/>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Team2_Liste">
  <p:cSld name="TITLE_2_3_1">
    <p:bg>
      <p:bgPr>
        <a:noFill/>
      </p:bgPr>
    </p:bg>
    <p:spTree>
      <p:nvGrpSpPr>
        <p:cNvPr id="606" name="Shape 606"/>
        <p:cNvGrpSpPr/>
        <p:nvPr/>
      </p:nvGrpSpPr>
      <p:grpSpPr>
        <a:xfrm>
          <a:off x="0" y="0"/>
          <a:ext cx="0" cy="0"/>
          <a:chOff x="0" y="0"/>
          <a:chExt cx="0" cy="0"/>
        </a:xfrm>
      </p:grpSpPr>
      <p:sp>
        <p:nvSpPr>
          <p:cNvPr id="607" name="Google Shape;607;p107"/>
          <p:cNvSpPr/>
          <p:nvPr/>
        </p:nvSpPr>
        <p:spPr>
          <a:xfrm rot="-5400000">
            <a:off x="-1592100" y="1592025"/>
            <a:ext cx="5163900" cy="1979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8" name="Google Shape;608;p107"/>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609" name="Google Shape;609;p107"/>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Team4_Liste">
  <p:cSld name="TITLE_2_3_1_1">
    <p:bg>
      <p:bgPr>
        <a:noFill/>
      </p:bgPr>
    </p:bg>
    <p:spTree>
      <p:nvGrpSpPr>
        <p:cNvPr id="610" name="Shape 610"/>
        <p:cNvGrpSpPr/>
        <p:nvPr/>
      </p:nvGrpSpPr>
      <p:grpSpPr>
        <a:xfrm>
          <a:off x="0" y="0"/>
          <a:ext cx="0" cy="0"/>
          <a:chOff x="0" y="0"/>
          <a:chExt cx="0" cy="0"/>
        </a:xfrm>
      </p:grpSpPr>
      <p:sp>
        <p:nvSpPr>
          <p:cNvPr id="611" name="Google Shape;611;p108"/>
          <p:cNvSpPr/>
          <p:nvPr/>
        </p:nvSpPr>
        <p:spPr>
          <a:xfrm rot="-5400000">
            <a:off x="-1586550" y="1586475"/>
            <a:ext cx="5163900" cy="199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2" name="Google Shape;612;p108"/>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613" name="Google Shape;613;p108"/>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Team3_Liste">
  <p:cSld name="TITLE_2_3_1_1_1">
    <p:bg>
      <p:bgPr>
        <a:noFill/>
      </p:bgPr>
    </p:bg>
    <p:spTree>
      <p:nvGrpSpPr>
        <p:cNvPr id="614" name="Shape 614"/>
        <p:cNvGrpSpPr/>
        <p:nvPr/>
      </p:nvGrpSpPr>
      <p:grpSpPr>
        <a:xfrm>
          <a:off x="0" y="0"/>
          <a:ext cx="0" cy="0"/>
          <a:chOff x="0" y="0"/>
          <a:chExt cx="0" cy="0"/>
        </a:xfrm>
      </p:grpSpPr>
      <p:sp>
        <p:nvSpPr>
          <p:cNvPr id="615" name="Google Shape;615;p109"/>
          <p:cNvSpPr/>
          <p:nvPr/>
        </p:nvSpPr>
        <p:spPr>
          <a:xfrm rot="-5400000">
            <a:off x="-1586550" y="1586475"/>
            <a:ext cx="5163900" cy="1990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6" name="Google Shape;616;p109"/>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617" name="Google Shape;617;p109"/>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Team1_Liste">
  <p:cSld name="CUSTOM_7">
    <p:spTree>
      <p:nvGrpSpPr>
        <p:cNvPr id="618" name="Shape 618"/>
        <p:cNvGrpSpPr/>
        <p:nvPr/>
      </p:nvGrpSpPr>
      <p:grpSpPr>
        <a:xfrm>
          <a:off x="0" y="0"/>
          <a:ext cx="0" cy="0"/>
          <a:chOff x="0" y="0"/>
          <a:chExt cx="0" cy="0"/>
        </a:xfrm>
      </p:grpSpPr>
      <p:sp>
        <p:nvSpPr>
          <p:cNvPr id="619" name="Google Shape;619;p110"/>
          <p:cNvSpPr/>
          <p:nvPr/>
        </p:nvSpPr>
        <p:spPr>
          <a:xfrm rot="-5400000">
            <a:off x="-1586550" y="1586475"/>
            <a:ext cx="5163900" cy="1990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0" name="Google Shape;620;p110"/>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621" name="Google Shape;621;p110"/>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Team5_Liste">
  <p:cSld name="TITLE_2_3_1_1_1_1">
    <p:bg>
      <p:bgPr>
        <a:noFill/>
      </p:bgPr>
    </p:bg>
    <p:spTree>
      <p:nvGrpSpPr>
        <p:cNvPr id="622" name="Shape 622"/>
        <p:cNvGrpSpPr/>
        <p:nvPr/>
      </p:nvGrpSpPr>
      <p:grpSpPr>
        <a:xfrm>
          <a:off x="0" y="0"/>
          <a:ext cx="0" cy="0"/>
          <a:chOff x="0" y="0"/>
          <a:chExt cx="0" cy="0"/>
        </a:xfrm>
      </p:grpSpPr>
      <p:sp>
        <p:nvSpPr>
          <p:cNvPr id="623" name="Google Shape;623;p111"/>
          <p:cNvSpPr/>
          <p:nvPr/>
        </p:nvSpPr>
        <p:spPr>
          <a:xfrm rot="-5400000">
            <a:off x="-1592100" y="1592025"/>
            <a:ext cx="5163900" cy="1979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4" name="Google Shape;624;p111"/>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625" name="Google Shape;625;p111"/>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Team6_Banner-rechts">
  <p:cSld name="OBJECT_1_3_1">
    <p:spTree>
      <p:nvGrpSpPr>
        <p:cNvPr id="626" name="Shape 626"/>
        <p:cNvGrpSpPr/>
        <p:nvPr/>
      </p:nvGrpSpPr>
      <p:grpSpPr>
        <a:xfrm>
          <a:off x="0" y="0"/>
          <a:ext cx="0" cy="0"/>
          <a:chOff x="0" y="0"/>
          <a:chExt cx="0" cy="0"/>
        </a:xfrm>
      </p:grpSpPr>
      <p:sp>
        <p:nvSpPr>
          <p:cNvPr id="627" name="Google Shape;627;p112"/>
          <p:cNvSpPr txBox="1"/>
          <p:nvPr>
            <p:ph type="ctrTitle"/>
          </p:nvPr>
        </p:nvSpPr>
        <p:spPr>
          <a:xfrm>
            <a:off x="5439975" y="3898975"/>
            <a:ext cx="3754500" cy="828600"/>
          </a:xfrm>
          <a:prstGeom prst="rect">
            <a:avLst/>
          </a:prstGeom>
          <a:solidFill>
            <a:schemeClr val="accent3"/>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1800"/>
              <a:buNone/>
              <a:defRPr sz="1800">
                <a:solidFill>
                  <a:srgbClr val="FFFFFF"/>
                </a:solidFill>
              </a:defRPr>
            </a:lvl2pPr>
            <a:lvl3pPr indent="0" lvl="2" rtl="0">
              <a:spcBef>
                <a:spcPts val="0"/>
              </a:spcBef>
              <a:spcAft>
                <a:spcPts val="0"/>
              </a:spcAft>
              <a:buClr>
                <a:srgbClr val="FFFFFF"/>
              </a:buClr>
              <a:buSzPts val="1800"/>
              <a:buNone/>
              <a:defRPr sz="1800">
                <a:solidFill>
                  <a:srgbClr val="FFFFFF"/>
                </a:solidFill>
              </a:defRPr>
            </a:lvl3pPr>
            <a:lvl4pPr indent="0" lvl="3" rtl="0">
              <a:spcBef>
                <a:spcPts val="0"/>
              </a:spcBef>
              <a:spcAft>
                <a:spcPts val="0"/>
              </a:spcAft>
              <a:buClr>
                <a:srgbClr val="FFFFFF"/>
              </a:buClr>
              <a:buSzPts val="1800"/>
              <a:buNone/>
              <a:defRPr sz="1800">
                <a:solidFill>
                  <a:srgbClr val="FFFFFF"/>
                </a:solidFill>
              </a:defRPr>
            </a:lvl4pPr>
            <a:lvl5pPr indent="0" lvl="4" rtl="0">
              <a:spcBef>
                <a:spcPts val="0"/>
              </a:spcBef>
              <a:spcAft>
                <a:spcPts val="0"/>
              </a:spcAft>
              <a:buClr>
                <a:srgbClr val="FFFFFF"/>
              </a:buClr>
              <a:buSzPts val="1800"/>
              <a:buNone/>
              <a:defRPr sz="1800">
                <a:solidFill>
                  <a:srgbClr val="FFFFFF"/>
                </a:solidFill>
              </a:defRPr>
            </a:lvl5pPr>
            <a:lvl6pPr indent="0" lvl="5" rtl="0">
              <a:spcBef>
                <a:spcPts val="0"/>
              </a:spcBef>
              <a:spcAft>
                <a:spcPts val="0"/>
              </a:spcAft>
              <a:buClr>
                <a:srgbClr val="FFFFFF"/>
              </a:buClr>
              <a:buSzPts val="1800"/>
              <a:buNone/>
              <a:defRPr sz="1800">
                <a:solidFill>
                  <a:srgbClr val="FFFFFF"/>
                </a:solidFill>
              </a:defRPr>
            </a:lvl6pPr>
            <a:lvl7pPr indent="0" lvl="6" rtl="0">
              <a:spcBef>
                <a:spcPts val="0"/>
              </a:spcBef>
              <a:spcAft>
                <a:spcPts val="0"/>
              </a:spcAft>
              <a:buClr>
                <a:srgbClr val="FFFFFF"/>
              </a:buClr>
              <a:buSzPts val="1800"/>
              <a:buNone/>
              <a:defRPr sz="1800">
                <a:solidFill>
                  <a:srgbClr val="FFFFFF"/>
                </a:solidFill>
              </a:defRPr>
            </a:lvl7pPr>
            <a:lvl8pPr indent="0" lvl="7" rtl="0">
              <a:spcBef>
                <a:spcPts val="0"/>
              </a:spcBef>
              <a:spcAft>
                <a:spcPts val="0"/>
              </a:spcAft>
              <a:buClr>
                <a:srgbClr val="FFFFFF"/>
              </a:buClr>
              <a:buSzPts val="1800"/>
              <a:buNone/>
              <a:defRPr sz="1800">
                <a:solidFill>
                  <a:srgbClr val="FFFFFF"/>
                </a:solidFill>
              </a:defRPr>
            </a:lvl8pPr>
            <a:lvl9pPr indent="0" lvl="8" rtl="0">
              <a:spcBef>
                <a:spcPts val="0"/>
              </a:spcBef>
              <a:spcAft>
                <a:spcPts val="0"/>
              </a:spcAft>
              <a:buClr>
                <a:srgbClr val="FFFFFF"/>
              </a:buClr>
              <a:buSzPts val="1800"/>
              <a:buNone/>
              <a:defRPr sz="1800">
                <a:solidFill>
                  <a:srgbClr val="FFFFFF"/>
                </a:solidFill>
              </a:defRPr>
            </a:lvl9pPr>
          </a:lstStyle>
          <a:p/>
        </p:txBody>
      </p:sp>
      <p:sp>
        <p:nvSpPr>
          <p:cNvPr id="628" name="Google Shape;628;p112"/>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Team2_Banner-rechts">
  <p:cSld name="OBJECT_1_3_1_1">
    <p:spTree>
      <p:nvGrpSpPr>
        <p:cNvPr id="629" name="Shape 629"/>
        <p:cNvGrpSpPr/>
        <p:nvPr/>
      </p:nvGrpSpPr>
      <p:grpSpPr>
        <a:xfrm>
          <a:off x="0" y="0"/>
          <a:ext cx="0" cy="0"/>
          <a:chOff x="0" y="0"/>
          <a:chExt cx="0" cy="0"/>
        </a:xfrm>
      </p:grpSpPr>
      <p:sp>
        <p:nvSpPr>
          <p:cNvPr id="630" name="Google Shape;630;p113"/>
          <p:cNvSpPr txBox="1"/>
          <p:nvPr>
            <p:ph type="ctrTitle"/>
          </p:nvPr>
        </p:nvSpPr>
        <p:spPr>
          <a:xfrm>
            <a:off x="5439975" y="3898975"/>
            <a:ext cx="3754500" cy="828600"/>
          </a:xfrm>
          <a:prstGeom prst="rect">
            <a:avLst/>
          </a:prstGeom>
          <a:solidFill>
            <a:schemeClr val="accent4"/>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9pPr>
          </a:lstStyle>
          <a:p/>
        </p:txBody>
      </p:sp>
      <p:sp>
        <p:nvSpPr>
          <p:cNvPr id="631" name="Google Shape;631;p113"/>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Team4_Banner-rechts">
  <p:cSld name="OBJECT_1_3_1_1_1">
    <p:spTree>
      <p:nvGrpSpPr>
        <p:cNvPr id="632" name="Shape 632"/>
        <p:cNvGrpSpPr/>
        <p:nvPr/>
      </p:nvGrpSpPr>
      <p:grpSpPr>
        <a:xfrm>
          <a:off x="0" y="0"/>
          <a:ext cx="0" cy="0"/>
          <a:chOff x="0" y="0"/>
          <a:chExt cx="0" cy="0"/>
        </a:xfrm>
      </p:grpSpPr>
      <p:sp>
        <p:nvSpPr>
          <p:cNvPr id="633" name="Google Shape;633;p114"/>
          <p:cNvSpPr txBox="1"/>
          <p:nvPr>
            <p:ph type="ctrTitle"/>
          </p:nvPr>
        </p:nvSpPr>
        <p:spPr>
          <a:xfrm>
            <a:off x="5439975" y="3898975"/>
            <a:ext cx="3754500" cy="828600"/>
          </a:xfrm>
          <a:prstGeom prst="rect">
            <a:avLst/>
          </a:prstGeom>
          <a:solidFill>
            <a:schemeClr val="accent6"/>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9pPr>
          </a:lstStyle>
          <a:p/>
        </p:txBody>
      </p:sp>
      <p:sp>
        <p:nvSpPr>
          <p:cNvPr id="634" name="Google Shape;634;p114"/>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Team3_Banner-rechts">
  <p:cSld name="OBJECT_1_3_1_1_1_1">
    <p:spTree>
      <p:nvGrpSpPr>
        <p:cNvPr id="635" name="Shape 635"/>
        <p:cNvGrpSpPr/>
        <p:nvPr/>
      </p:nvGrpSpPr>
      <p:grpSpPr>
        <a:xfrm>
          <a:off x="0" y="0"/>
          <a:ext cx="0" cy="0"/>
          <a:chOff x="0" y="0"/>
          <a:chExt cx="0" cy="0"/>
        </a:xfrm>
      </p:grpSpPr>
      <p:sp>
        <p:nvSpPr>
          <p:cNvPr id="636" name="Google Shape;636;p115"/>
          <p:cNvSpPr txBox="1"/>
          <p:nvPr>
            <p:ph type="ctrTitle"/>
          </p:nvPr>
        </p:nvSpPr>
        <p:spPr>
          <a:xfrm>
            <a:off x="5439975" y="3898975"/>
            <a:ext cx="3754500" cy="828600"/>
          </a:xfrm>
          <a:prstGeom prst="rect">
            <a:avLst/>
          </a:prstGeom>
          <a:solidFill>
            <a:schemeClr val="accent2"/>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9pPr>
          </a:lstStyle>
          <a:p/>
        </p:txBody>
      </p:sp>
      <p:sp>
        <p:nvSpPr>
          <p:cNvPr id="637" name="Google Shape;637;p115"/>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Team5_Banner-rechts">
  <p:cSld name="OBJECT_1_3_1_1_1_1_1">
    <p:spTree>
      <p:nvGrpSpPr>
        <p:cNvPr id="638" name="Shape 638"/>
        <p:cNvGrpSpPr/>
        <p:nvPr/>
      </p:nvGrpSpPr>
      <p:grpSpPr>
        <a:xfrm>
          <a:off x="0" y="0"/>
          <a:ext cx="0" cy="0"/>
          <a:chOff x="0" y="0"/>
          <a:chExt cx="0" cy="0"/>
        </a:xfrm>
      </p:grpSpPr>
      <p:sp>
        <p:nvSpPr>
          <p:cNvPr id="639" name="Google Shape;639;p116"/>
          <p:cNvSpPr txBox="1"/>
          <p:nvPr>
            <p:ph type="ctrTitle"/>
          </p:nvPr>
        </p:nvSpPr>
        <p:spPr>
          <a:xfrm>
            <a:off x="5439975" y="3898975"/>
            <a:ext cx="3754500" cy="828600"/>
          </a:xfrm>
          <a:prstGeom prst="rect">
            <a:avLst/>
          </a:prstGeom>
          <a:solidFill>
            <a:schemeClr val="accent1"/>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9pPr>
          </a:lstStyle>
          <a:p/>
        </p:txBody>
      </p:sp>
      <p:sp>
        <p:nvSpPr>
          <p:cNvPr id="640" name="Google Shape;640;p116"/>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Team1_Banner-rechts">
  <p:cSld name="CUSTOM_5">
    <p:spTree>
      <p:nvGrpSpPr>
        <p:cNvPr id="641" name="Shape 641"/>
        <p:cNvGrpSpPr/>
        <p:nvPr/>
      </p:nvGrpSpPr>
      <p:grpSpPr>
        <a:xfrm>
          <a:off x="0" y="0"/>
          <a:ext cx="0" cy="0"/>
          <a:chOff x="0" y="0"/>
          <a:chExt cx="0" cy="0"/>
        </a:xfrm>
      </p:grpSpPr>
      <p:sp>
        <p:nvSpPr>
          <p:cNvPr id="642" name="Google Shape;642;p117"/>
          <p:cNvSpPr txBox="1"/>
          <p:nvPr>
            <p:ph type="ctrTitle"/>
          </p:nvPr>
        </p:nvSpPr>
        <p:spPr>
          <a:xfrm>
            <a:off x="5439975" y="3898975"/>
            <a:ext cx="3754500" cy="828600"/>
          </a:xfrm>
          <a:prstGeom prst="rect">
            <a:avLst/>
          </a:prstGeom>
          <a:solidFill>
            <a:schemeClr val="accent5"/>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1800"/>
              <a:buNone/>
              <a:defRPr sz="1800">
                <a:solidFill>
                  <a:srgbClr val="FFFFFF"/>
                </a:solidFill>
              </a:defRPr>
            </a:lvl2pPr>
            <a:lvl3pPr indent="0" lvl="2" rtl="0">
              <a:spcBef>
                <a:spcPts val="0"/>
              </a:spcBef>
              <a:spcAft>
                <a:spcPts val="0"/>
              </a:spcAft>
              <a:buClr>
                <a:srgbClr val="FFFFFF"/>
              </a:buClr>
              <a:buSzPts val="1800"/>
              <a:buNone/>
              <a:defRPr sz="1800">
                <a:solidFill>
                  <a:srgbClr val="FFFFFF"/>
                </a:solidFill>
              </a:defRPr>
            </a:lvl3pPr>
            <a:lvl4pPr indent="0" lvl="3" rtl="0">
              <a:spcBef>
                <a:spcPts val="0"/>
              </a:spcBef>
              <a:spcAft>
                <a:spcPts val="0"/>
              </a:spcAft>
              <a:buClr>
                <a:srgbClr val="FFFFFF"/>
              </a:buClr>
              <a:buSzPts val="1800"/>
              <a:buNone/>
              <a:defRPr sz="1800">
                <a:solidFill>
                  <a:srgbClr val="FFFFFF"/>
                </a:solidFill>
              </a:defRPr>
            </a:lvl4pPr>
            <a:lvl5pPr indent="0" lvl="4" rtl="0">
              <a:spcBef>
                <a:spcPts val="0"/>
              </a:spcBef>
              <a:spcAft>
                <a:spcPts val="0"/>
              </a:spcAft>
              <a:buClr>
                <a:srgbClr val="FFFFFF"/>
              </a:buClr>
              <a:buSzPts val="1800"/>
              <a:buNone/>
              <a:defRPr sz="1800">
                <a:solidFill>
                  <a:srgbClr val="FFFFFF"/>
                </a:solidFill>
              </a:defRPr>
            </a:lvl5pPr>
            <a:lvl6pPr indent="0" lvl="5" rtl="0">
              <a:spcBef>
                <a:spcPts val="0"/>
              </a:spcBef>
              <a:spcAft>
                <a:spcPts val="0"/>
              </a:spcAft>
              <a:buClr>
                <a:srgbClr val="FFFFFF"/>
              </a:buClr>
              <a:buSzPts val="1800"/>
              <a:buNone/>
              <a:defRPr sz="1800">
                <a:solidFill>
                  <a:srgbClr val="FFFFFF"/>
                </a:solidFill>
              </a:defRPr>
            </a:lvl6pPr>
            <a:lvl7pPr indent="0" lvl="6" rtl="0">
              <a:spcBef>
                <a:spcPts val="0"/>
              </a:spcBef>
              <a:spcAft>
                <a:spcPts val="0"/>
              </a:spcAft>
              <a:buClr>
                <a:srgbClr val="FFFFFF"/>
              </a:buClr>
              <a:buSzPts val="1800"/>
              <a:buNone/>
              <a:defRPr sz="1800">
                <a:solidFill>
                  <a:srgbClr val="FFFFFF"/>
                </a:solidFill>
              </a:defRPr>
            </a:lvl7pPr>
            <a:lvl8pPr indent="0" lvl="7" rtl="0">
              <a:spcBef>
                <a:spcPts val="0"/>
              </a:spcBef>
              <a:spcAft>
                <a:spcPts val="0"/>
              </a:spcAft>
              <a:buClr>
                <a:srgbClr val="FFFFFF"/>
              </a:buClr>
              <a:buSzPts val="1800"/>
              <a:buNone/>
              <a:defRPr sz="1800">
                <a:solidFill>
                  <a:srgbClr val="FFFFFF"/>
                </a:solidFill>
              </a:defRPr>
            </a:lvl8pPr>
            <a:lvl9pPr indent="0" lvl="8" rtl="0">
              <a:spcBef>
                <a:spcPts val="0"/>
              </a:spcBef>
              <a:spcAft>
                <a:spcPts val="0"/>
              </a:spcAft>
              <a:buClr>
                <a:srgbClr val="FFFFFF"/>
              </a:buClr>
              <a:buSzPts val="1800"/>
              <a:buNone/>
              <a:defRPr sz="1800">
                <a:solidFill>
                  <a:srgbClr val="FFFFFF"/>
                </a:solidFill>
              </a:defRPr>
            </a:lvl9pPr>
          </a:lstStyle>
          <a:p/>
        </p:txBody>
      </p:sp>
      <p:sp>
        <p:nvSpPr>
          <p:cNvPr id="643" name="Google Shape;643;p117"/>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Team6_Zitat">
  <p:cSld name="Zitat">
    <p:spTree>
      <p:nvGrpSpPr>
        <p:cNvPr id="644" name="Shape 644"/>
        <p:cNvGrpSpPr/>
        <p:nvPr/>
      </p:nvGrpSpPr>
      <p:grpSpPr>
        <a:xfrm>
          <a:off x="0" y="0"/>
          <a:ext cx="0" cy="0"/>
          <a:chOff x="0" y="0"/>
          <a:chExt cx="0" cy="0"/>
        </a:xfrm>
      </p:grpSpPr>
      <p:sp>
        <p:nvSpPr>
          <p:cNvPr id="645" name="Google Shape;645;p118"/>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646" name="Google Shape;646;p118"/>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3"/>
                </a:solidFill>
                <a:latin typeface="Helvetica Neue"/>
                <a:ea typeface="Helvetica Neue"/>
                <a:cs typeface="Helvetica Neue"/>
                <a:sym typeface="Helvetica Neue"/>
              </a:rPr>
              <a:t>„</a:t>
            </a:r>
            <a:endParaRPr i="0" sz="8800">
              <a:solidFill>
                <a:schemeClr val="accent3"/>
              </a:solidFill>
              <a:latin typeface="Helvetica Neue"/>
              <a:ea typeface="Helvetica Neue"/>
              <a:cs typeface="Helvetica Neue"/>
              <a:sym typeface="Helvetica Neue"/>
            </a:endParaRPr>
          </a:p>
        </p:txBody>
      </p:sp>
      <p:sp>
        <p:nvSpPr>
          <p:cNvPr id="647" name="Google Shape;647;p118"/>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SzPts val="2000"/>
              <a:buFont typeface="Montserrat"/>
              <a:buNone/>
              <a:defRPr i="0" sz="2000" u="none" cap="none" strike="noStrike">
                <a:latin typeface="Montserrat"/>
                <a:ea typeface="Montserrat"/>
                <a:cs typeface="Montserrat"/>
                <a:sym typeface="Montserrat"/>
              </a:defRPr>
            </a:lvl1pPr>
            <a:lvl2pPr indent="0" lvl="1" marL="457200" marR="0" rtl="0" algn="ctr">
              <a:lnSpc>
                <a:spcPct val="130000"/>
              </a:lnSpc>
              <a:spcBef>
                <a:spcPts val="360"/>
              </a:spcBef>
              <a:spcAft>
                <a:spcPts val="0"/>
              </a:spcAft>
              <a:buSzPts val="1800"/>
              <a:buNone/>
              <a:defRPr i="0" sz="1800" u="none" cap="none" strike="noStrike"/>
            </a:lvl2pPr>
            <a:lvl3pPr indent="0" lvl="2" marL="914400" marR="0" rtl="0" algn="ctr">
              <a:lnSpc>
                <a:spcPct val="130000"/>
              </a:lnSpc>
              <a:spcBef>
                <a:spcPts val="320"/>
              </a:spcBef>
              <a:spcAft>
                <a:spcPts val="0"/>
              </a:spcAft>
              <a:buSzPts val="1400"/>
              <a:buNone/>
              <a:defRPr i="0" u="none" cap="none" strike="noStrike"/>
            </a:lvl3pPr>
            <a:lvl4pPr indent="0" lvl="3" marL="1371600" marR="0" rtl="0" algn="ctr">
              <a:lnSpc>
                <a:spcPct val="130000"/>
              </a:lnSpc>
              <a:spcBef>
                <a:spcPts val="320"/>
              </a:spcBef>
              <a:spcAft>
                <a:spcPts val="0"/>
              </a:spcAft>
              <a:buSzPts val="1800"/>
              <a:buNone/>
              <a:defRPr i="0" sz="1800" u="none" cap="none" strike="noStrike"/>
            </a:lvl4pPr>
            <a:lvl5pPr indent="0" lvl="4" marL="1828800" marR="0" rtl="0" algn="ctr">
              <a:lnSpc>
                <a:spcPct val="130000"/>
              </a:lnSpc>
              <a:spcBef>
                <a:spcPts val="320"/>
              </a:spcBef>
              <a:spcAft>
                <a:spcPts val="0"/>
              </a:spcAft>
              <a:buSzPts val="1800"/>
              <a:buNone/>
              <a:defRPr i="0" sz="1800" u="none" cap="none" strike="noStrike"/>
            </a:lvl5pPr>
            <a:lvl6pPr indent="0" lvl="5" marL="2286000" marR="0" rtl="0" algn="ctr">
              <a:spcBef>
                <a:spcPts val="400"/>
              </a:spcBef>
              <a:spcAft>
                <a:spcPts val="0"/>
              </a:spcAft>
              <a:buSzPts val="1800"/>
              <a:buNone/>
              <a:defRPr i="0" sz="1800" u="none" cap="none" strike="noStrike"/>
            </a:lvl6pPr>
            <a:lvl7pPr indent="0" lvl="6" marL="2743200" marR="0" rtl="0" algn="ctr">
              <a:spcBef>
                <a:spcPts val="400"/>
              </a:spcBef>
              <a:spcAft>
                <a:spcPts val="0"/>
              </a:spcAft>
              <a:buSzPts val="1800"/>
              <a:buNone/>
              <a:defRPr i="0" sz="1800" u="none" cap="none" strike="noStrike"/>
            </a:lvl7pPr>
            <a:lvl8pPr indent="0" lvl="7" marL="3200400" marR="0" rtl="0" algn="ctr">
              <a:spcBef>
                <a:spcPts val="400"/>
              </a:spcBef>
              <a:spcAft>
                <a:spcPts val="0"/>
              </a:spcAft>
              <a:buSzPts val="1800"/>
              <a:buNone/>
              <a:defRPr i="0" sz="1800" u="none" cap="none" strike="noStrike"/>
            </a:lvl8pPr>
            <a:lvl9pPr indent="0" lvl="8" marL="3657600" marR="0" rtl="0" algn="ctr">
              <a:spcBef>
                <a:spcPts val="400"/>
              </a:spcBef>
              <a:spcAft>
                <a:spcPts val="0"/>
              </a:spcAft>
              <a:buSzPts val="1800"/>
              <a:buNone/>
              <a:defRPr i="0" sz="1800" u="none" cap="none" strike="noStrike"/>
            </a:lvl9pPr>
          </a:lstStyle>
          <a:p/>
        </p:txBody>
      </p:sp>
      <p:sp>
        <p:nvSpPr>
          <p:cNvPr id="648" name="Google Shape;648;p118"/>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649" name="Google Shape;649;p118"/>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3"/>
                </a:solidFill>
                <a:latin typeface="Helvetica Neue"/>
                <a:ea typeface="Helvetica Neue"/>
                <a:cs typeface="Helvetica Neue"/>
                <a:sym typeface="Helvetica Neue"/>
              </a:rPr>
              <a:t>“</a:t>
            </a:r>
            <a:endParaRPr i="0" sz="8800">
              <a:solidFill>
                <a:schemeClr val="accent3"/>
              </a:solidFill>
              <a:latin typeface="Helvetica Neue"/>
              <a:ea typeface="Helvetica Neue"/>
              <a:cs typeface="Helvetica Neue"/>
              <a:sym typeface="Helvetica Neue"/>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Team2_Zitat">
  <p:cSld name="Zitat_2">
    <p:spTree>
      <p:nvGrpSpPr>
        <p:cNvPr id="650" name="Shape 650"/>
        <p:cNvGrpSpPr/>
        <p:nvPr/>
      </p:nvGrpSpPr>
      <p:grpSpPr>
        <a:xfrm>
          <a:off x="0" y="0"/>
          <a:ext cx="0" cy="0"/>
          <a:chOff x="0" y="0"/>
          <a:chExt cx="0" cy="0"/>
        </a:xfrm>
      </p:grpSpPr>
      <p:sp>
        <p:nvSpPr>
          <p:cNvPr id="651" name="Google Shape;651;p119"/>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652" name="Google Shape;652;p119"/>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653" name="Google Shape;653;p119"/>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4"/>
                </a:solidFill>
                <a:latin typeface="Helvetica Neue"/>
                <a:ea typeface="Helvetica Neue"/>
                <a:cs typeface="Helvetica Neue"/>
                <a:sym typeface="Helvetica Neue"/>
              </a:rPr>
              <a:t>„</a:t>
            </a:r>
            <a:endParaRPr i="0" sz="8800">
              <a:solidFill>
                <a:schemeClr val="accent4"/>
              </a:solidFill>
              <a:latin typeface="Helvetica Neue"/>
              <a:ea typeface="Helvetica Neue"/>
              <a:cs typeface="Helvetica Neue"/>
              <a:sym typeface="Helvetica Neue"/>
            </a:endParaRPr>
          </a:p>
        </p:txBody>
      </p:sp>
      <p:sp>
        <p:nvSpPr>
          <p:cNvPr id="654" name="Google Shape;654;p119"/>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4"/>
              </a:buClr>
              <a:buSzPts val="2000"/>
              <a:buFont typeface="Montserrat"/>
              <a:buNone/>
              <a:defRPr i="0" sz="2000" u="none" cap="none" strike="noStrike">
                <a:solidFill>
                  <a:schemeClr val="accent4"/>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4"/>
              </a:buClr>
              <a:buSzPts val="1800"/>
              <a:buNone/>
              <a:defRPr i="0" sz="1800" u="none" cap="none" strike="noStrike">
                <a:solidFill>
                  <a:schemeClr val="accent4"/>
                </a:solidFill>
              </a:defRPr>
            </a:lvl2pPr>
            <a:lvl3pPr indent="0" lvl="2" marL="914400" marR="0" rtl="0" algn="ctr">
              <a:lnSpc>
                <a:spcPct val="130000"/>
              </a:lnSpc>
              <a:spcBef>
                <a:spcPts val="320"/>
              </a:spcBef>
              <a:spcAft>
                <a:spcPts val="0"/>
              </a:spcAft>
              <a:buClr>
                <a:schemeClr val="accent4"/>
              </a:buClr>
              <a:buSzPts val="1400"/>
              <a:buNone/>
              <a:defRPr i="0" u="none" cap="none" strike="noStrike">
                <a:solidFill>
                  <a:schemeClr val="accent4"/>
                </a:solidFill>
              </a:defRPr>
            </a:lvl3pPr>
            <a:lvl4pPr indent="0" lvl="3" marL="1371600" marR="0" rtl="0" algn="ctr">
              <a:lnSpc>
                <a:spcPct val="130000"/>
              </a:lnSpc>
              <a:spcBef>
                <a:spcPts val="320"/>
              </a:spcBef>
              <a:spcAft>
                <a:spcPts val="0"/>
              </a:spcAft>
              <a:buClr>
                <a:schemeClr val="accent4"/>
              </a:buClr>
              <a:buSzPts val="1800"/>
              <a:buNone/>
              <a:defRPr i="0" sz="1800" u="none" cap="none" strike="noStrike">
                <a:solidFill>
                  <a:schemeClr val="accent4"/>
                </a:solidFill>
              </a:defRPr>
            </a:lvl4pPr>
            <a:lvl5pPr indent="0" lvl="4" marL="1828800" marR="0" rtl="0" algn="ctr">
              <a:lnSpc>
                <a:spcPct val="130000"/>
              </a:lnSpc>
              <a:spcBef>
                <a:spcPts val="320"/>
              </a:spcBef>
              <a:spcAft>
                <a:spcPts val="0"/>
              </a:spcAft>
              <a:buClr>
                <a:schemeClr val="accent4"/>
              </a:buClr>
              <a:buSzPts val="1800"/>
              <a:buNone/>
              <a:defRPr i="0" sz="1800" u="none" cap="none" strike="noStrike">
                <a:solidFill>
                  <a:schemeClr val="accent4"/>
                </a:solidFill>
              </a:defRPr>
            </a:lvl5pPr>
            <a:lvl6pPr indent="0" lvl="5" marL="2286000" marR="0" rtl="0" algn="ctr">
              <a:spcBef>
                <a:spcPts val="400"/>
              </a:spcBef>
              <a:spcAft>
                <a:spcPts val="0"/>
              </a:spcAft>
              <a:buClr>
                <a:schemeClr val="accent4"/>
              </a:buClr>
              <a:buSzPts val="1800"/>
              <a:buNone/>
              <a:defRPr i="0" sz="1800" u="none" cap="none" strike="noStrike">
                <a:solidFill>
                  <a:schemeClr val="accent4"/>
                </a:solidFill>
              </a:defRPr>
            </a:lvl6pPr>
            <a:lvl7pPr indent="0" lvl="6" marL="2743200" marR="0" rtl="0" algn="ctr">
              <a:spcBef>
                <a:spcPts val="400"/>
              </a:spcBef>
              <a:spcAft>
                <a:spcPts val="0"/>
              </a:spcAft>
              <a:buClr>
                <a:schemeClr val="accent4"/>
              </a:buClr>
              <a:buSzPts val="1800"/>
              <a:buNone/>
              <a:defRPr i="0" sz="1800" u="none" cap="none" strike="noStrike">
                <a:solidFill>
                  <a:schemeClr val="accent4"/>
                </a:solidFill>
              </a:defRPr>
            </a:lvl7pPr>
            <a:lvl8pPr indent="0" lvl="7" marL="3200400" marR="0" rtl="0" algn="ctr">
              <a:spcBef>
                <a:spcPts val="400"/>
              </a:spcBef>
              <a:spcAft>
                <a:spcPts val="0"/>
              </a:spcAft>
              <a:buClr>
                <a:schemeClr val="accent4"/>
              </a:buClr>
              <a:buSzPts val="1800"/>
              <a:buNone/>
              <a:defRPr i="0" sz="1800" u="none" cap="none" strike="noStrike">
                <a:solidFill>
                  <a:schemeClr val="accent4"/>
                </a:solidFill>
              </a:defRPr>
            </a:lvl8pPr>
            <a:lvl9pPr indent="0" lvl="8" marL="3657600" marR="0" rtl="0" algn="ctr">
              <a:spcBef>
                <a:spcPts val="400"/>
              </a:spcBef>
              <a:spcAft>
                <a:spcPts val="0"/>
              </a:spcAft>
              <a:buClr>
                <a:schemeClr val="accent4"/>
              </a:buClr>
              <a:buSzPts val="1800"/>
              <a:buNone/>
              <a:defRPr i="0" sz="1800" u="none" cap="none" strike="noStrike">
                <a:solidFill>
                  <a:schemeClr val="accent4"/>
                </a:solidFill>
              </a:defRPr>
            </a:lvl9pPr>
          </a:lstStyle>
          <a:p/>
        </p:txBody>
      </p:sp>
      <p:sp>
        <p:nvSpPr>
          <p:cNvPr id="655" name="Google Shape;655;p119"/>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4"/>
                </a:solidFill>
                <a:latin typeface="Helvetica Neue"/>
                <a:ea typeface="Helvetica Neue"/>
                <a:cs typeface="Helvetica Neue"/>
                <a:sym typeface="Helvetica Neue"/>
              </a:rPr>
              <a:t>“</a:t>
            </a:r>
            <a:endParaRPr i="0" sz="8800">
              <a:solidFill>
                <a:schemeClr val="accent4"/>
              </a:solidFill>
              <a:latin typeface="Helvetica Neue"/>
              <a:ea typeface="Helvetica Neue"/>
              <a:cs typeface="Helvetica Neue"/>
              <a:sym typeface="Helvetica Neue"/>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Team1_Zitat">
  <p:cSld name="Zitat_1">
    <p:spTree>
      <p:nvGrpSpPr>
        <p:cNvPr id="656" name="Shape 656"/>
        <p:cNvGrpSpPr/>
        <p:nvPr/>
      </p:nvGrpSpPr>
      <p:grpSpPr>
        <a:xfrm>
          <a:off x="0" y="0"/>
          <a:ext cx="0" cy="0"/>
          <a:chOff x="0" y="0"/>
          <a:chExt cx="0" cy="0"/>
        </a:xfrm>
      </p:grpSpPr>
      <p:sp>
        <p:nvSpPr>
          <p:cNvPr id="657" name="Google Shape;657;p120"/>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658" name="Google Shape;658;p120"/>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659" name="Google Shape;659;p120"/>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5"/>
                </a:solidFill>
                <a:latin typeface="Helvetica Neue"/>
                <a:ea typeface="Helvetica Neue"/>
                <a:cs typeface="Helvetica Neue"/>
                <a:sym typeface="Helvetica Neue"/>
              </a:rPr>
              <a:t>„</a:t>
            </a:r>
            <a:endParaRPr i="0" sz="8800">
              <a:solidFill>
                <a:schemeClr val="accent5"/>
              </a:solidFill>
              <a:latin typeface="Helvetica Neue"/>
              <a:ea typeface="Helvetica Neue"/>
              <a:cs typeface="Helvetica Neue"/>
              <a:sym typeface="Helvetica Neue"/>
            </a:endParaRPr>
          </a:p>
        </p:txBody>
      </p:sp>
      <p:sp>
        <p:nvSpPr>
          <p:cNvPr id="660" name="Google Shape;660;p120"/>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5"/>
              </a:buClr>
              <a:buSzPts val="2000"/>
              <a:buFont typeface="Montserrat"/>
              <a:buNone/>
              <a:defRPr i="0" sz="2000" u="none" cap="none" strike="noStrike">
                <a:solidFill>
                  <a:schemeClr val="accent5"/>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5"/>
              </a:buClr>
              <a:buSzPts val="1800"/>
              <a:buNone/>
              <a:defRPr i="0" sz="1800" u="none" cap="none" strike="noStrike">
                <a:solidFill>
                  <a:schemeClr val="accent5"/>
                </a:solidFill>
              </a:defRPr>
            </a:lvl2pPr>
            <a:lvl3pPr indent="0" lvl="2" marL="914400" marR="0" rtl="0" algn="ctr">
              <a:lnSpc>
                <a:spcPct val="130000"/>
              </a:lnSpc>
              <a:spcBef>
                <a:spcPts val="320"/>
              </a:spcBef>
              <a:spcAft>
                <a:spcPts val="0"/>
              </a:spcAft>
              <a:buClr>
                <a:schemeClr val="accent5"/>
              </a:buClr>
              <a:buSzPts val="1400"/>
              <a:buNone/>
              <a:defRPr i="0" u="none" cap="none" strike="noStrike">
                <a:solidFill>
                  <a:schemeClr val="accent5"/>
                </a:solidFill>
              </a:defRPr>
            </a:lvl3pPr>
            <a:lvl4pPr indent="0" lvl="3" marL="1371600" marR="0" rtl="0" algn="ctr">
              <a:lnSpc>
                <a:spcPct val="130000"/>
              </a:lnSpc>
              <a:spcBef>
                <a:spcPts val="320"/>
              </a:spcBef>
              <a:spcAft>
                <a:spcPts val="0"/>
              </a:spcAft>
              <a:buClr>
                <a:schemeClr val="accent5"/>
              </a:buClr>
              <a:buSzPts val="1800"/>
              <a:buNone/>
              <a:defRPr i="0" sz="1800" u="none" cap="none" strike="noStrike">
                <a:solidFill>
                  <a:schemeClr val="accent5"/>
                </a:solidFill>
              </a:defRPr>
            </a:lvl4pPr>
            <a:lvl5pPr indent="0" lvl="4" marL="1828800" marR="0" rtl="0" algn="ctr">
              <a:lnSpc>
                <a:spcPct val="130000"/>
              </a:lnSpc>
              <a:spcBef>
                <a:spcPts val="320"/>
              </a:spcBef>
              <a:spcAft>
                <a:spcPts val="0"/>
              </a:spcAft>
              <a:buClr>
                <a:schemeClr val="accent5"/>
              </a:buClr>
              <a:buSzPts val="1800"/>
              <a:buNone/>
              <a:defRPr i="0" sz="1800" u="none" cap="none" strike="noStrike">
                <a:solidFill>
                  <a:schemeClr val="accent5"/>
                </a:solidFill>
              </a:defRPr>
            </a:lvl5pPr>
            <a:lvl6pPr indent="0" lvl="5" marL="2286000" marR="0" rtl="0" algn="ctr">
              <a:spcBef>
                <a:spcPts val="400"/>
              </a:spcBef>
              <a:spcAft>
                <a:spcPts val="0"/>
              </a:spcAft>
              <a:buClr>
                <a:schemeClr val="accent5"/>
              </a:buClr>
              <a:buSzPts val="1800"/>
              <a:buNone/>
              <a:defRPr i="0" sz="1800" u="none" cap="none" strike="noStrike">
                <a:solidFill>
                  <a:schemeClr val="accent5"/>
                </a:solidFill>
              </a:defRPr>
            </a:lvl6pPr>
            <a:lvl7pPr indent="0" lvl="6" marL="2743200" marR="0" rtl="0" algn="ctr">
              <a:spcBef>
                <a:spcPts val="400"/>
              </a:spcBef>
              <a:spcAft>
                <a:spcPts val="0"/>
              </a:spcAft>
              <a:buClr>
                <a:schemeClr val="accent5"/>
              </a:buClr>
              <a:buSzPts val="1800"/>
              <a:buNone/>
              <a:defRPr i="0" sz="1800" u="none" cap="none" strike="noStrike">
                <a:solidFill>
                  <a:schemeClr val="accent5"/>
                </a:solidFill>
              </a:defRPr>
            </a:lvl7pPr>
            <a:lvl8pPr indent="0" lvl="7" marL="3200400" marR="0" rtl="0" algn="ctr">
              <a:spcBef>
                <a:spcPts val="400"/>
              </a:spcBef>
              <a:spcAft>
                <a:spcPts val="0"/>
              </a:spcAft>
              <a:buClr>
                <a:schemeClr val="accent5"/>
              </a:buClr>
              <a:buSzPts val="1800"/>
              <a:buNone/>
              <a:defRPr i="0" sz="1800" u="none" cap="none" strike="noStrike">
                <a:solidFill>
                  <a:schemeClr val="accent5"/>
                </a:solidFill>
              </a:defRPr>
            </a:lvl8pPr>
            <a:lvl9pPr indent="0" lvl="8" marL="3657600" marR="0" rtl="0" algn="ctr">
              <a:spcBef>
                <a:spcPts val="400"/>
              </a:spcBef>
              <a:spcAft>
                <a:spcPts val="0"/>
              </a:spcAft>
              <a:buClr>
                <a:schemeClr val="accent5"/>
              </a:buClr>
              <a:buSzPts val="1800"/>
              <a:buNone/>
              <a:defRPr i="0" sz="1800" u="none" cap="none" strike="noStrike">
                <a:solidFill>
                  <a:schemeClr val="accent5"/>
                </a:solidFill>
              </a:defRPr>
            </a:lvl9pPr>
          </a:lstStyle>
          <a:p/>
        </p:txBody>
      </p:sp>
      <p:sp>
        <p:nvSpPr>
          <p:cNvPr id="661" name="Google Shape;661;p120"/>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5"/>
                </a:solidFill>
                <a:latin typeface="Helvetica Neue"/>
                <a:ea typeface="Helvetica Neue"/>
                <a:cs typeface="Helvetica Neue"/>
                <a:sym typeface="Helvetica Neue"/>
              </a:rPr>
              <a:t>“</a:t>
            </a:r>
            <a:endParaRPr i="0" sz="8800">
              <a:solidFill>
                <a:schemeClr val="accent5"/>
              </a:solidFill>
              <a:latin typeface="Helvetica Neue"/>
              <a:ea typeface="Helvetica Neue"/>
              <a:cs typeface="Helvetica Neue"/>
              <a:sym typeface="Helvetica Neue"/>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Team3_Zitat">
  <p:cSld name="Zitat_1_1">
    <p:spTree>
      <p:nvGrpSpPr>
        <p:cNvPr id="662" name="Shape 662"/>
        <p:cNvGrpSpPr/>
        <p:nvPr/>
      </p:nvGrpSpPr>
      <p:grpSpPr>
        <a:xfrm>
          <a:off x="0" y="0"/>
          <a:ext cx="0" cy="0"/>
          <a:chOff x="0" y="0"/>
          <a:chExt cx="0" cy="0"/>
        </a:xfrm>
      </p:grpSpPr>
      <p:sp>
        <p:nvSpPr>
          <p:cNvPr id="663" name="Google Shape;663;p121"/>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664" name="Google Shape;664;p121"/>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665" name="Google Shape;665;p121"/>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2"/>
                </a:solidFill>
                <a:latin typeface="Helvetica Neue"/>
                <a:ea typeface="Helvetica Neue"/>
                <a:cs typeface="Helvetica Neue"/>
                <a:sym typeface="Helvetica Neue"/>
              </a:rPr>
              <a:t>„</a:t>
            </a:r>
            <a:endParaRPr i="0" sz="8800">
              <a:solidFill>
                <a:schemeClr val="accent2"/>
              </a:solidFill>
              <a:latin typeface="Helvetica Neue"/>
              <a:ea typeface="Helvetica Neue"/>
              <a:cs typeface="Helvetica Neue"/>
              <a:sym typeface="Helvetica Neue"/>
            </a:endParaRPr>
          </a:p>
        </p:txBody>
      </p:sp>
      <p:sp>
        <p:nvSpPr>
          <p:cNvPr id="666" name="Google Shape;666;p121"/>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2"/>
              </a:buClr>
              <a:buSzPts val="2000"/>
              <a:buFont typeface="Montserrat"/>
              <a:buNone/>
              <a:defRPr i="0" sz="2000" cap="none" strike="noStrike">
                <a:solidFill>
                  <a:schemeClr val="accent2"/>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2"/>
              </a:buClr>
              <a:buSzPts val="1800"/>
              <a:buNone/>
              <a:defRPr i="0" sz="1800" cap="none" strike="noStrike">
                <a:solidFill>
                  <a:schemeClr val="accent2"/>
                </a:solidFill>
              </a:defRPr>
            </a:lvl2pPr>
            <a:lvl3pPr indent="0" lvl="2" marL="914400" marR="0" rtl="0" algn="ctr">
              <a:lnSpc>
                <a:spcPct val="130000"/>
              </a:lnSpc>
              <a:spcBef>
                <a:spcPts val="320"/>
              </a:spcBef>
              <a:spcAft>
                <a:spcPts val="0"/>
              </a:spcAft>
              <a:buClr>
                <a:schemeClr val="accent2"/>
              </a:buClr>
              <a:buSzPts val="1400"/>
              <a:buNone/>
              <a:defRPr i="0" cap="none" strike="noStrike">
                <a:solidFill>
                  <a:schemeClr val="accent2"/>
                </a:solidFill>
              </a:defRPr>
            </a:lvl3pPr>
            <a:lvl4pPr indent="0" lvl="3" marL="1371600" marR="0" rtl="0" algn="ctr">
              <a:lnSpc>
                <a:spcPct val="130000"/>
              </a:lnSpc>
              <a:spcBef>
                <a:spcPts val="320"/>
              </a:spcBef>
              <a:spcAft>
                <a:spcPts val="0"/>
              </a:spcAft>
              <a:buClr>
                <a:schemeClr val="accent2"/>
              </a:buClr>
              <a:buSzPts val="1800"/>
              <a:buNone/>
              <a:defRPr i="0" sz="1800" cap="none" strike="noStrike">
                <a:solidFill>
                  <a:schemeClr val="accent2"/>
                </a:solidFill>
              </a:defRPr>
            </a:lvl4pPr>
            <a:lvl5pPr indent="0" lvl="4" marL="1828800" marR="0" rtl="0" algn="ctr">
              <a:lnSpc>
                <a:spcPct val="130000"/>
              </a:lnSpc>
              <a:spcBef>
                <a:spcPts val="320"/>
              </a:spcBef>
              <a:spcAft>
                <a:spcPts val="0"/>
              </a:spcAft>
              <a:buClr>
                <a:schemeClr val="accent2"/>
              </a:buClr>
              <a:buSzPts val="1800"/>
              <a:buNone/>
              <a:defRPr i="0" sz="1800" cap="none" strike="noStrike">
                <a:solidFill>
                  <a:schemeClr val="accent2"/>
                </a:solidFill>
              </a:defRPr>
            </a:lvl5pPr>
            <a:lvl6pPr indent="0" lvl="5" marL="2286000" marR="0" rtl="0" algn="ctr">
              <a:spcBef>
                <a:spcPts val="400"/>
              </a:spcBef>
              <a:spcAft>
                <a:spcPts val="0"/>
              </a:spcAft>
              <a:buClr>
                <a:schemeClr val="accent2"/>
              </a:buClr>
              <a:buSzPts val="1800"/>
              <a:buNone/>
              <a:defRPr i="0" sz="1800" cap="none" strike="noStrike">
                <a:solidFill>
                  <a:schemeClr val="accent2"/>
                </a:solidFill>
              </a:defRPr>
            </a:lvl6pPr>
            <a:lvl7pPr indent="0" lvl="6" marL="2743200" marR="0" rtl="0" algn="ctr">
              <a:spcBef>
                <a:spcPts val="400"/>
              </a:spcBef>
              <a:spcAft>
                <a:spcPts val="0"/>
              </a:spcAft>
              <a:buClr>
                <a:schemeClr val="accent2"/>
              </a:buClr>
              <a:buSzPts val="1800"/>
              <a:buNone/>
              <a:defRPr i="0" sz="1800" cap="none" strike="noStrike">
                <a:solidFill>
                  <a:schemeClr val="accent2"/>
                </a:solidFill>
              </a:defRPr>
            </a:lvl7pPr>
            <a:lvl8pPr indent="0" lvl="7" marL="3200400" marR="0" rtl="0" algn="ctr">
              <a:spcBef>
                <a:spcPts val="400"/>
              </a:spcBef>
              <a:spcAft>
                <a:spcPts val="0"/>
              </a:spcAft>
              <a:buClr>
                <a:schemeClr val="accent2"/>
              </a:buClr>
              <a:buSzPts val="1800"/>
              <a:buNone/>
              <a:defRPr i="0" sz="1800" cap="none" strike="noStrike">
                <a:solidFill>
                  <a:schemeClr val="accent2"/>
                </a:solidFill>
              </a:defRPr>
            </a:lvl8pPr>
            <a:lvl9pPr indent="0" lvl="8" marL="3657600" marR="0" rtl="0" algn="ctr">
              <a:spcBef>
                <a:spcPts val="400"/>
              </a:spcBef>
              <a:spcAft>
                <a:spcPts val="0"/>
              </a:spcAft>
              <a:buClr>
                <a:schemeClr val="accent2"/>
              </a:buClr>
              <a:buSzPts val="1800"/>
              <a:buNone/>
              <a:defRPr i="0" sz="1800" cap="none" strike="noStrike">
                <a:solidFill>
                  <a:schemeClr val="accent2"/>
                </a:solidFill>
              </a:defRPr>
            </a:lvl9pPr>
          </a:lstStyle>
          <a:p/>
        </p:txBody>
      </p:sp>
      <p:sp>
        <p:nvSpPr>
          <p:cNvPr id="667" name="Google Shape;667;p121"/>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2"/>
                </a:solidFill>
                <a:latin typeface="Helvetica Neue"/>
                <a:ea typeface="Helvetica Neue"/>
                <a:cs typeface="Helvetica Neue"/>
                <a:sym typeface="Helvetica Neue"/>
              </a:rPr>
              <a:t>“</a:t>
            </a:r>
            <a:endParaRPr i="0" sz="8800">
              <a:solidFill>
                <a:schemeClr val="accent2"/>
              </a:solidFill>
              <a:latin typeface="Helvetica Neue"/>
              <a:ea typeface="Helvetica Neue"/>
              <a:cs typeface="Helvetica Neue"/>
              <a:sym typeface="Helvetica Neue"/>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Team4_Zitat">
  <p:cSld name="CUSTOM_6">
    <p:spTree>
      <p:nvGrpSpPr>
        <p:cNvPr id="668" name="Shape 668"/>
        <p:cNvGrpSpPr/>
        <p:nvPr/>
      </p:nvGrpSpPr>
      <p:grpSpPr>
        <a:xfrm>
          <a:off x="0" y="0"/>
          <a:ext cx="0" cy="0"/>
          <a:chOff x="0" y="0"/>
          <a:chExt cx="0" cy="0"/>
        </a:xfrm>
      </p:grpSpPr>
      <p:sp>
        <p:nvSpPr>
          <p:cNvPr id="669" name="Google Shape;669;p122"/>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670" name="Google Shape;670;p122"/>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6"/>
                </a:solidFill>
                <a:latin typeface="Helvetica Neue"/>
                <a:ea typeface="Helvetica Neue"/>
                <a:cs typeface="Helvetica Neue"/>
                <a:sym typeface="Helvetica Neue"/>
              </a:rPr>
              <a:t>„</a:t>
            </a:r>
            <a:endParaRPr i="0" sz="8800">
              <a:solidFill>
                <a:schemeClr val="accent6"/>
              </a:solidFill>
              <a:latin typeface="Helvetica Neue"/>
              <a:ea typeface="Helvetica Neue"/>
              <a:cs typeface="Helvetica Neue"/>
              <a:sym typeface="Helvetica Neue"/>
            </a:endParaRPr>
          </a:p>
        </p:txBody>
      </p:sp>
      <p:sp>
        <p:nvSpPr>
          <p:cNvPr id="671" name="Google Shape;671;p122"/>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6"/>
              </a:buClr>
              <a:buSzPts val="2000"/>
              <a:buFont typeface="Montserrat"/>
              <a:buNone/>
              <a:defRPr i="0" sz="2000" u="none" cap="none" strike="noStrike">
                <a:solidFill>
                  <a:schemeClr val="accent6"/>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6"/>
              </a:buClr>
              <a:buSzPts val="1800"/>
              <a:buNone/>
              <a:defRPr i="0" sz="1800" u="none" cap="none" strike="noStrike">
                <a:solidFill>
                  <a:schemeClr val="accent6"/>
                </a:solidFill>
              </a:defRPr>
            </a:lvl2pPr>
            <a:lvl3pPr indent="0" lvl="2" marL="914400" marR="0" rtl="0" algn="ctr">
              <a:lnSpc>
                <a:spcPct val="130000"/>
              </a:lnSpc>
              <a:spcBef>
                <a:spcPts val="320"/>
              </a:spcBef>
              <a:spcAft>
                <a:spcPts val="0"/>
              </a:spcAft>
              <a:buClr>
                <a:schemeClr val="accent6"/>
              </a:buClr>
              <a:buSzPts val="1400"/>
              <a:buNone/>
              <a:defRPr i="0" u="none" cap="none" strike="noStrike">
                <a:solidFill>
                  <a:schemeClr val="accent6"/>
                </a:solidFill>
              </a:defRPr>
            </a:lvl3pPr>
            <a:lvl4pPr indent="0" lvl="3" marL="1371600" marR="0" rtl="0" algn="ctr">
              <a:lnSpc>
                <a:spcPct val="130000"/>
              </a:lnSpc>
              <a:spcBef>
                <a:spcPts val="320"/>
              </a:spcBef>
              <a:spcAft>
                <a:spcPts val="0"/>
              </a:spcAft>
              <a:buClr>
                <a:schemeClr val="accent6"/>
              </a:buClr>
              <a:buSzPts val="1800"/>
              <a:buNone/>
              <a:defRPr i="0" sz="1800" u="none" cap="none" strike="noStrike">
                <a:solidFill>
                  <a:schemeClr val="accent6"/>
                </a:solidFill>
              </a:defRPr>
            </a:lvl4pPr>
            <a:lvl5pPr indent="0" lvl="4" marL="1828800" marR="0" rtl="0" algn="ctr">
              <a:lnSpc>
                <a:spcPct val="130000"/>
              </a:lnSpc>
              <a:spcBef>
                <a:spcPts val="320"/>
              </a:spcBef>
              <a:spcAft>
                <a:spcPts val="0"/>
              </a:spcAft>
              <a:buClr>
                <a:schemeClr val="accent6"/>
              </a:buClr>
              <a:buSzPts val="1800"/>
              <a:buNone/>
              <a:defRPr i="0" sz="1800" u="none" cap="none" strike="noStrike">
                <a:solidFill>
                  <a:schemeClr val="accent6"/>
                </a:solidFill>
              </a:defRPr>
            </a:lvl5pPr>
            <a:lvl6pPr indent="0" lvl="5" marL="2286000" marR="0" rtl="0" algn="ctr">
              <a:spcBef>
                <a:spcPts val="400"/>
              </a:spcBef>
              <a:spcAft>
                <a:spcPts val="0"/>
              </a:spcAft>
              <a:buClr>
                <a:schemeClr val="accent6"/>
              </a:buClr>
              <a:buSzPts val="1800"/>
              <a:buNone/>
              <a:defRPr i="0" sz="1800" u="none" cap="none" strike="noStrike">
                <a:solidFill>
                  <a:schemeClr val="accent6"/>
                </a:solidFill>
              </a:defRPr>
            </a:lvl6pPr>
            <a:lvl7pPr indent="0" lvl="6" marL="2743200" marR="0" rtl="0" algn="ctr">
              <a:spcBef>
                <a:spcPts val="400"/>
              </a:spcBef>
              <a:spcAft>
                <a:spcPts val="0"/>
              </a:spcAft>
              <a:buClr>
                <a:schemeClr val="accent6"/>
              </a:buClr>
              <a:buSzPts val="1800"/>
              <a:buNone/>
              <a:defRPr i="0" sz="1800" u="none" cap="none" strike="noStrike">
                <a:solidFill>
                  <a:schemeClr val="accent6"/>
                </a:solidFill>
              </a:defRPr>
            </a:lvl7pPr>
            <a:lvl8pPr indent="0" lvl="7" marL="3200400" marR="0" rtl="0" algn="ctr">
              <a:spcBef>
                <a:spcPts val="400"/>
              </a:spcBef>
              <a:spcAft>
                <a:spcPts val="0"/>
              </a:spcAft>
              <a:buClr>
                <a:schemeClr val="accent6"/>
              </a:buClr>
              <a:buSzPts val="1800"/>
              <a:buNone/>
              <a:defRPr i="0" sz="1800" u="none" cap="none" strike="noStrike">
                <a:solidFill>
                  <a:schemeClr val="accent6"/>
                </a:solidFill>
              </a:defRPr>
            </a:lvl8pPr>
            <a:lvl9pPr indent="0" lvl="8" marL="3657600" marR="0" rtl="0" algn="ctr">
              <a:spcBef>
                <a:spcPts val="400"/>
              </a:spcBef>
              <a:spcAft>
                <a:spcPts val="0"/>
              </a:spcAft>
              <a:buClr>
                <a:schemeClr val="accent6"/>
              </a:buClr>
              <a:buSzPts val="1800"/>
              <a:buNone/>
              <a:defRPr i="0" sz="1800" u="none" cap="none" strike="noStrike">
                <a:solidFill>
                  <a:schemeClr val="accent6"/>
                </a:solidFill>
              </a:defRPr>
            </a:lvl9pPr>
          </a:lstStyle>
          <a:p/>
        </p:txBody>
      </p:sp>
      <p:sp>
        <p:nvSpPr>
          <p:cNvPr id="672" name="Google Shape;672;p122"/>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6"/>
                </a:solidFill>
                <a:latin typeface="Helvetica Neue"/>
                <a:ea typeface="Helvetica Neue"/>
                <a:cs typeface="Helvetica Neue"/>
                <a:sym typeface="Helvetica Neue"/>
              </a:rPr>
              <a:t>“</a:t>
            </a:r>
            <a:endParaRPr i="0" sz="8800">
              <a:solidFill>
                <a:schemeClr val="accent6"/>
              </a:solidFill>
              <a:latin typeface="Helvetica Neue"/>
              <a:ea typeface="Helvetica Neue"/>
              <a:cs typeface="Helvetica Neue"/>
              <a:sym typeface="Helvetica Neue"/>
            </a:endParaRPr>
          </a:p>
        </p:txBody>
      </p:sp>
      <p:sp>
        <p:nvSpPr>
          <p:cNvPr id="673" name="Google Shape;673;p122"/>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Inhaltsverzeichnis/Leer">
  <p:cSld name="TITLE_2">
    <p:bg>
      <p:bgPr>
        <a:noFill/>
      </p:bgPr>
    </p:bg>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23215" l="0" r="0" t="18526"/>
          <a:stretch/>
        </p:blipFill>
        <p:spPr>
          <a:xfrm>
            <a:off x="6433575" y="981475"/>
            <a:ext cx="2618849" cy="432075"/>
          </a:xfrm>
          <a:prstGeom prst="rect">
            <a:avLst/>
          </a:prstGeom>
          <a:noFill/>
          <a:ln>
            <a:noFill/>
          </a:ln>
        </p:spPr>
      </p:pic>
      <p:pic>
        <p:nvPicPr>
          <p:cNvPr id="52" name="Google Shape;52;p13"/>
          <p:cNvPicPr preferRelativeResize="0"/>
          <p:nvPr/>
        </p:nvPicPr>
        <p:blipFill>
          <a:blip r:embed="rId3">
            <a:alphaModFix/>
          </a:blip>
          <a:stretch>
            <a:fillRect/>
          </a:stretch>
        </p:blipFill>
        <p:spPr>
          <a:xfrm>
            <a:off x="0" y="0"/>
            <a:ext cx="9144003" cy="750104"/>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Team5_Zitat">
  <p:cSld name="Zitat_1_1_1">
    <p:spTree>
      <p:nvGrpSpPr>
        <p:cNvPr id="674" name="Shape 674"/>
        <p:cNvGrpSpPr/>
        <p:nvPr/>
      </p:nvGrpSpPr>
      <p:grpSpPr>
        <a:xfrm>
          <a:off x="0" y="0"/>
          <a:ext cx="0" cy="0"/>
          <a:chOff x="0" y="0"/>
          <a:chExt cx="0" cy="0"/>
        </a:xfrm>
      </p:grpSpPr>
      <p:sp>
        <p:nvSpPr>
          <p:cNvPr id="675" name="Google Shape;675;p123"/>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676" name="Google Shape;676;p123"/>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677" name="Google Shape;677;p123"/>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1"/>
                </a:solidFill>
                <a:latin typeface="Helvetica Neue"/>
                <a:ea typeface="Helvetica Neue"/>
                <a:cs typeface="Helvetica Neue"/>
                <a:sym typeface="Helvetica Neue"/>
              </a:rPr>
              <a:t>„</a:t>
            </a:r>
            <a:endParaRPr i="0" sz="8800">
              <a:solidFill>
                <a:schemeClr val="accent1"/>
              </a:solidFill>
              <a:latin typeface="Helvetica Neue"/>
              <a:ea typeface="Helvetica Neue"/>
              <a:cs typeface="Helvetica Neue"/>
              <a:sym typeface="Helvetica Neue"/>
            </a:endParaRPr>
          </a:p>
        </p:txBody>
      </p:sp>
      <p:sp>
        <p:nvSpPr>
          <p:cNvPr id="678" name="Google Shape;678;p123"/>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1"/>
              </a:buClr>
              <a:buSzPts val="2000"/>
              <a:buFont typeface="Montserrat"/>
              <a:buNone/>
              <a:defRPr i="0" sz="2000" u="none" cap="none" strike="noStrike">
                <a:solidFill>
                  <a:schemeClr val="accent1"/>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1"/>
              </a:buClr>
              <a:buSzPts val="1800"/>
              <a:buNone/>
              <a:defRPr i="0" sz="1800" u="none" cap="none" strike="noStrike">
                <a:solidFill>
                  <a:schemeClr val="accent1"/>
                </a:solidFill>
              </a:defRPr>
            </a:lvl2pPr>
            <a:lvl3pPr indent="0" lvl="2" marL="914400" marR="0" rtl="0" algn="ctr">
              <a:lnSpc>
                <a:spcPct val="130000"/>
              </a:lnSpc>
              <a:spcBef>
                <a:spcPts val="320"/>
              </a:spcBef>
              <a:spcAft>
                <a:spcPts val="0"/>
              </a:spcAft>
              <a:buClr>
                <a:schemeClr val="accent1"/>
              </a:buClr>
              <a:buSzPts val="1400"/>
              <a:buNone/>
              <a:defRPr i="0" u="none" cap="none" strike="noStrike">
                <a:solidFill>
                  <a:schemeClr val="accent1"/>
                </a:solidFill>
              </a:defRPr>
            </a:lvl3pPr>
            <a:lvl4pPr indent="0" lvl="3" marL="1371600" marR="0" rtl="0" algn="ctr">
              <a:lnSpc>
                <a:spcPct val="130000"/>
              </a:lnSpc>
              <a:spcBef>
                <a:spcPts val="320"/>
              </a:spcBef>
              <a:spcAft>
                <a:spcPts val="0"/>
              </a:spcAft>
              <a:buClr>
                <a:schemeClr val="accent1"/>
              </a:buClr>
              <a:buSzPts val="1800"/>
              <a:buNone/>
              <a:defRPr i="0" sz="1800" u="none" cap="none" strike="noStrike">
                <a:solidFill>
                  <a:schemeClr val="accent1"/>
                </a:solidFill>
              </a:defRPr>
            </a:lvl4pPr>
            <a:lvl5pPr indent="0" lvl="4" marL="1828800" marR="0" rtl="0" algn="ctr">
              <a:lnSpc>
                <a:spcPct val="130000"/>
              </a:lnSpc>
              <a:spcBef>
                <a:spcPts val="320"/>
              </a:spcBef>
              <a:spcAft>
                <a:spcPts val="0"/>
              </a:spcAft>
              <a:buClr>
                <a:schemeClr val="accent1"/>
              </a:buClr>
              <a:buSzPts val="1800"/>
              <a:buNone/>
              <a:defRPr i="0" sz="1800" u="none" cap="none" strike="noStrike">
                <a:solidFill>
                  <a:schemeClr val="accent1"/>
                </a:solidFill>
              </a:defRPr>
            </a:lvl5pPr>
            <a:lvl6pPr indent="0" lvl="5" marL="2286000" marR="0" rtl="0" algn="ctr">
              <a:spcBef>
                <a:spcPts val="400"/>
              </a:spcBef>
              <a:spcAft>
                <a:spcPts val="0"/>
              </a:spcAft>
              <a:buClr>
                <a:schemeClr val="accent1"/>
              </a:buClr>
              <a:buSzPts val="1800"/>
              <a:buNone/>
              <a:defRPr i="0" sz="1800" u="none" cap="none" strike="noStrike">
                <a:solidFill>
                  <a:schemeClr val="accent1"/>
                </a:solidFill>
              </a:defRPr>
            </a:lvl6pPr>
            <a:lvl7pPr indent="0" lvl="6" marL="2743200" marR="0" rtl="0" algn="ctr">
              <a:spcBef>
                <a:spcPts val="400"/>
              </a:spcBef>
              <a:spcAft>
                <a:spcPts val="0"/>
              </a:spcAft>
              <a:buClr>
                <a:schemeClr val="accent1"/>
              </a:buClr>
              <a:buSzPts val="1800"/>
              <a:buNone/>
              <a:defRPr i="0" sz="1800" u="none" cap="none" strike="noStrike">
                <a:solidFill>
                  <a:schemeClr val="accent1"/>
                </a:solidFill>
              </a:defRPr>
            </a:lvl7pPr>
            <a:lvl8pPr indent="0" lvl="7" marL="3200400" marR="0" rtl="0" algn="ctr">
              <a:spcBef>
                <a:spcPts val="400"/>
              </a:spcBef>
              <a:spcAft>
                <a:spcPts val="0"/>
              </a:spcAft>
              <a:buClr>
                <a:schemeClr val="accent1"/>
              </a:buClr>
              <a:buSzPts val="1800"/>
              <a:buNone/>
              <a:defRPr i="0" sz="1800" u="none" cap="none" strike="noStrike">
                <a:solidFill>
                  <a:schemeClr val="accent1"/>
                </a:solidFill>
              </a:defRPr>
            </a:lvl8pPr>
            <a:lvl9pPr indent="0" lvl="8" marL="3657600" marR="0" rtl="0" algn="ctr">
              <a:spcBef>
                <a:spcPts val="400"/>
              </a:spcBef>
              <a:spcAft>
                <a:spcPts val="0"/>
              </a:spcAft>
              <a:buClr>
                <a:schemeClr val="accent1"/>
              </a:buClr>
              <a:buSzPts val="1800"/>
              <a:buNone/>
              <a:defRPr i="0" sz="1800" u="none" cap="none" strike="noStrike">
                <a:solidFill>
                  <a:schemeClr val="accent1"/>
                </a:solidFill>
              </a:defRPr>
            </a:lvl9pPr>
          </a:lstStyle>
          <a:p/>
        </p:txBody>
      </p:sp>
      <p:sp>
        <p:nvSpPr>
          <p:cNvPr id="679" name="Google Shape;679;p123"/>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1"/>
                </a:solidFill>
                <a:latin typeface="Helvetica Neue"/>
                <a:ea typeface="Helvetica Neue"/>
                <a:cs typeface="Helvetica Neue"/>
                <a:sym typeface="Helvetica Neue"/>
              </a:rPr>
              <a:t>“</a:t>
            </a:r>
            <a:endParaRPr i="0" sz="8800">
              <a:solidFill>
                <a:schemeClr val="accent1"/>
              </a:solidFill>
              <a:latin typeface="Helvetica Neue"/>
              <a:ea typeface="Helvetica Neue"/>
              <a:cs typeface="Helvetica Neue"/>
              <a:sym typeface="Helvetica Neue"/>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Ende">
  <p:cSld name="TITLE_1">
    <p:spTree>
      <p:nvGrpSpPr>
        <p:cNvPr id="680" name="Shape 680"/>
        <p:cNvGrpSpPr/>
        <p:nvPr/>
      </p:nvGrpSpPr>
      <p:grpSpPr>
        <a:xfrm>
          <a:off x="0" y="0"/>
          <a:ext cx="0" cy="0"/>
          <a:chOff x="0" y="0"/>
          <a:chExt cx="0" cy="0"/>
        </a:xfrm>
      </p:grpSpPr>
      <p:sp>
        <p:nvSpPr>
          <p:cNvPr id="681" name="Google Shape;681;p124"/>
          <p:cNvSpPr txBox="1"/>
          <p:nvPr>
            <p:ph idx="1" type="subTitle"/>
          </p:nvPr>
        </p:nvSpPr>
        <p:spPr>
          <a:xfrm>
            <a:off x="1066800" y="3768327"/>
            <a:ext cx="6858000" cy="6708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800"/>
              </a:spcBef>
              <a:spcAft>
                <a:spcPts val="0"/>
              </a:spcAft>
              <a:buClr>
                <a:schemeClr val="dk1"/>
              </a:buClr>
              <a:buSzPts val="2400"/>
              <a:buFont typeface="Montserrat Medium"/>
              <a:buNone/>
              <a:defRPr i="0" sz="1800" u="none" cap="none" strike="noStrike">
                <a:solidFill>
                  <a:schemeClr val="dk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dk2"/>
              </a:buClr>
              <a:buSzPts val="1400"/>
              <a:buNone/>
              <a:defRPr i="0" sz="1500" u="none" cap="none" strike="noStrike">
                <a:solidFill>
                  <a:schemeClr val="dk2"/>
                </a:solidFill>
              </a:defRPr>
            </a:lvl2pPr>
            <a:lvl3pPr indent="0" lvl="2" marL="685800" marR="0" rtl="0" algn="ctr">
              <a:lnSpc>
                <a:spcPct val="90000"/>
              </a:lnSpc>
              <a:spcBef>
                <a:spcPts val="400"/>
              </a:spcBef>
              <a:spcAft>
                <a:spcPts val="0"/>
              </a:spcAft>
              <a:buClr>
                <a:schemeClr val="dk2"/>
              </a:buClr>
              <a:buSzPts val="1400"/>
              <a:buNone/>
              <a:defRPr i="0" sz="1400" u="none" cap="none" strike="noStrike">
                <a:solidFill>
                  <a:schemeClr val="dk2"/>
                </a:solidFill>
              </a:defRPr>
            </a:lvl3pPr>
            <a:lvl4pPr indent="0" lvl="3" marL="1028700" marR="0" rtl="0" algn="ctr">
              <a:lnSpc>
                <a:spcPct val="90000"/>
              </a:lnSpc>
              <a:spcBef>
                <a:spcPts val="400"/>
              </a:spcBef>
              <a:spcAft>
                <a:spcPts val="0"/>
              </a:spcAft>
              <a:buClr>
                <a:schemeClr val="dk2"/>
              </a:buClr>
              <a:buSzPts val="1400"/>
              <a:buNone/>
              <a:defRPr i="0" sz="1200" u="none" cap="none" strike="noStrike">
                <a:solidFill>
                  <a:schemeClr val="dk2"/>
                </a:solidFill>
              </a:defRPr>
            </a:lvl4pPr>
            <a:lvl5pPr indent="0" lvl="4" marL="1371600" marR="0" rtl="0" algn="ctr">
              <a:lnSpc>
                <a:spcPct val="90000"/>
              </a:lnSpc>
              <a:spcBef>
                <a:spcPts val="400"/>
              </a:spcBef>
              <a:spcAft>
                <a:spcPts val="0"/>
              </a:spcAft>
              <a:buClr>
                <a:schemeClr val="dk2"/>
              </a:buClr>
              <a:buSzPts val="1400"/>
              <a:buNone/>
              <a:defRPr i="0" sz="1200" u="none" cap="none" strike="noStrike">
                <a:solidFill>
                  <a:schemeClr val="dk2"/>
                </a:solidFill>
              </a:defRPr>
            </a:lvl5pPr>
            <a:lvl6pPr indent="0" lvl="5" marL="1714500" marR="0" rtl="0" algn="ctr">
              <a:lnSpc>
                <a:spcPct val="90000"/>
              </a:lnSpc>
              <a:spcBef>
                <a:spcPts val="400"/>
              </a:spcBef>
              <a:spcAft>
                <a:spcPts val="0"/>
              </a:spcAft>
              <a:buClr>
                <a:schemeClr val="dk2"/>
              </a:buClr>
              <a:buSzPts val="1400"/>
              <a:buNone/>
              <a:defRPr i="0" sz="1200" u="none" cap="none" strike="noStrike">
                <a:solidFill>
                  <a:schemeClr val="dk2"/>
                </a:solidFill>
              </a:defRPr>
            </a:lvl6pPr>
            <a:lvl7pPr indent="0" lvl="6" marL="2057400" marR="0" rtl="0" algn="ctr">
              <a:lnSpc>
                <a:spcPct val="90000"/>
              </a:lnSpc>
              <a:spcBef>
                <a:spcPts val="400"/>
              </a:spcBef>
              <a:spcAft>
                <a:spcPts val="0"/>
              </a:spcAft>
              <a:buClr>
                <a:schemeClr val="dk2"/>
              </a:buClr>
              <a:buSzPts val="1400"/>
              <a:buNone/>
              <a:defRPr i="0" sz="1200" u="none" cap="none" strike="noStrike">
                <a:solidFill>
                  <a:schemeClr val="dk2"/>
                </a:solidFill>
              </a:defRPr>
            </a:lvl7pPr>
            <a:lvl8pPr indent="0" lvl="7" marL="2400300" marR="0" rtl="0" algn="ctr">
              <a:lnSpc>
                <a:spcPct val="90000"/>
              </a:lnSpc>
              <a:spcBef>
                <a:spcPts val="400"/>
              </a:spcBef>
              <a:spcAft>
                <a:spcPts val="0"/>
              </a:spcAft>
              <a:buClr>
                <a:schemeClr val="dk2"/>
              </a:buClr>
              <a:buSzPts val="1400"/>
              <a:buNone/>
              <a:defRPr i="0" sz="1200" u="none" cap="none" strike="noStrike">
                <a:solidFill>
                  <a:schemeClr val="dk2"/>
                </a:solidFill>
              </a:defRPr>
            </a:lvl8pPr>
            <a:lvl9pPr indent="0" lvl="8" marL="2743200" marR="0" rtl="0" algn="ctr">
              <a:lnSpc>
                <a:spcPct val="90000"/>
              </a:lnSpc>
              <a:spcBef>
                <a:spcPts val="400"/>
              </a:spcBef>
              <a:spcAft>
                <a:spcPts val="0"/>
              </a:spcAft>
              <a:buClr>
                <a:schemeClr val="dk2"/>
              </a:buClr>
              <a:buSzPts val="1400"/>
              <a:buNone/>
              <a:defRPr i="0" sz="1200" u="none" cap="none" strike="noStrike">
                <a:solidFill>
                  <a:schemeClr val="dk2"/>
                </a:solidFill>
              </a:defRPr>
            </a:lvl9pPr>
          </a:lstStyle>
          <a:p/>
        </p:txBody>
      </p:sp>
      <p:sp>
        <p:nvSpPr>
          <p:cNvPr id="682" name="Google Shape;682;p124"/>
          <p:cNvSpPr txBox="1"/>
          <p:nvPr/>
        </p:nvSpPr>
        <p:spPr>
          <a:xfrm>
            <a:off x="2365650" y="3136300"/>
            <a:ext cx="4092000" cy="5940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accent3"/>
              </a:buClr>
              <a:buSzPts val="4000"/>
              <a:buFont typeface="Montserrat Medium"/>
              <a:buNone/>
            </a:pPr>
            <a:r>
              <a:rPr lang="de" sz="4000">
                <a:solidFill>
                  <a:schemeClr val="accent3"/>
                </a:solidFill>
                <a:latin typeface="Montserrat Medium"/>
                <a:ea typeface="Montserrat Medium"/>
                <a:cs typeface="Montserrat Medium"/>
                <a:sym typeface="Montserrat Medium"/>
              </a:rPr>
              <a:t>Vielen Dank.</a:t>
            </a:r>
            <a:endParaRPr sz="4000">
              <a:solidFill>
                <a:schemeClr val="accent3"/>
              </a:solidFill>
              <a:latin typeface="Montserrat Medium"/>
              <a:ea typeface="Montserrat Medium"/>
              <a:cs typeface="Montserrat Medium"/>
              <a:sym typeface="Montserrat Medium"/>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1">
  <p:cSld name="TITLE_2_5_1">
    <p:bg>
      <p:bgPr>
        <a:noFill/>
      </p:bgPr>
    </p:bg>
    <p:spTree>
      <p:nvGrpSpPr>
        <p:cNvPr id="683" name="Shape 683"/>
        <p:cNvGrpSpPr/>
        <p:nvPr/>
      </p:nvGrpSpPr>
      <p:grpSpPr>
        <a:xfrm>
          <a:off x="0" y="0"/>
          <a:ext cx="0" cy="0"/>
          <a:chOff x="0" y="0"/>
          <a:chExt cx="0" cy="0"/>
        </a:xfrm>
      </p:grpSpPr>
      <p:sp>
        <p:nvSpPr>
          <p:cNvPr id="684" name="Google Shape;684;p125"/>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25"/>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25"/>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25"/>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25"/>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25"/>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0" name="Shape 690"/>
        <p:cNvGrpSpPr/>
        <p:nvPr/>
      </p:nvGrpSpPr>
      <p:grpSpPr>
        <a:xfrm>
          <a:off x="0" y="0"/>
          <a:ext cx="0" cy="0"/>
          <a:chOff x="0" y="0"/>
          <a:chExt cx="0" cy="0"/>
        </a:xfrm>
      </p:grpSpPr>
      <p:sp>
        <p:nvSpPr>
          <p:cNvPr id="691" name="Google Shape;691;p126"/>
          <p:cNvSpPr txBox="1"/>
          <p:nvPr>
            <p:ph idx="12" type="sldNum"/>
          </p:nvPr>
        </p:nvSpPr>
        <p:spPr>
          <a:xfrm>
            <a:off x="8472458" y="-8"/>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p:cSld name="TITLE_2_5_4">
    <p:bg>
      <p:bgPr>
        <a:noFill/>
      </p:bgPr>
    </p:bg>
    <p:spTree>
      <p:nvGrpSpPr>
        <p:cNvPr id="692" name="Shape 692"/>
        <p:cNvGrpSpPr/>
        <p:nvPr/>
      </p:nvGrpSpPr>
      <p:grpSpPr>
        <a:xfrm>
          <a:off x="0" y="0"/>
          <a:ext cx="0" cy="0"/>
          <a:chOff x="0" y="0"/>
          <a:chExt cx="0" cy="0"/>
        </a:xfrm>
      </p:grpSpPr>
      <p:pic>
        <p:nvPicPr>
          <p:cNvPr id="693" name="Google Shape;693;p127"/>
          <p:cNvPicPr preferRelativeResize="0"/>
          <p:nvPr/>
        </p:nvPicPr>
        <p:blipFill rotWithShape="1">
          <a:blip r:embed="rId2">
            <a:alphaModFix/>
          </a:blip>
          <a:srcRect b="23217" l="0" r="0" t="23223"/>
          <a:stretch/>
        </p:blipFill>
        <p:spPr>
          <a:xfrm>
            <a:off x="7188725" y="209025"/>
            <a:ext cx="1854612" cy="278616"/>
          </a:xfrm>
          <a:prstGeom prst="rect">
            <a:avLst/>
          </a:prstGeom>
          <a:noFill/>
          <a:ln>
            <a:noFill/>
          </a:ln>
        </p:spPr>
      </p:pic>
      <p:pic>
        <p:nvPicPr>
          <p:cNvPr id="694" name="Google Shape;694;p127"/>
          <p:cNvPicPr preferRelativeResize="0"/>
          <p:nvPr/>
        </p:nvPicPr>
        <p:blipFill>
          <a:blip r:embed="rId3">
            <a:alphaModFix/>
          </a:blip>
          <a:stretch>
            <a:fillRect/>
          </a:stretch>
        </p:blipFill>
        <p:spPr>
          <a:xfrm>
            <a:off x="7183936" y="4273572"/>
            <a:ext cx="1359274" cy="841750"/>
          </a:xfrm>
          <a:prstGeom prst="rect">
            <a:avLst/>
          </a:prstGeom>
          <a:noFill/>
          <a:ln>
            <a:noFill/>
          </a:ln>
        </p:spPr>
      </p:pic>
      <p:sp>
        <p:nvSpPr>
          <p:cNvPr id="695" name="Google Shape;695;p127"/>
          <p:cNvSpPr txBox="1"/>
          <p:nvPr/>
        </p:nvSpPr>
        <p:spPr>
          <a:xfrm>
            <a:off x="7576755" y="4112996"/>
            <a:ext cx="30000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696" name="Google Shape;696;p127"/>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27"/>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27"/>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27"/>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27"/>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27"/>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Titel">
  <p:cSld name="TITLE_4">
    <p:bg>
      <p:bgPr>
        <a:noFill/>
      </p:bgPr>
    </p:bg>
    <p:spTree>
      <p:nvGrpSpPr>
        <p:cNvPr id="702" name="Shape 702"/>
        <p:cNvGrpSpPr/>
        <p:nvPr/>
      </p:nvGrpSpPr>
      <p:grpSpPr>
        <a:xfrm>
          <a:off x="0" y="0"/>
          <a:ext cx="0" cy="0"/>
          <a:chOff x="0" y="0"/>
          <a:chExt cx="0" cy="0"/>
        </a:xfrm>
      </p:grpSpPr>
      <p:pic>
        <p:nvPicPr>
          <p:cNvPr id="703" name="Google Shape;703;p128"/>
          <p:cNvPicPr preferRelativeResize="0"/>
          <p:nvPr/>
        </p:nvPicPr>
        <p:blipFill>
          <a:blip r:embed="rId2">
            <a:alphaModFix/>
          </a:blip>
          <a:stretch>
            <a:fillRect/>
          </a:stretch>
        </p:blipFill>
        <p:spPr>
          <a:xfrm>
            <a:off x="0" y="3237000"/>
            <a:ext cx="9144003" cy="1906499"/>
          </a:xfrm>
          <a:prstGeom prst="rect">
            <a:avLst/>
          </a:prstGeom>
          <a:noFill/>
          <a:ln>
            <a:noFill/>
          </a:ln>
        </p:spPr>
      </p:pic>
      <p:pic>
        <p:nvPicPr>
          <p:cNvPr id="704" name="Google Shape;704;p128"/>
          <p:cNvPicPr preferRelativeResize="0"/>
          <p:nvPr/>
        </p:nvPicPr>
        <p:blipFill rotWithShape="1">
          <a:blip r:embed="rId3">
            <a:alphaModFix/>
          </a:blip>
          <a:srcRect b="23217" l="0" r="0" t="23223"/>
          <a:stretch/>
        </p:blipFill>
        <p:spPr>
          <a:xfrm>
            <a:off x="6974125" y="285226"/>
            <a:ext cx="1980902" cy="300462"/>
          </a:xfrm>
          <a:prstGeom prst="rect">
            <a:avLst/>
          </a:prstGeom>
          <a:noFill/>
          <a:ln>
            <a:noFill/>
          </a:ln>
        </p:spPr>
      </p:pic>
      <p:sp>
        <p:nvSpPr>
          <p:cNvPr id="705" name="Google Shape;705;p128"/>
          <p:cNvSpPr txBox="1"/>
          <p:nvPr>
            <p:ph type="ctrTitle"/>
          </p:nvPr>
        </p:nvSpPr>
        <p:spPr>
          <a:xfrm>
            <a:off x="285450" y="1265625"/>
            <a:ext cx="8573100" cy="19065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0"/>
              </a:spcBef>
              <a:spcAft>
                <a:spcPts val="0"/>
              </a:spcAft>
              <a:buClr>
                <a:schemeClr val="accent3"/>
              </a:buClr>
              <a:buSzPts val="4200"/>
              <a:buFont typeface="Montserrat"/>
              <a:buNone/>
              <a:defRPr i="0" sz="4200" u="none" cap="none" strike="noStrike">
                <a:solidFill>
                  <a:schemeClr val="accent3"/>
                </a:solidFill>
                <a:latin typeface="Montserrat"/>
                <a:ea typeface="Montserrat"/>
                <a:cs typeface="Montserrat"/>
                <a:sym typeface="Montserrat"/>
              </a:defRPr>
            </a:lvl1pPr>
            <a:lvl2pPr indent="0" lvl="1"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2pPr>
            <a:lvl3pPr indent="0" lvl="2"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3pPr>
            <a:lvl4pPr indent="0" lvl="3"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4pPr>
            <a:lvl5pPr indent="0" lvl="4"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5pPr>
            <a:lvl6pPr indent="0" lvl="5"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6pPr>
            <a:lvl7pPr indent="0" lvl="6"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7pPr>
            <a:lvl8pPr indent="0" lvl="7"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8pPr>
            <a:lvl9pPr indent="0" lvl="8"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Inhaltsverzeichnis/Leer">
  <p:cSld name="TITLE_2_3">
    <p:bg>
      <p:bgPr>
        <a:noFill/>
      </p:bgPr>
    </p:bg>
    <p:spTree>
      <p:nvGrpSpPr>
        <p:cNvPr id="706" name="Shape 706"/>
        <p:cNvGrpSpPr/>
        <p:nvPr/>
      </p:nvGrpSpPr>
      <p:grpSpPr>
        <a:xfrm>
          <a:off x="0" y="0"/>
          <a:ext cx="0" cy="0"/>
          <a:chOff x="0" y="0"/>
          <a:chExt cx="0" cy="0"/>
        </a:xfrm>
      </p:grpSpPr>
      <p:pic>
        <p:nvPicPr>
          <p:cNvPr id="707" name="Google Shape;707;p129"/>
          <p:cNvPicPr preferRelativeResize="0"/>
          <p:nvPr/>
        </p:nvPicPr>
        <p:blipFill rotWithShape="1">
          <a:blip r:embed="rId2">
            <a:alphaModFix/>
          </a:blip>
          <a:srcRect b="23217" l="0" r="0" t="23223"/>
          <a:stretch/>
        </p:blipFill>
        <p:spPr>
          <a:xfrm>
            <a:off x="6433575" y="1016325"/>
            <a:ext cx="2618849" cy="397225"/>
          </a:xfrm>
          <a:prstGeom prst="rect">
            <a:avLst/>
          </a:prstGeom>
          <a:noFill/>
          <a:ln>
            <a:noFill/>
          </a:ln>
        </p:spPr>
      </p:pic>
      <p:pic>
        <p:nvPicPr>
          <p:cNvPr id="708" name="Google Shape;708;p129"/>
          <p:cNvPicPr preferRelativeResize="0"/>
          <p:nvPr/>
        </p:nvPicPr>
        <p:blipFill>
          <a:blip r:embed="rId3">
            <a:alphaModFix/>
          </a:blip>
          <a:stretch>
            <a:fillRect/>
          </a:stretch>
        </p:blipFill>
        <p:spPr>
          <a:xfrm>
            <a:off x="0" y="0"/>
            <a:ext cx="9144003" cy="75010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3">
  <p:cSld name="TITLE_2_5_8">
    <p:bg>
      <p:bgPr>
        <a:noFill/>
      </p:bgPr>
    </p:bg>
    <p:spTree>
      <p:nvGrpSpPr>
        <p:cNvPr id="709" name="Shape 709"/>
        <p:cNvGrpSpPr/>
        <p:nvPr/>
      </p:nvGrpSpPr>
      <p:grpSpPr>
        <a:xfrm>
          <a:off x="0" y="0"/>
          <a:ext cx="0" cy="0"/>
          <a:chOff x="0" y="0"/>
          <a:chExt cx="0" cy="0"/>
        </a:xfrm>
      </p:grpSpPr>
      <p:pic>
        <p:nvPicPr>
          <p:cNvPr id="710" name="Google Shape;710;p130"/>
          <p:cNvPicPr preferRelativeResize="0"/>
          <p:nvPr/>
        </p:nvPicPr>
        <p:blipFill rotWithShape="1">
          <a:blip r:embed="rId2">
            <a:alphaModFix/>
          </a:blip>
          <a:srcRect b="23217" l="0" r="0" t="23223"/>
          <a:stretch/>
        </p:blipFill>
        <p:spPr>
          <a:xfrm>
            <a:off x="7188725" y="209025"/>
            <a:ext cx="1854612" cy="278616"/>
          </a:xfrm>
          <a:prstGeom prst="rect">
            <a:avLst/>
          </a:prstGeom>
          <a:noFill/>
          <a:ln>
            <a:noFill/>
          </a:ln>
        </p:spPr>
      </p:pic>
      <p:pic>
        <p:nvPicPr>
          <p:cNvPr id="711" name="Google Shape;711;p130"/>
          <p:cNvPicPr preferRelativeResize="0"/>
          <p:nvPr/>
        </p:nvPicPr>
        <p:blipFill>
          <a:blip r:embed="rId3">
            <a:alphaModFix/>
          </a:blip>
          <a:stretch>
            <a:fillRect/>
          </a:stretch>
        </p:blipFill>
        <p:spPr>
          <a:xfrm>
            <a:off x="7183936" y="4273572"/>
            <a:ext cx="1359274" cy="841750"/>
          </a:xfrm>
          <a:prstGeom prst="rect">
            <a:avLst/>
          </a:prstGeom>
          <a:noFill/>
          <a:ln>
            <a:noFill/>
          </a:ln>
        </p:spPr>
      </p:pic>
      <p:sp>
        <p:nvSpPr>
          <p:cNvPr id="712" name="Google Shape;712;p130"/>
          <p:cNvSpPr txBox="1"/>
          <p:nvPr/>
        </p:nvSpPr>
        <p:spPr>
          <a:xfrm>
            <a:off x="7576755" y="4112996"/>
            <a:ext cx="30000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713" name="Google Shape;713;p130"/>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30"/>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30"/>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30"/>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30"/>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30"/>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2">
  <p:cSld name="TITLE_2_5_9">
    <p:bg>
      <p:bgPr>
        <a:noFill/>
      </p:bgPr>
    </p:bg>
    <p:spTree>
      <p:nvGrpSpPr>
        <p:cNvPr id="719" name="Shape 719"/>
        <p:cNvGrpSpPr/>
        <p:nvPr/>
      </p:nvGrpSpPr>
      <p:grpSpPr>
        <a:xfrm>
          <a:off x="0" y="0"/>
          <a:ext cx="0" cy="0"/>
          <a:chOff x="0" y="0"/>
          <a:chExt cx="0" cy="0"/>
        </a:xfrm>
      </p:grpSpPr>
      <p:pic>
        <p:nvPicPr>
          <p:cNvPr id="720" name="Google Shape;720;p131"/>
          <p:cNvPicPr preferRelativeResize="0"/>
          <p:nvPr/>
        </p:nvPicPr>
        <p:blipFill rotWithShape="1">
          <a:blip r:embed="rId2">
            <a:alphaModFix/>
          </a:blip>
          <a:srcRect b="23217" l="0" r="0" t="23223"/>
          <a:stretch/>
        </p:blipFill>
        <p:spPr>
          <a:xfrm>
            <a:off x="7188725" y="209025"/>
            <a:ext cx="1854612" cy="278616"/>
          </a:xfrm>
          <a:prstGeom prst="rect">
            <a:avLst/>
          </a:prstGeom>
          <a:noFill/>
          <a:ln>
            <a:noFill/>
          </a:ln>
        </p:spPr>
      </p:pic>
      <p:sp>
        <p:nvSpPr>
          <p:cNvPr id="721" name="Google Shape;721;p131"/>
          <p:cNvSpPr txBox="1"/>
          <p:nvPr/>
        </p:nvSpPr>
        <p:spPr>
          <a:xfrm>
            <a:off x="7576755" y="4189196"/>
            <a:ext cx="30000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sponsored by the</a:t>
            </a:r>
            <a:endParaRPr sz="200">
              <a:solidFill>
                <a:srgbClr val="777777"/>
              </a:solidFill>
              <a:latin typeface="Abel"/>
              <a:ea typeface="Abel"/>
              <a:cs typeface="Abel"/>
              <a:sym typeface="Abel"/>
            </a:endParaRPr>
          </a:p>
        </p:txBody>
      </p:sp>
      <p:sp>
        <p:nvSpPr>
          <p:cNvPr id="722" name="Google Shape;722;p131"/>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31"/>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31"/>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31"/>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31"/>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31"/>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8" name="Google Shape;728;p131"/>
          <p:cNvPicPr preferRelativeResize="0"/>
          <p:nvPr/>
        </p:nvPicPr>
        <p:blipFill>
          <a:blip r:embed="rId3">
            <a:alphaModFix/>
          </a:blip>
          <a:stretch>
            <a:fillRect/>
          </a:stretch>
        </p:blipFill>
        <p:spPr>
          <a:xfrm>
            <a:off x="7468475" y="4449848"/>
            <a:ext cx="822697" cy="463913"/>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4">
  <p:cSld name="TITLE_2_5_10">
    <p:bg>
      <p:bgPr>
        <a:noFill/>
      </p:bgPr>
    </p:bg>
    <p:spTree>
      <p:nvGrpSpPr>
        <p:cNvPr id="729" name="Shape 729"/>
        <p:cNvGrpSpPr/>
        <p:nvPr/>
      </p:nvGrpSpPr>
      <p:grpSpPr>
        <a:xfrm>
          <a:off x="0" y="0"/>
          <a:ext cx="0" cy="0"/>
          <a:chOff x="0" y="0"/>
          <a:chExt cx="0" cy="0"/>
        </a:xfrm>
      </p:grpSpPr>
      <p:pic>
        <p:nvPicPr>
          <p:cNvPr id="730" name="Google Shape;730;p132"/>
          <p:cNvPicPr preferRelativeResize="0"/>
          <p:nvPr/>
        </p:nvPicPr>
        <p:blipFill rotWithShape="1">
          <a:blip r:embed="rId2">
            <a:alphaModFix/>
          </a:blip>
          <a:srcRect b="23217" l="0" r="0" t="23223"/>
          <a:stretch/>
        </p:blipFill>
        <p:spPr>
          <a:xfrm>
            <a:off x="7188725" y="209025"/>
            <a:ext cx="1854612" cy="278616"/>
          </a:xfrm>
          <a:prstGeom prst="rect">
            <a:avLst/>
          </a:prstGeom>
          <a:noFill/>
          <a:ln>
            <a:noFill/>
          </a:ln>
        </p:spPr>
      </p:pic>
      <p:pic>
        <p:nvPicPr>
          <p:cNvPr id="731" name="Google Shape;731;p132"/>
          <p:cNvPicPr preferRelativeResize="0"/>
          <p:nvPr/>
        </p:nvPicPr>
        <p:blipFill>
          <a:blip r:embed="rId3">
            <a:alphaModFix/>
          </a:blip>
          <a:stretch>
            <a:fillRect/>
          </a:stretch>
        </p:blipFill>
        <p:spPr>
          <a:xfrm>
            <a:off x="7183936" y="4273572"/>
            <a:ext cx="1359274" cy="841750"/>
          </a:xfrm>
          <a:prstGeom prst="rect">
            <a:avLst/>
          </a:prstGeom>
          <a:noFill/>
          <a:ln>
            <a:noFill/>
          </a:ln>
        </p:spPr>
      </p:pic>
      <p:sp>
        <p:nvSpPr>
          <p:cNvPr id="732" name="Google Shape;732;p132"/>
          <p:cNvSpPr txBox="1"/>
          <p:nvPr/>
        </p:nvSpPr>
        <p:spPr>
          <a:xfrm>
            <a:off x="7576755" y="4112996"/>
            <a:ext cx="30000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733" name="Google Shape;733;p132"/>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32"/>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32"/>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32"/>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32"/>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32"/>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Titel">
  <p:cSld name="TITLE_4">
    <p:bg>
      <p:bgPr>
        <a:noFill/>
      </p:bgPr>
    </p:bg>
    <p:spTree>
      <p:nvGrpSpPr>
        <p:cNvPr id="53" name="Shape 53"/>
        <p:cNvGrpSpPr/>
        <p:nvPr/>
      </p:nvGrpSpPr>
      <p:grpSpPr>
        <a:xfrm>
          <a:off x="0" y="0"/>
          <a:ext cx="0" cy="0"/>
          <a:chOff x="0" y="0"/>
          <a:chExt cx="0" cy="0"/>
        </a:xfrm>
      </p:grpSpPr>
      <p:pic>
        <p:nvPicPr>
          <p:cNvPr id="54" name="Google Shape;54;p14"/>
          <p:cNvPicPr preferRelativeResize="0"/>
          <p:nvPr/>
        </p:nvPicPr>
        <p:blipFill>
          <a:blip r:embed="rId2">
            <a:alphaModFix/>
          </a:blip>
          <a:stretch>
            <a:fillRect/>
          </a:stretch>
        </p:blipFill>
        <p:spPr>
          <a:xfrm>
            <a:off x="0" y="3237000"/>
            <a:ext cx="9144003" cy="1906499"/>
          </a:xfrm>
          <a:prstGeom prst="rect">
            <a:avLst/>
          </a:prstGeom>
          <a:noFill/>
          <a:ln>
            <a:noFill/>
          </a:ln>
        </p:spPr>
      </p:pic>
      <p:pic>
        <p:nvPicPr>
          <p:cNvPr id="55" name="Google Shape;55;p14"/>
          <p:cNvPicPr preferRelativeResize="0"/>
          <p:nvPr/>
        </p:nvPicPr>
        <p:blipFill rotWithShape="1">
          <a:blip r:embed="rId3">
            <a:alphaModFix/>
          </a:blip>
          <a:srcRect b="23219" l="0" r="0" t="19520"/>
          <a:stretch/>
        </p:blipFill>
        <p:spPr>
          <a:xfrm>
            <a:off x="6974125" y="264449"/>
            <a:ext cx="1980902" cy="321224"/>
          </a:xfrm>
          <a:prstGeom prst="rect">
            <a:avLst/>
          </a:prstGeom>
          <a:noFill/>
          <a:ln>
            <a:noFill/>
          </a:ln>
        </p:spPr>
      </p:pic>
      <p:sp>
        <p:nvSpPr>
          <p:cNvPr id="56" name="Google Shape;56;p14"/>
          <p:cNvSpPr txBox="1"/>
          <p:nvPr>
            <p:ph type="ctrTitle"/>
          </p:nvPr>
        </p:nvSpPr>
        <p:spPr>
          <a:xfrm>
            <a:off x="285450" y="1265625"/>
            <a:ext cx="8573100" cy="1906500"/>
          </a:xfrm>
          <a:prstGeom prst="rect">
            <a:avLst/>
          </a:prstGeom>
          <a:noFill/>
          <a:ln>
            <a:noFill/>
          </a:ln>
        </p:spPr>
        <p:txBody>
          <a:bodyPr anchorCtr="0" anchor="t" bIns="91425" lIns="91425" spcFirstLastPara="1" rIns="91425" wrap="square" tIns="91425">
            <a:normAutofit/>
          </a:bodyPr>
          <a:lstStyle>
            <a:lvl1pPr indent="0" lvl="0" marL="0" marR="0" rtl="0" algn="ctr">
              <a:lnSpc>
                <a:spcPct val="90000"/>
              </a:lnSpc>
              <a:spcBef>
                <a:spcPts val="0"/>
              </a:spcBef>
              <a:spcAft>
                <a:spcPts val="0"/>
              </a:spcAft>
              <a:buClr>
                <a:schemeClr val="accent3"/>
              </a:buClr>
              <a:buSzPts val="4200"/>
              <a:buFont typeface="Montserrat"/>
              <a:buNone/>
              <a:defRPr i="0" sz="4200" u="none" cap="none" strike="noStrike">
                <a:solidFill>
                  <a:schemeClr val="accent3"/>
                </a:solidFill>
                <a:latin typeface="Montserrat"/>
                <a:ea typeface="Montserrat"/>
                <a:cs typeface="Montserrat"/>
                <a:sym typeface="Montserrat"/>
              </a:defRPr>
            </a:lvl1pPr>
            <a:lvl2pPr indent="0" lvl="1"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2pPr>
            <a:lvl3pPr indent="0" lvl="2"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3pPr>
            <a:lvl4pPr indent="0" lvl="3"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4pPr>
            <a:lvl5pPr indent="0" lvl="4"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5pPr>
            <a:lvl6pPr indent="0" lvl="5"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6pPr>
            <a:lvl7pPr indent="0" lvl="6"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7pPr>
            <a:lvl8pPr indent="0" lvl="7"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8pPr>
            <a:lvl9pPr indent="0" lvl="8" rtl="0" algn="ctr">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2 1">
  <p:cSld name="TITLE_2_5_3_1">
    <p:bg>
      <p:bgPr>
        <a:noFill/>
      </p:bgPr>
    </p:bg>
    <p:spTree>
      <p:nvGrpSpPr>
        <p:cNvPr id="739" name="Shape 739"/>
        <p:cNvGrpSpPr/>
        <p:nvPr/>
      </p:nvGrpSpPr>
      <p:grpSpPr>
        <a:xfrm>
          <a:off x="0" y="0"/>
          <a:ext cx="0" cy="0"/>
          <a:chOff x="0" y="0"/>
          <a:chExt cx="0" cy="0"/>
        </a:xfrm>
      </p:grpSpPr>
      <p:pic>
        <p:nvPicPr>
          <p:cNvPr id="740" name="Google Shape;740;p133"/>
          <p:cNvPicPr preferRelativeResize="0"/>
          <p:nvPr/>
        </p:nvPicPr>
        <p:blipFill rotWithShape="1">
          <a:blip r:embed="rId2">
            <a:alphaModFix/>
          </a:blip>
          <a:srcRect b="23217" l="0" r="0" t="23223"/>
          <a:stretch/>
        </p:blipFill>
        <p:spPr>
          <a:xfrm>
            <a:off x="7188725" y="209025"/>
            <a:ext cx="1854612" cy="278616"/>
          </a:xfrm>
          <a:prstGeom prst="rect">
            <a:avLst/>
          </a:prstGeom>
          <a:noFill/>
          <a:ln>
            <a:noFill/>
          </a:ln>
        </p:spPr>
      </p:pic>
      <p:pic>
        <p:nvPicPr>
          <p:cNvPr id="741" name="Google Shape;741;p133"/>
          <p:cNvPicPr preferRelativeResize="0"/>
          <p:nvPr/>
        </p:nvPicPr>
        <p:blipFill>
          <a:blip r:embed="rId3">
            <a:alphaModFix/>
          </a:blip>
          <a:stretch>
            <a:fillRect/>
          </a:stretch>
        </p:blipFill>
        <p:spPr>
          <a:xfrm>
            <a:off x="7183936" y="4273572"/>
            <a:ext cx="1359274" cy="841750"/>
          </a:xfrm>
          <a:prstGeom prst="rect">
            <a:avLst/>
          </a:prstGeom>
          <a:noFill/>
          <a:ln>
            <a:noFill/>
          </a:ln>
        </p:spPr>
      </p:pic>
      <p:sp>
        <p:nvSpPr>
          <p:cNvPr id="742" name="Google Shape;742;p133"/>
          <p:cNvSpPr txBox="1"/>
          <p:nvPr/>
        </p:nvSpPr>
        <p:spPr>
          <a:xfrm>
            <a:off x="7576755" y="4112996"/>
            <a:ext cx="30000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743" name="Google Shape;743;p133"/>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33"/>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33"/>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33"/>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33"/>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33"/>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5">
  <p:cSld name="TITLE_2_5_11">
    <p:bg>
      <p:bgPr>
        <a:noFill/>
      </p:bgPr>
    </p:bg>
    <p:spTree>
      <p:nvGrpSpPr>
        <p:cNvPr id="749" name="Shape 749"/>
        <p:cNvGrpSpPr/>
        <p:nvPr/>
      </p:nvGrpSpPr>
      <p:grpSpPr>
        <a:xfrm>
          <a:off x="0" y="0"/>
          <a:ext cx="0" cy="0"/>
          <a:chOff x="0" y="0"/>
          <a:chExt cx="0" cy="0"/>
        </a:xfrm>
      </p:grpSpPr>
      <p:pic>
        <p:nvPicPr>
          <p:cNvPr id="750" name="Google Shape;750;p134"/>
          <p:cNvPicPr preferRelativeResize="0"/>
          <p:nvPr/>
        </p:nvPicPr>
        <p:blipFill rotWithShape="1">
          <a:blip r:embed="rId2">
            <a:alphaModFix/>
          </a:blip>
          <a:srcRect b="23217" l="0" r="0" t="23223"/>
          <a:stretch/>
        </p:blipFill>
        <p:spPr>
          <a:xfrm>
            <a:off x="7188725" y="209025"/>
            <a:ext cx="1854612" cy="278616"/>
          </a:xfrm>
          <a:prstGeom prst="rect">
            <a:avLst/>
          </a:prstGeom>
          <a:noFill/>
          <a:ln>
            <a:noFill/>
          </a:ln>
        </p:spPr>
      </p:pic>
      <p:pic>
        <p:nvPicPr>
          <p:cNvPr id="751" name="Google Shape;751;p134"/>
          <p:cNvPicPr preferRelativeResize="0"/>
          <p:nvPr/>
        </p:nvPicPr>
        <p:blipFill>
          <a:blip r:embed="rId3">
            <a:alphaModFix/>
          </a:blip>
          <a:stretch>
            <a:fillRect/>
          </a:stretch>
        </p:blipFill>
        <p:spPr>
          <a:xfrm>
            <a:off x="7183936" y="4273572"/>
            <a:ext cx="1359274" cy="841750"/>
          </a:xfrm>
          <a:prstGeom prst="rect">
            <a:avLst/>
          </a:prstGeom>
          <a:noFill/>
          <a:ln>
            <a:noFill/>
          </a:ln>
        </p:spPr>
      </p:pic>
      <p:sp>
        <p:nvSpPr>
          <p:cNvPr id="752" name="Google Shape;752;p134"/>
          <p:cNvSpPr txBox="1"/>
          <p:nvPr/>
        </p:nvSpPr>
        <p:spPr>
          <a:xfrm>
            <a:off x="7576755" y="4112996"/>
            <a:ext cx="30000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753" name="Google Shape;753;p134"/>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34"/>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34"/>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34"/>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34"/>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34"/>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mit Ministerium und EU">
  <p:cSld name="TITLE_2_5_3">
    <p:bg>
      <p:bgPr>
        <a:noFill/>
      </p:bgPr>
    </p:bg>
    <p:spTree>
      <p:nvGrpSpPr>
        <p:cNvPr id="762" name="Shape 762"/>
        <p:cNvGrpSpPr/>
        <p:nvPr/>
      </p:nvGrpSpPr>
      <p:grpSpPr>
        <a:xfrm>
          <a:off x="0" y="0"/>
          <a:ext cx="0" cy="0"/>
          <a:chOff x="0" y="0"/>
          <a:chExt cx="0" cy="0"/>
        </a:xfrm>
      </p:grpSpPr>
      <p:pic>
        <p:nvPicPr>
          <p:cNvPr id="763" name="Google Shape;763;p136"/>
          <p:cNvPicPr preferRelativeResize="0"/>
          <p:nvPr/>
        </p:nvPicPr>
        <p:blipFill rotWithShape="1">
          <a:blip r:embed="rId2">
            <a:alphaModFix/>
          </a:blip>
          <a:srcRect b="23219" l="0" r="0" t="16060"/>
          <a:stretch/>
        </p:blipFill>
        <p:spPr>
          <a:xfrm>
            <a:off x="7188725" y="171775"/>
            <a:ext cx="1854623" cy="315875"/>
          </a:xfrm>
          <a:prstGeom prst="rect">
            <a:avLst/>
          </a:prstGeom>
          <a:noFill/>
          <a:ln>
            <a:noFill/>
          </a:ln>
        </p:spPr>
      </p:pic>
      <p:sp>
        <p:nvSpPr>
          <p:cNvPr id="764" name="Google Shape;764;p136"/>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36"/>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36"/>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36"/>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36"/>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36"/>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0" name="Google Shape;770;p136"/>
          <p:cNvPicPr preferRelativeResize="0"/>
          <p:nvPr/>
        </p:nvPicPr>
        <p:blipFill>
          <a:blip r:embed="rId3">
            <a:alphaModFix/>
          </a:blip>
          <a:stretch>
            <a:fillRect/>
          </a:stretch>
        </p:blipFill>
        <p:spPr>
          <a:xfrm>
            <a:off x="6683392" y="4293013"/>
            <a:ext cx="1359274" cy="841750"/>
          </a:xfrm>
          <a:prstGeom prst="rect">
            <a:avLst/>
          </a:prstGeom>
          <a:noFill/>
          <a:ln>
            <a:noFill/>
          </a:ln>
        </p:spPr>
      </p:pic>
      <p:sp>
        <p:nvSpPr>
          <p:cNvPr id="771" name="Google Shape;771;p136"/>
          <p:cNvSpPr txBox="1"/>
          <p:nvPr/>
        </p:nvSpPr>
        <p:spPr>
          <a:xfrm>
            <a:off x="7076208" y="4132441"/>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pic>
        <p:nvPicPr>
          <p:cNvPr id="772" name="Google Shape;772;p136"/>
          <p:cNvPicPr preferRelativeResize="0"/>
          <p:nvPr/>
        </p:nvPicPr>
        <p:blipFill>
          <a:blip r:embed="rId4">
            <a:alphaModFix/>
          </a:blip>
          <a:stretch>
            <a:fillRect/>
          </a:stretch>
        </p:blipFill>
        <p:spPr>
          <a:xfrm>
            <a:off x="8137138" y="4163310"/>
            <a:ext cx="771925" cy="823275"/>
          </a:xfrm>
          <a:prstGeom prst="rect">
            <a:avLst/>
          </a:prstGeom>
          <a:noFill/>
          <a:ln>
            <a:noFill/>
          </a:ln>
        </p:spPr>
      </p:pic>
      <p:sp>
        <p:nvSpPr>
          <p:cNvPr id="773" name="Google Shape;773;p136"/>
          <p:cNvSpPr txBox="1"/>
          <p:nvPr>
            <p:ph type="ctrTitle"/>
          </p:nvPr>
        </p:nvSpPr>
        <p:spPr>
          <a:xfrm>
            <a:off x="550350" y="136521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accent3"/>
              </a:buClr>
              <a:buSzPts val="4000"/>
              <a:buFont typeface="Montserrat"/>
              <a:buNone/>
              <a:defRPr i="0" sz="4000" u="none" cap="none" strike="noStrike">
                <a:solidFill>
                  <a:schemeClr val="accent3"/>
                </a:solidFill>
                <a:latin typeface="Montserrat"/>
                <a:ea typeface="Montserrat"/>
                <a:cs typeface="Montserrat"/>
                <a:sym typeface="Montserrat"/>
              </a:defRPr>
            </a:lvl1pPr>
            <a:lvl2pPr indent="0" lvl="1"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2pPr>
            <a:lvl3pPr indent="0" lvl="2"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3pPr>
            <a:lvl4pPr indent="0" lvl="3"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4pPr>
            <a:lvl5pPr indent="0" lvl="4"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5pPr>
            <a:lvl6pPr indent="0" lvl="5"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6pPr>
            <a:lvl7pPr indent="0" lvl="6"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7pPr>
            <a:lvl8pPr indent="0" lvl="7"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8pPr>
            <a:lvl9pPr indent="0" lvl="8"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blatt IT's JOINTLY">
  <p:cSld name="CUSTOM_8">
    <p:spTree>
      <p:nvGrpSpPr>
        <p:cNvPr id="774" name="Shape 774"/>
        <p:cNvGrpSpPr/>
        <p:nvPr/>
      </p:nvGrpSpPr>
      <p:grpSpPr>
        <a:xfrm>
          <a:off x="0" y="0"/>
          <a:ext cx="0" cy="0"/>
          <a:chOff x="0" y="0"/>
          <a:chExt cx="0" cy="0"/>
        </a:xfrm>
      </p:grpSpPr>
      <p:sp>
        <p:nvSpPr>
          <p:cNvPr id="775" name="Google Shape;775;p137"/>
          <p:cNvSpPr/>
          <p:nvPr/>
        </p:nvSpPr>
        <p:spPr>
          <a:xfrm>
            <a:off x="0" y="4211386"/>
            <a:ext cx="9144000" cy="9315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776" name="Google Shape;776;p137"/>
          <p:cNvCxnSpPr/>
          <p:nvPr/>
        </p:nvCxnSpPr>
        <p:spPr>
          <a:xfrm>
            <a:off x="6453785" y="4512937"/>
            <a:ext cx="0" cy="561000"/>
          </a:xfrm>
          <a:prstGeom prst="straightConnector1">
            <a:avLst/>
          </a:prstGeom>
          <a:noFill/>
          <a:ln cap="flat" cmpd="sng" w="9525">
            <a:solidFill>
              <a:schemeClr val="dk2"/>
            </a:solidFill>
            <a:prstDash val="solid"/>
            <a:round/>
            <a:headEnd len="med" w="med" type="none"/>
            <a:tailEnd len="med" w="med" type="none"/>
          </a:ln>
        </p:spPr>
      </p:cxnSp>
      <p:pic>
        <p:nvPicPr>
          <p:cNvPr id="777" name="Google Shape;777;p137"/>
          <p:cNvPicPr preferRelativeResize="0"/>
          <p:nvPr/>
        </p:nvPicPr>
        <p:blipFill>
          <a:blip r:embed="rId2">
            <a:alphaModFix/>
          </a:blip>
          <a:stretch>
            <a:fillRect/>
          </a:stretch>
        </p:blipFill>
        <p:spPr>
          <a:xfrm>
            <a:off x="6683392" y="4387943"/>
            <a:ext cx="1359274" cy="841750"/>
          </a:xfrm>
          <a:prstGeom prst="rect">
            <a:avLst/>
          </a:prstGeom>
          <a:noFill/>
          <a:ln>
            <a:noFill/>
          </a:ln>
        </p:spPr>
      </p:pic>
      <p:sp>
        <p:nvSpPr>
          <p:cNvPr id="778" name="Google Shape;778;p137"/>
          <p:cNvSpPr txBox="1"/>
          <p:nvPr/>
        </p:nvSpPr>
        <p:spPr>
          <a:xfrm>
            <a:off x="7076208" y="4227371"/>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779" name="Google Shape;779;p137"/>
          <p:cNvSpPr/>
          <p:nvPr/>
        </p:nvSpPr>
        <p:spPr>
          <a:xfrm>
            <a:off x="-4000" y="4117781"/>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37"/>
          <p:cNvSpPr/>
          <p:nvPr/>
        </p:nvSpPr>
        <p:spPr>
          <a:xfrm>
            <a:off x="1528550" y="4117781"/>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37"/>
          <p:cNvSpPr/>
          <p:nvPr/>
        </p:nvSpPr>
        <p:spPr>
          <a:xfrm>
            <a:off x="3061099" y="4117781"/>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37"/>
          <p:cNvSpPr/>
          <p:nvPr/>
        </p:nvSpPr>
        <p:spPr>
          <a:xfrm>
            <a:off x="4587250" y="4117781"/>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37"/>
          <p:cNvSpPr/>
          <p:nvPr/>
        </p:nvSpPr>
        <p:spPr>
          <a:xfrm>
            <a:off x="6108072" y="4117781"/>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37"/>
          <p:cNvSpPr/>
          <p:nvPr/>
        </p:nvSpPr>
        <p:spPr>
          <a:xfrm>
            <a:off x="7627850" y="4117781"/>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5" name="Google Shape;785;p137"/>
          <p:cNvPicPr preferRelativeResize="0"/>
          <p:nvPr/>
        </p:nvPicPr>
        <p:blipFill>
          <a:blip r:embed="rId3">
            <a:alphaModFix/>
          </a:blip>
          <a:stretch>
            <a:fillRect/>
          </a:stretch>
        </p:blipFill>
        <p:spPr>
          <a:xfrm>
            <a:off x="1875066" y="4625030"/>
            <a:ext cx="846775" cy="406175"/>
          </a:xfrm>
          <a:prstGeom prst="rect">
            <a:avLst/>
          </a:prstGeom>
          <a:noFill/>
          <a:ln>
            <a:noFill/>
          </a:ln>
        </p:spPr>
      </p:pic>
      <p:pic>
        <p:nvPicPr>
          <p:cNvPr id="786" name="Google Shape;786;p137"/>
          <p:cNvPicPr preferRelativeResize="0"/>
          <p:nvPr/>
        </p:nvPicPr>
        <p:blipFill>
          <a:blip r:embed="rId4">
            <a:alphaModFix/>
          </a:blip>
          <a:stretch>
            <a:fillRect/>
          </a:stretch>
        </p:blipFill>
        <p:spPr>
          <a:xfrm>
            <a:off x="3201822" y="4667169"/>
            <a:ext cx="1230726" cy="364043"/>
          </a:xfrm>
          <a:prstGeom prst="rect">
            <a:avLst/>
          </a:prstGeom>
          <a:noFill/>
          <a:ln>
            <a:noFill/>
          </a:ln>
        </p:spPr>
      </p:pic>
      <p:pic>
        <p:nvPicPr>
          <p:cNvPr id="787" name="Google Shape;787;p137"/>
          <p:cNvPicPr preferRelativeResize="0"/>
          <p:nvPr/>
        </p:nvPicPr>
        <p:blipFill>
          <a:blip r:embed="rId5">
            <a:alphaModFix/>
          </a:blip>
          <a:stretch>
            <a:fillRect/>
          </a:stretch>
        </p:blipFill>
        <p:spPr>
          <a:xfrm>
            <a:off x="7699548" y="188225"/>
            <a:ext cx="1270324" cy="649275"/>
          </a:xfrm>
          <a:prstGeom prst="rect">
            <a:avLst/>
          </a:prstGeom>
          <a:noFill/>
          <a:ln>
            <a:noFill/>
          </a:ln>
        </p:spPr>
      </p:pic>
      <p:pic>
        <p:nvPicPr>
          <p:cNvPr id="788" name="Google Shape;788;p137"/>
          <p:cNvPicPr preferRelativeResize="0"/>
          <p:nvPr/>
        </p:nvPicPr>
        <p:blipFill>
          <a:blip r:embed="rId6">
            <a:alphaModFix/>
          </a:blip>
          <a:stretch>
            <a:fillRect/>
          </a:stretch>
        </p:blipFill>
        <p:spPr>
          <a:xfrm>
            <a:off x="172494" y="4625031"/>
            <a:ext cx="1170805" cy="406175"/>
          </a:xfrm>
          <a:prstGeom prst="rect">
            <a:avLst/>
          </a:prstGeom>
          <a:noFill/>
          <a:ln>
            <a:noFill/>
          </a:ln>
        </p:spPr>
      </p:pic>
      <p:pic>
        <p:nvPicPr>
          <p:cNvPr id="789" name="Google Shape;789;p137"/>
          <p:cNvPicPr preferRelativeResize="0"/>
          <p:nvPr/>
        </p:nvPicPr>
        <p:blipFill>
          <a:blip r:embed="rId7">
            <a:alphaModFix/>
          </a:blip>
          <a:stretch>
            <a:fillRect/>
          </a:stretch>
        </p:blipFill>
        <p:spPr>
          <a:xfrm>
            <a:off x="4886637" y="4609249"/>
            <a:ext cx="971300" cy="406175"/>
          </a:xfrm>
          <a:prstGeom prst="rect">
            <a:avLst/>
          </a:prstGeom>
          <a:noFill/>
          <a:ln>
            <a:noFill/>
          </a:ln>
        </p:spPr>
      </p:pic>
      <p:pic>
        <p:nvPicPr>
          <p:cNvPr id="790" name="Google Shape;790;p137"/>
          <p:cNvPicPr preferRelativeResize="0"/>
          <p:nvPr/>
        </p:nvPicPr>
        <p:blipFill>
          <a:blip r:embed="rId8">
            <a:alphaModFix/>
          </a:blip>
          <a:stretch>
            <a:fillRect/>
          </a:stretch>
        </p:blipFill>
        <p:spPr>
          <a:xfrm>
            <a:off x="8137138" y="4258240"/>
            <a:ext cx="771925" cy="823275"/>
          </a:xfrm>
          <a:prstGeom prst="rect">
            <a:avLst/>
          </a:prstGeom>
          <a:noFill/>
          <a:ln>
            <a:noFill/>
          </a:ln>
        </p:spPr>
      </p:pic>
      <p:sp>
        <p:nvSpPr>
          <p:cNvPr id="791" name="Google Shape;791;p137"/>
          <p:cNvSpPr txBox="1"/>
          <p:nvPr>
            <p:ph type="ctrTitle"/>
          </p:nvPr>
        </p:nvSpPr>
        <p:spPr>
          <a:xfrm>
            <a:off x="550350" y="1572139"/>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accent3"/>
              </a:buClr>
              <a:buSzPts val="4000"/>
              <a:buFont typeface="Montserrat"/>
              <a:buNone/>
              <a:defRPr i="0" sz="4000" u="none" cap="none" strike="noStrike">
                <a:solidFill>
                  <a:schemeClr val="accent3"/>
                </a:solidFill>
                <a:latin typeface="Montserrat"/>
                <a:ea typeface="Montserrat"/>
                <a:cs typeface="Montserrat"/>
                <a:sym typeface="Montserrat"/>
              </a:defRPr>
            </a:lvl1pPr>
            <a:lvl2pPr indent="0" lvl="1"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2pPr>
            <a:lvl3pPr indent="0" lvl="2"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3pPr>
            <a:lvl4pPr indent="0" lvl="3"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4pPr>
            <a:lvl5pPr indent="0" lvl="4"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5pPr>
            <a:lvl6pPr indent="0" lvl="5"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6pPr>
            <a:lvl7pPr indent="0" lvl="6"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7pPr>
            <a:lvl8pPr indent="0" lvl="7"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8pPr>
            <a:lvl9pPr indent="0" lvl="8"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9pPr>
          </a:lstStyle>
          <a:p/>
        </p:txBody>
      </p:sp>
      <p:sp>
        <p:nvSpPr>
          <p:cNvPr id="792" name="Google Shape;792;p137"/>
          <p:cNvSpPr txBox="1"/>
          <p:nvPr/>
        </p:nvSpPr>
        <p:spPr>
          <a:xfrm>
            <a:off x="92825" y="4227371"/>
            <a:ext cx="12843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EIN VERBUNDPROJEKT VON</a:t>
            </a:r>
            <a:endParaRPr sz="200">
              <a:solidFill>
                <a:srgbClr val="777777"/>
              </a:solidFill>
              <a:latin typeface="Abel"/>
              <a:ea typeface="Abel"/>
              <a:cs typeface="Abel"/>
              <a:sym typeface="Abe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blatt WLO">
  <p:cSld name="CUSTOM_8_1">
    <p:spTree>
      <p:nvGrpSpPr>
        <p:cNvPr id="793" name="Shape 793"/>
        <p:cNvGrpSpPr/>
        <p:nvPr/>
      </p:nvGrpSpPr>
      <p:grpSpPr>
        <a:xfrm>
          <a:off x="0" y="0"/>
          <a:ext cx="0" cy="0"/>
          <a:chOff x="0" y="0"/>
          <a:chExt cx="0" cy="0"/>
        </a:xfrm>
      </p:grpSpPr>
      <p:pic>
        <p:nvPicPr>
          <p:cNvPr id="794" name="Google Shape;794;p138"/>
          <p:cNvPicPr preferRelativeResize="0"/>
          <p:nvPr/>
        </p:nvPicPr>
        <p:blipFill>
          <a:blip r:embed="rId2">
            <a:alphaModFix/>
          </a:blip>
          <a:stretch>
            <a:fillRect/>
          </a:stretch>
        </p:blipFill>
        <p:spPr>
          <a:xfrm>
            <a:off x="6692742" y="4293013"/>
            <a:ext cx="1359274" cy="841750"/>
          </a:xfrm>
          <a:prstGeom prst="rect">
            <a:avLst/>
          </a:prstGeom>
          <a:noFill/>
          <a:ln>
            <a:noFill/>
          </a:ln>
        </p:spPr>
      </p:pic>
      <p:sp>
        <p:nvSpPr>
          <p:cNvPr id="795" name="Google Shape;795;p138"/>
          <p:cNvSpPr txBox="1"/>
          <p:nvPr/>
        </p:nvSpPr>
        <p:spPr>
          <a:xfrm>
            <a:off x="7104257" y="4168975"/>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796" name="Google Shape;796;p138"/>
          <p:cNvSpPr/>
          <p:nvPr/>
        </p:nvSpPr>
        <p:spPr>
          <a:xfrm>
            <a:off x="-4000" y="505845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38"/>
          <p:cNvSpPr/>
          <p:nvPr/>
        </p:nvSpPr>
        <p:spPr>
          <a:xfrm>
            <a:off x="1528550" y="505845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38"/>
          <p:cNvSpPr/>
          <p:nvPr/>
        </p:nvSpPr>
        <p:spPr>
          <a:xfrm>
            <a:off x="3061099" y="505845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38"/>
          <p:cNvSpPr/>
          <p:nvPr/>
        </p:nvSpPr>
        <p:spPr>
          <a:xfrm>
            <a:off x="4587250" y="505845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38"/>
          <p:cNvSpPr/>
          <p:nvPr/>
        </p:nvSpPr>
        <p:spPr>
          <a:xfrm>
            <a:off x="6108072" y="505845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38"/>
          <p:cNvSpPr/>
          <p:nvPr/>
        </p:nvSpPr>
        <p:spPr>
          <a:xfrm>
            <a:off x="7627850" y="505845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2" name="Google Shape;802;p138"/>
          <p:cNvPicPr preferRelativeResize="0"/>
          <p:nvPr/>
        </p:nvPicPr>
        <p:blipFill>
          <a:blip r:embed="rId3">
            <a:alphaModFix/>
          </a:blip>
          <a:stretch>
            <a:fillRect/>
          </a:stretch>
        </p:blipFill>
        <p:spPr>
          <a:xfrm>
            <a:off x="8137138" y="4163310"/>
            <a:ext cx="771925" cy="823275"/>
          </a:xfrm>
          <a:prstGeom prst="rect">
            <a:avLst/>
          </a:prstGeom>
          <a:noFill/>
          <a:ln>
            <a:noFill/>
          </a:ln>
        </p:spPr>
      </p:pic>
      <p:pic>
        <p:nvPicPr>
          <p:cNvPr id="803" name="Google Shape;803;p138"/>
          <p:cNvPicPr preferRelativeResize="0"/>
          <p:nvPr/>
        </p:nvPicPr>
        <p:blipFill rotWithShape="1">
          <a:blip r:embed="rId4">
            <a:alphaModFix/>
          </a:blip>
          <a:srcRect b="43709" l="0" r="0" t="0"/>
          <a:stretch/>
        </p:blipFill>
        <p:spPr>
          <a:xfrm>
            <a:off x="2114425" y="2442025"/>
            <a:ext cx="4769126" cy="760276"/>
          </a:xfrm>
          <a:prstGeom prst="rect">
            <a:avLst/>
          </a:prstGeom>
          <a:noFill/>
          <a:ln>
            <a:noFill/>
          </a:ln>
        </p:spPr>
      </p:pic>
      <p:pic>
        <p:nvPicPr>
          <p:cNvPr id="804" name="Google Shape;804;p138"/>
          <p:cNvPicPr preferRelativeResize="0"/>
          <p:nvPr/>
        </p:nvPicPr>
        <p:blipFill>
          <a:blip r:embed="rId5">
            <a:alphaModFix/>
          </a:blip>
          <a:stretch>
            <a:fillRect/>
          </a:stretch>
        </p:blipFill>
        <p:spPr>
          <a:xfrm>
            <a:off x="3552789" y="549677"/>
            <a:ext cx="1892378" cy="1892348"/>
          </a:xfrm>
          <a:prstGeom prst="rect">
            <a:avLst/>
          </a:prstGeom>
          <a:noFill/>
          <a:ln>
            <a:noFill/>
          </a:ln>
        </p:spPr>
      </p:pic>
      <p:pic>
        <p:nvPicPr>
          <p:cNvPr id="805" name="Google Shape;805;p138"/>
          <p:cNvPicPr preferRelativeResize="0"/>
          <p:nvPr/>
        </p:nvPicPr>
        <p:blipFill rotWithShape="1">
          <a:blip r:embed="rId4">
            <a:alphaModFix/>
          </a:blip>
          <a:srcRect b="17267" l="23324" r="0" t="56369"/>
          <a:stretch/>
        </p:blipFill>
        <p:spPr>
          <a:xfrm>
            <a:off x="2854430" y="3328287"/>
            <a:ext cx="3656648" cy="356075"/>
          </a:xfrm>
          <a:prstGeom prst="rect">
            <a:avLst/>
          </a:prstGeom>
          <a:noFill/>
          <a:ln>
            <a:noFill/>
          </a:ln>
        </p:spPr>
      </p:pic>
      <p:pic>
        <p:nvPicPr>
          <p:cNvPr id="806" name="Google Shape;806;p138"/>
          <p:cNvPicPr preferRelativeResize="0"/>
          <p:nvPr/>
        </p:nvPicPr>
        <p:blipFill>
          <a:blip r:embed="rId6">
            <a:alphaModFix/>
          </a:blip>
          <a:stretch>
            <a:fillRect/>
          </a:stretch>
        </p:blipFill>
        <p:spPr>
          <a:xfrm>
            <a:off x="2967703" y="4550491"/>
            <a:ext cx="846779" cy="406175"/>
          </a:xfrm>
          <a:prstGeom prst="rect">
            <a:avLst/>
          </a:prstGeom>
          <a:noFill/>
          <a:ln>
            <a:noFill/>
          </a:ln>
        </p:spPr>
      </p:pic>
      <p:pic>
        <p:nvPicPr>
          <p:cNvPr id="807" name="Google Shape;807;p138"/>
          <p:cNvPicPr preferRelativeResize="0"/>
          <p:nvPr/>
        </p:nvPicPr>
        <p:blipFill>
          <a:blip r:embed="rId7">
            <a:alphaModFix/>
          </a:blip>
          <a:stretch>
            <a:fillRect/>
          </a:stretch>
        </p:blipFill>
        <p:spPr>
          <a:xfrm>
            <a:off x="4249346" y="4706206"/>
            <a:ext cx="846774" cy="250460"/>
          </a:xfrm>
          <a:prstGeom prst="rect">
            <a:avLst/>
          </a:prstGeom>
          <a:noFill/>
          <a:ln>
            <a:noFill/>
          </a:ln>
        </p:spPr>
      </p:pic>
      <p:pic>
        <p:nvPicPr>
          <p:cNvPr id="808" name="Google Shape;808;p138"/>
          <p:cNvPicPr preferRelativeResize="0"/>
          <p:nvPr/>
        </p:nvPicPr>
        <p:blipFill>
          <a:blip r:embed="rId8">
            <a:alphaModFix/>
          </a:blip>
          <a:stretch>
            <a:fillRect/>
          </a:stretch>
        </p:blipFill>
        <p:spPr>
          <a:xfrm>
            <a:off x="1686063" y="4662902"/>
            <a:ext cx="846776" cy="293764"/>
          </a:xfrm>
          <a:prstGeom prst="rect">
            <a:avLst/>
          </a:prstGeom>
          <a:noFill/>
          <a:ln>
            <a:noFill/>
          </a:ln>
        </p:spPr>
      </p:pic>
      <p:pic>
        <p:nvPicPr>
          <p:cNvPr id="809" name="Google Shape;809;p138"/>
          <p:cNvPicPr preferRelativeResize="0"/>
          <p:nvPr/>
        </p:nvPicPr>
        <p:blipFill>
          <a:blip r:embed="rId9">
            <a:alphaModFix/>
          </a:blip>
          <a:stretch>
            <a:fillRect/>
          </a:stretch>
        </p:blipFill>
        <p:spPr>
          <a:xfrm>
            <a:off x="5530984" y="4602564"/>
            <a:ext cx="846774" cy="354102"/>
          </a:xfrm>
          <a:prstGeom prst="rect">
            <a:avLst/>
          </a:prstGeom>
          <a:noFill/>
          <a:ln>
            <a:noFill/>
          </a:ln>
        </p:spPr>
      </p:pic>
      <p:pic>
        <p:nvPicPr>
          <p:cNvPr id="810" name="Google Shape;810;p138"/>
          <p:cNvPicPr preferRelativeResize="0"/>
          <p:nvPr/>
        </p:nvPicPr>
        <p:blipFill>
          <a:blip r:embed="rId10">
            <a:alphaModFix/>
          </a:blip>
          <a:stretch>
            <a:fillRect/>
          </a:stretch>
        </p:blipFill>
        <p:spPr>
          <a:xfrm>
            <a:off x="265825" y="4428480"/>
            <a:ext cx="1022802" cy="522746"/>
          </a:xfrm>
          <a:prstGeom prst="rect">
            <a:avLst/>
          </a:prstGeom>
          <a:noFill/>
          <a:ln>
            <a:noFill/>
          </a:ln>
        </p:spPr>
      </p:pic>
      <p:sp>
        <p:nvSpPr>
          <p:cNvPr id="811" name="Google Shape;811;p138"/>
          <p:cNvSpPr txBox="1"/>
          <p:nvPr/>
        </p:nvSpPr>
        <p:spPr>
          <a:xfrm>
            <a:off x="1607475" y="4168975"/>
            <a:ext cx="12843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EIN VERBUNDPROJEKT VON</a:t>
            </a:r>
            <a:endParaRPr sz="200">
              <a:solidFill>
                <a:srgbClr val="777777"/>
              </a:solidFill>
              <a:latin typeface="Abel"/>
              <a:ea typeface="Abel"/>
              <a:cs typeface="Abel"/>
              <a:sym typeface="Abel"/>
            </a:endParaRPr>
          </a:p>
        </p:txBody>
      </p:sp>
      <p:cxnSp>
        <p:nvCxnSpPr>
          <p:cNvPr id="812" name="Google Shape;812;p138"/>
          <p:cNvCxnSpPr/>
          <p:nvPr/>
        </p:nvCxnSpPr>
        <p:spPr>
          <a:xfrm>
            <a:off x="6631429" y="4436737"/>
            <a:ext cx="0" cy="561000"/>
          </a:xfrm>
          <a:prstGeom prst="straightConnector1">
            <a:avLst/>
          </a:prstGeom>
          <a:noFill/>
          <a:ln cap="flat" cmpd="sng" w="9525">
            <a:solidFill>
              <a:schemeClr val="dk2"/>
            </a:solidFill>
            <a:prstDash val="solid"/>
            <a:round/>
            <a:headEnd len="med" w="med" type="none"/>
            <a:tailEnd len="med" w="med" type="none"/>
          </a:ln>
        </p:spPr>
      </p:cxnSp>
      <p:cxnSp>
        <p:nvCxnSpPr>
          <p:cNvPr id="813" name="Google Shape;813;p138"/>
          <p:cNvCxnSpPr/>
          <p:nvPr/>
        </p:nvCxnSpPr>
        <p:spPr>
          <a:xfrm>
            <a:off x="1517163" y="4436737"/>
            <a:ext cx="0" cy="5610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p:cSld name="CUSTOM_9">
    <p:spTree>
      <p:nvGrpSpPr>
        <p:cNvPr id="814" name="Shape 814"/>
        <p:cNvGrpSpPr/>
        <p:nvPr/>
      </p:nvGrpSpPr>
      <p:grpSpPr>
        <a:xfrm>
          <a:off x="0" y="0"/>
          <a:ext cx="0" cy="0"/>
          <a:chOff x="0" y="0"/>
          <a:chExt cx="0" cy="0"/>
        </a:xfrm>
      </p:grpSpPr>
      <p:sp>
        <p:nvSpPr>
          <p:cNvPr id="815" name="Google Shape;815;p139"/>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39"/>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39"/>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39"/>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39"/>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39"/>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1" name="Google Shape;821;p139"/>
          <p:cNvPicPr preferRelativeResize="0"/>
          <p:nvPr/>
        </p:nvPicPr>
        <p:blipFill rotWithShape="1">
          <a:blip r:embed="rId2">
            <a:alphaModFix/>
          </a:blip>
          <a:srcRect b="23219" l="0" r="0" t="16060"/>
          <a:stretch/>
        </p:blipFill>
        <p:spPr>
          <a:xfrm>
            <a:off x="7188725" y="171775"/>
            <a:ext cx="1854623" cy="315875"/>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1">
  <p:cSld name="CUSTOM_9_1">
    <p:spTree>
      <p:nvGrpSpPr>
        <p:cNvPr id="822" name="Shape 822"/>
        <p:cNvGrpSpPr/>
        <p:nvPr/>
      </p:nvGrpSpPr>
      <p:grpSpPr>
        <a:xfrm>
          <a:off x="0" y="0"/>
          <a:ext cx="0" cy="0"/>
          <a:chOff x="0" y="0"/>
          <a:chExt cx="0" cy="0"/>
        </a:xfrm>
      </p:grpSpPr>
      <p:sp>
        <p:nvSpPr>
          <p:cNvPr id="823" name="Google Shape;823;p140"/>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40"/>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40"/>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40"/>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40"/>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40"/>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9" name="Google Shape;829;p140"/>
          <p:cNvPicPr preferRelativeResize="0"/>
          <p:nvPr/>
        </p:nvPicPr>
        <p:blipFill>
          <a:blip r:embed="rId2">
            <a:alphaModFix/>
          </a:blip>
          <a:stretch>
            <a:fillRect/>
          </a:stretch>
        </p:blipFill>
        <p:spPr>
          <a:xfrm>
            <a:off x="7699548" y="188225"/>
            <a:ext cx="1270324" cy="649275"/>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1 1">
  <p:cSld name="CUSTOM_9_1_1">
    <p:spTree>
      <p:nvGrpSpPr>
        <p:cNvPr id="830" name="Shape 830"/>
        <p:cNvGrpSpPr/>
        <p:nvPr/>
      </p:nvGrpSpPr>
      <p:grpSpPr>
        <a:xfrm>
          <a:off x="0" y="0"/>
          <a:ext cx="0" cy="0"/>
          <a:chOff x="0" y="0"/>
          <a:chExt cx="0" cy="0"/>
        </a:xfrm>
      </p:grpSpPr>
      <p:sp>
        <p:nvSpPr>
          <p:cNvPr id="831" name="Google Shape;831;p141"/>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41"/>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41"/>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41"/>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41"/>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41"/>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1 1 1">
  <p:cSld name="CUSTOM_9_1_1_1">
    <p:spTree>
      <p:nvGrpSpPr>
        <p:cNvPr id="837" name="Shape 837"/>
        <p:cNvGrpSpPr/>
        <p:nvPr/>
      </p:nvGrpSpPr>
      <p:grpSpPr>
        <a:xfrm>
          <a:off x="0" y="0"/>
          <a:ext cx="0" cy="0"/>
          <a:chOff x="0" y="0"/>
          <a:chExt cx="0" cy="0"/>
        </a:xfrm>
      </p:grpSpPr>
      <p:sp>
        <p:nvSpPr>
          <p:cNvPr id="838" name="Google Shape;838;p142"/>
          <p:cNvSpPr txBox="1"/>
          <p:nvPr>
            <p:ph idx="1" type="subTitle"/>
          </p:nvPr>
        </p:nvSpPr>
        <p:spPr>
          <a:xfrm>
            <a:off x="1143000" y="2611902"/>
            <a:ext cx="6858000" cy="6708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800"/>
              </a:spcBef>
              <a:spcAft>
                <a:spcPts val="0"/>
              </a:spcAft>
              <a:buClr>
                <a:schemeClr val="dk1"/>
              </a:buClr>
              <a:buSzPts val="2400"/>
              <a:buFont typeface="Montserrat Medium"/>
              <a:buNone/>
              <a:defRPr i="0" sz="1800" u="none" cap="none" strike="noStrike">
                <a:solidFill>
                  <a:schemeClr val="dk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dk2"/>
              </a:buClr>
              <a:buSzPts val="1400"/>
              <a:buNone/>
              <a:defRPr i="0" sz="1500" u="none" cap="none" strike="noStrike">
                <a:solidFill>
                  <a:schemeClr val="dk2"/>
                </a:solidFill>
              </a:defRPr>
            </a:lvl2pPr>
            <a:lvl3pPr indent="0" lvl="2" marL="685800" marR="0" rtl="0" algn="ctr">
              <a:lnSpc>
                <a:spcPct val="90000"/>
              </a:lnSpc>
              <a:spcBef>
                <a:spcPts val="400"/>
              </a:spcBef>
              <a:spcAft>
                <a:spcPts val="0"/>
              </a:spcAft>
              <a:buClr>
                <a:schemeClr val="dk2"/>
              </a:buClr>
              <a:buSzPts val="1400"/>
              <a:buNone/>
              <a:defRPr i="0" sz="1400" u="none" cap="none" strike="noStrike">
                <a:solidFill>
                  <a:schemeClr val="dk2"/>
                </a:solidFill>
              </a:defRPr>
            </a:lvl3pPr>
            <a:lvl4pPr indent="0" lvl="3" marL="1028700" marR="0" rtl="0" algn="ctr">
              <a:lnSpc>
                <a:spcPct val="90000"/>
              </a:lnSpc>
              <a:spcBef>
                <a:spcPts val="400"/>
              </a:spcBef>
              <a:spcAft>
                <a:spcPts val="0"/>
              </a:spcAft>
              <a:buClr>
                <a:schemeClr val="dk2"/>
              </a:buClr>
              <a:buSzPts val="1400"/>
              <a:buNone/>
              <a:defRPr i="0" sz="1200" u="none" cap="none" strike="noStrike">
                <a:solidFill>
                  <a:schemeClr val="dk2"/>
                </a:solidFill>
              </a:defRPr>
            </a:lvl4pPr>
            <a:lvl5pPr indent="0" lvl="4" marL="1371600" marR="0" rtl="0" algn="ctr">
              <a:lnSpc>
                <a:spcPct val="90000"/>
              </a:lnSpc>
              <a:spcBef>
                <a:spcPts val="400"/>
              </a:spcBef>
              <a:spcAft>
                <a:spcPts val="0"/>
              </a:spcAft>
              <a:buClr>
                <a:schemeClr val="dk2"/>
              </a:buClr>
              <a:buSzPts val="1400"/>
              <a:buNone/>
              <a:defRPr i="0" sz="1200" u="none" cap="none" strike="noStrike">
                <a:solidFill>
                  <a:schemeClr val="dk2"/>
                </a:solidFill>
              </a:defRPr>
            </a:lvl5pPr>
            <a:lvl6pPr indent="0" lvl="5" marL="1714500" marR="0" rtl="0" algn="ctr">
              <a:lnSpc>
                <a:spcPct val="90000"/>
              </a:lnSpc>
              <a:spcBef>
                <a:spcPts val="400"/>
              </a:spcBef>
              <a:spcAft>
                <a:spcPts val="0"/>
              </a:spcAft>
              <a:buClr>
                <a:schemeClr val="dk2"/>
              </a:buClr>
              <a:buSzPts val="1400"/>
              <a:buNone/>
              <a:defRPr i="0" sz="1200" u="none" cap="none" strike="noStrike">
                <a:solidFill>
                  <a:schemeClr val="dk2"/>
                </a:solidFill>
              </a:defRPr>
            </a:lvl6pPr>
            <a:lvl7pPr indent="0" lvl="6" marL="2057400" marR="0" rtl="0" algn="ctr">
              <a:lnSpc>
                <a:spcPct val="90000"/>
              </a:lnSpc>
              <a:spcBef>
                <a:spcPts val="400"/>
              </a:spcBef>
              <a:spcAft>
                <a:spcPts val="0"/>
              </a:spcAft>
              <a:buClr>
                <a:schemeClr val="dk2"/>
              </a:buClr>
              <a:buSzPts val="1400"/>
              <a:buNone/>
              <a:defRPr i="0" sz="1200" u="none" cap="none" strike="noStrike">
                <a:solidFill>
                  <a:schemeClr val="dk2"/>
                </a:solidFill>
              </a:defRPr>
            </a:lvl7pPr>
            <a:lvl8pPr indent="0" lvl="7" marL="2400300" marR="0" rtl="0" algn="ctr">
              <a:lnSpc>
                <a:spcPct val="90000"/>
              </a:lnSpc>
              <a:spcBef>
                <a:spcPts val="400"/>
              </a:spcBef>
              <a:spcAft>
                <a:spcPts val="0"/>
              </a:spcAft>
              <a:buClr>
                <a:schemeClr val="dk2"/>
              </a:buClr>
              <a:buSzPts val="1400"/>
              <a:buNone/>
              <a:defRPr i="0" sz="1200" u="none" cap="none" strike="noStrike">
                <a:solidFill>
                  <a:schemeClr val="dk2"/>
                </a:solidFill>
              </a:defRPr>
            </a:lvl8pPr>
            <a:lvl9pPr indent="0" lvl="8" marL="2743200" marR="0" rtl="0" algn="ctr">
              <a:lnSpc>
                <a:spcPct val="90000"/>
              </a:lnSpc>
              <a:spcBef>
                <a:spcPts val="400"/>
              </a:spcBef>
              <a:spcAft>
                <a:spcPts val="0"/>
              </a:spcAft>
              <a:buClr>
                <a:schemeClr val="dk2"/>
              </a:buClr>
              <a:buSzPts val="1400"/>
              <a:buNone/>
              <a:defRPr i="0" sz="1200" u="none" cap="none" strike="noStrike">
                <a:solidFill>
                  <a:schemeClr val="dk2"/>
                </a:solidFill>
              </a:defRPr>
            </a:lvl9pPr>
          </a:lstStyle>
          <a:p/>
        </p:txBody>
      </p:sp>
      <p:sp>
        <p:nvSpPr>
          <p:cNvPr id="839" name="Google Shape;839;p142"/>
          <p:cNvSpPr txBox="1"/>
          <p:nvPr/>
        </p:nvSpPr>
        <p:spPr>
          <a:xfrm>
            <a:off x="2526000" y="1979876"/>
            <a:ext cx="4092000" cy="5940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accent3"/>
              </a:buClr>
              <a:buSzPts val="4000"/>
              <a:buFont typeface="Montserrat Medium"/>
              <a:buNone/>
            </a:pPr>
            <a:r>
              <a:rPr lang="de" sz="4000">
                <a:solidFill>
                  <a:schemeClr val="accent3"/>
                </a:solidFill>
                <a:latin typeface="Montserrat Medium"/>
                <a:ea typeface="Montserrat Medium"/>
                <a:cs typeface="Montserrat Medium"/>
                <a:sym typeface="Montserrat Medium"/>
              </a:rPr>
              <a:t>Vielen Dank</a:t>
            </a:r>
            <a:endParaRPr sz="4000">
              <a:solidFill>
                <a:schemeClr val="accent3"/>
              </a:solidFill>
              <a:latin typeface="Montserrat Medium"/>
              <a:ea typeface="Montserrat Medium"/>
              <a:cs typeface="Montserrat Medium"/>
              <a:sym typeface="Montserrat Medium"/>
            </a:endParaRPr>
          </a:p>
        </p:txBody>
      </p:sp>
      <p:pic>
        <p:nvPicPr>
          <p:cNvPr id="840" name="Google Shape;840;p142"/>
          <p:cNvPicPr preferRelativeResize="0"/>
          <p:nvPr/>
        </p:nvPicPr>
        <p:blipFill>
          <a:blip r:embed="rId2">
            <a:alphaModFix/>
          </a:blip>
          <a:stretch>
            <a:fillRect/>
          </a:stretch>
        </p:blipFill>
        <p:spPr>
          <a:xfrm>
            <a:off x="6692742" y="4293013"/>
            <a:ext cx="1359274" cy="841750"/>
          </a:xfrm>
          <a:prstGeom prst="rect">
            <a:avLst/>
          </a:prstGeom>
          <a:noFill/>
          <a:ln>
            <a:noFill/>
          </a:ln>
        </p:spPr>
      </p:pic>
      <p:sp>
        <p:nvSpPr>
          <p:cNvPr id="841" name="Google Shape;841;p142"/>
          <p:cNvSpPr txBox="1"/>
          <p:nvPr/>
        </p:nvSpPr>
        <p:spPr>
          <a:xfrm>
            <a:off x="7104257" y="4168975"/>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842" name="Google Shape;842;p142"/>
          <p:cNvSpPr/>
          <p:nvPr/>
        </p:nvSpPr>
        <p:spPr>
          <a:xfrm>
            <a:off x="-4000" y="505845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42"/>
          <p:cNvSpPr/>
          <p:nvPr/>
        </p:nvSpPr>
        <p:spPr>
          <a:xfrm>
            <a:off x="1528550" y="505845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42"/>
          <p:cNvSpPr/>
          <p:nvPr/>
        </p:nvSpPr>
        <p:spPr>
          <a:xfrm>
            <a:off x="3061099" y="505845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42"/>
          <p:cNvSpPr/>
          <p:nvPr/>
        </p:nvSpPr>
        <p:spPr>
          <a:xfrm>
            <a:off x="4587250" y="505845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42"/>
          <p:cNvSpPr/>
          <p:nvPr/>
        </p:nvSpPr>
        <p:spPr>
          <a:xfrm>
            <a:off x="6108072" y="505845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42"/>
          <p:cNvSpPr/>
          <p:nvPr/>
        </p:nvSpPr>
        <p:spPr>
          <a:xfrm>
            <a:off x="7627850" y="505845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8" name="Google Shape;848;p142"/>
          <p:cNvPicPr preferRelativeResize="0"/>
          <p:nvPr/>
        </p:nvPicPr>
        <p:blipFill>
          <a:blip r:embed="rId3">
            <a:alphaModFix/>
          </a:blip>
          <a:stretch>
            <a:fillRect/>
          </a:stretch>
        </p:blipFill>
        <p:spPr>
          <a:xfrm>
            <a:off x="8137138" y="4163310"/>
            <a:ext cx="771925" cy="823275"/>
          </a:xfrm>
          <a:prstGeom prst="rect">
            <a:avLst/>
          </a:prstGeom>
          <a:noFill/>
          <a:ln>
            <a:noFill/>
          </a:ln>
        </p:spPr>
      </p:pic>
      <p:pic>
        <p:nvPicPr>
          <p:cNvPr id="849" name="Google Shape;849;p142"/>
          <p:cNvPicPr preferRelativeResize="0"/>
          <p:nvPr/>
        </p:nvPicPr>
        <p:blipFill>
          <a:blip r:embed="rId4">
            <a:alphaModFix/>
          </a:blip>
          <a:stretch>
            <a:fillRect/>
          </a:stretch>
        </p:blipFill>
        <p:spPr>
          <a:xfrm>
            <a:off x="2967703" y="4550491"/>
            <a:ext cx="846779" cy="406175"/>
          </a:xfrm>
          <a:prstGeom prst="rect">
            <a:avLst/>
          </a:prstGeom>
          <a:noFill/>
          <a:ln>
            <a:noFill/>
          </a:ln>
        </p:spPr>
      </p:pic>
      <p:pic>
        <p:nvPicPr>
          <p:cNvPr id="850" name="Google Shape;850;p142"/>
          <p:cNvPicPr preferRelativeResize="0"/>
          <p:nvPr/>
        </p:nvPicPr>
        <p:blipFill>
          <a:blip r:embed="rId5">
            <a:alphaModFix/>
          </a:blip>
          <a:stretch>
            <a:fillRect/>
          </a:stretch>
        </p:blipFill>
        <p:spPr>
          <a:xfrm>
            <a:off x="4249346" y="4706206"/>
            <a:ext cx="846774" cy="250460"/>
          </a:xfrm>
          <a:prstGeom prst="rect">
            <a:avLst/>
          </a:prstGeom>
          <a:noFill/>
          <a:ln>
            <a:noFill/>
          </a:ln>
        </p:spPr>
      </p:pic>
      <p:pic>
        <p:nvPicPr>
          <p:cNvPr id="851" name="Google Shape;851;p142"/>
          <p:cNvPicPr preferRelativeResize="0"/>
          <p:nvPr/>
        </p:nvPicPr>
        <p:blipFill>
          <a:blip r:embed="rId6">
            <a:alphaModFix/>
          </a:blip>
          <a:stretch>
            <a:fillRect/>
          </a:stretch>
        </p:blipFill>
        <p:spPr>
          <a:xfrm>
            <a:off x="1686063" y="4662902"/>
            <a:ext cx="846776" cy="293764"/>
          </a:xfrm>
          <a:prstGeom prst="rect">
            <a:avLst/>
          </a:prstGeom>
          <a:noFill/>
          <a:ln>
            <a:noFill/>
          </a:ln>
        </p:spPr>
      </p:pic>
      <p:pic>
        <p:nvPicPr>
          <p:cNvPr id="852" name="Google Shape;852;p142"/>
          <p:cNvPicPr preferRelativeResize="0"/>
          <p:nvPr/>
        </p:nvPicPr>
        <p:blipFill>
          <a:blip r:embed="rId7">
            <a:alphaModFix/>
          </a:blip>
          <a:stretch>
            <a:fillRect/>
          </a:stretch>
        </p:blipFill>
        <p:spPr>
          <a:xfrm>
            <a:off x="5530984" y="4602564"/>
            <a:ext cx="846774" cy="354102"/>
          </a:xfrm>
          <a:prstGeom prst="rect">
            <a:avLst/>
          </a:prstGeom>
          <a:noFill/>
          <a:ln>
            <a:noFill/>
          </a:ln>
        </p:spPr>
      </p:pic>
      <p:pic>
        <p:nvPicPr>
          <p:cNvPr id="853" name="Google Shape;853;p142"/>
          <p:cNvPicPr preferRelativeResize="0"/>
          <p:nvPr/>
        </p:nvPicPr>
        <p:blipFill>
          <a:blip r:embed="rId8">
            <a:alphaModFix/>
          </a:blip>
          <a:stretch>
            <a:fillRect/>
          </a:stretch>
        </p:blipFill>
        <p:spPr>
          <a:xfrm>
            <a:off x="265825" y="4428480"/>
            <a:ext cx="1022802" cy="522746"/>
          </a:xfrm>
          <a:prstGeom prst="rect">
            <a:avLst/>
          </a:prstGeom>
          <a:noFill/>
          <a:ln>
            <a:noFill/>
          </a:ln>
        </p:spPr>
      </p:pic>
      <p:sp>
        <p:nvSpPr>
          <p:cNvPr id="854" name="Google Shape;854;p142"/>
          <p:cNvSpPr txBox="1"/>
          <p:nvPr/>
        </p:nvSpPr>
        <p:spPr>
          <a:xfrm>
            <a:off x="1607475" y="4168975"/>
            <a:ext cx="12843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EIN VERBUNDPROJEKT VON</a:t>
            </a:r>
            <a:endParaRPr sz="200">
              <a:solidFill>
                <a:srgbClr val="777777"/>
              </a:solidFill>
              <a:latin typeface="Abel"/>
              <a:ea typeface="Abel"/>
              <a:cs typeface="Abel"/>
              <a:sym typeface="Abel"/>
            </a:endParaRPr>
          </a:p>
        </p:txBody>
      </p:sp>
      <p:cxnSp>
        <p:nvCxnSpPr>
          <p:cNvPr id="855" name="Google Shape;855;p142"/>
          <p:cNvCxnSpPr/>
          <p:nvPr/>
        </p:nvCxnSpPr>
        <p:spPr>
          <a:xfrm>
            <a:off x="6631429" y="4436737"/>
            <a:ext cx="0" cy="561000"/>
          </a:xfrm>
          <a:prstGeom prst="straightConnector1">
            <a:avLst/>
          </a:prstGeom>
          <a:noFill/>
          <a:ln cap="flat" cmpd="sng" w="9525">
            <a:solidFill>
              <a:schemeClr val="dk2"/>
            </a:solidFill>
            <a:prstDash val="solid"/>
            <a:round/>
            <a:headEnd len="med" w="med" type="none"/>
            <a:tailEnd len="med" w="med" type="none"/>
          </a:ln>
        </p:spPr>
      </p:cxnSp>
      <p:cxnSp>
        <p:nvCxnSpPr>
          <p:cNvPr id="856" name="Google Shape;856;p142"/>
          <p:cNvCxnSpPr/>
          <p:nvPr/>
        </p:nvCxnSpPr>
        <p:spPr>
          <a:xfrm>
            <a:off x="1517163" y="4436737"/>
            <a:ext cx="0" cy="5610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1 1 1 1">
  <p:cSld name="CUSTOM_9_1_1_1_1">
    <p:spTree>
      <p:nvGrpSpPr>
        <p:cNvPr id="857" name="Shape 857"/>
        <p:cNvGrpSpPr/>
        <p:nvPr/>
      </p:nvGrpSpPr>
      <p:grpSpPr>
        <a:xfrm>
          <a:off x="0" y="0"/>
          <a:ext cx="0" cy="0"/>
          <a:chOff x="0" y="0"/>
          <a:chExt cx="0" cy="0"/>
        </a:xfrm>
      </p:grpSpPr>
      <p:sp>
        <p:nvSpPr>
          <p:cNvPr id="858" name="Google Shape;858;p143"/>
          <p:cNvSpPr txBox="1"/>
          <p:nvPr>
            <p:ph idx="1" type="subTitle"/>
          </p:nvPr>
        </p:nvSpPr>
        <p:spPr>
          <a:xfrm>
            <a:off x="1143000" y="2602552"/>
            <a:ext cx="6858000" cy="6708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800"/>
              </a:spcBef>
              <a:spcAft>
                <a:spcPts val="0"/>
              </a:spcAft>
              <a:buClr>
                <a:schemeClr val="dk1"/>
              </a:buClr>
              <a:buSzPts val="2400"/>
              <a:buFont typeface="Montserrat Medium"/>
              <a:buNone/>
              <a:defRPr i="0" sz="1800" u="none" cap="none" strike="noStrike">
                <a:solidFill>
                  <a:schemeClr val="dk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dk2"/>
              </a:buClr>
              <a:buSzPts val="1400"/>
              <a:buNone/>
              <a:defRPr i="0" sz="1500" u="none" cap="none" strike="noStrike">
                <a:solidFill>
                  <a:schemeClr val="dk2"/>
                </a:solidFill>
              </a:defRPr>
            </a:lvl2pPr>
            <a:lvl3pPr indent="0" lvl="2" marL="685800" marR="0" rtl="0" algn="ctr">
              <a:lnSpc>
                <a:spcPct val="90000"/>
              </a:lnSpc>
              <a:spcBef>
                <a:spcPts val="400"/>
              </a:spcBef>
              <a:spcAft>
                <a:spcPts val="0"/>
              </a:spcAft>
              <a:buClr>
                <a:schemeClr val="dk2"/>
              </a:buClr>
              <a:buSzPts val="1400"/>
              <a:buNone/>
              <a:defRPr i="0" sz="1400" u="none" cap="none" strike="noStrike">
                <a:solidFill>
                  <a:schemeClr val="dk2"/>
                </a:solidFill>
              </a:defRPr>
            </a:lvl3pPr>
            <a:lvl4pPr indent="0" lvl="3" marL="1028700" marR="0" rtl="0" algn="ctr">
              <a:lnSpc>
                <a:spcPct val="90000"/>
              </a:lnSpc>
              <a:spcBef>
                <a:spcPts val="400"/>
              </a:spcBef>
              <a:spcAft>
                <a:spcPts val="0"/>
              </a:spcAft>
              <a:buClr>
                <a:schemeClr val="dk2"/>
              </a:buClr>
              <a:buSzPts val="1400"/>
              <a:buNone/>
              <a:defRPr i="0" sz="1200" u="none" cap="none" strike="noStrike">
                <a:solidFill>
                  <a:schemeClr val="dk2"/>
                </a:solidFill>
              </a:defRPr>
            </a:lvl4pPr>
            <a:lvl5pPr indent="0" lvl="4" marL="1371600" marR="0" rtl="0" algn="ctr">
              <a:lnSpc>
                <a:spcPct val="90000"/>
              </a:lnSpc>
              <a:spcBef>
                <a:spcPts val="400"/>
              </a:spcBef>
              <a:spcAft>
                <a:spcPts val="0"/>
              </a:spcAft>
              <a:buClr>
                <a:schemeClr val="dk2"/>
              </a:buClr>
              <a:buSzPts val="1400"/>
              <a:buNone/>
              <a:defRPr i="0" sz="1200" u="none" cap="none" strike="noStrike">
                <a:solidFill>
                  <a:schemeClr val="dk2"/>
                </a:solidFill>
              </a:defRPr>
            </a:lvl5pPr>
            <a:lvl6pPr indent="0" lvl="5" marL="1714500" marR="0" rtl="0" algn="ctr">
              <a:lnSpc>
                <a:spcPct val="90000"/>
              </a:lnSpc>
              <a:spcBef>
                <a:spcPts val="400"/>
              </a:spcBef>
              <a:spcAft>
                <a:spcPts val="0"/>
              </a:spcAft>
              <a:buClr>
                <a:schemeClr val="dk2"/>
              </a:buClr>
              <a:buSzPts val="1400"/>
              <a:buNone/>
              <a:defRPr i="0" sz="1200" u="none" cap="none" strike="noStrike">
                <a:solidFill>
                  <a:schemeClr val="dk2"/>
                </a:solidFill>
              </a:defRPr>
            </a:lvl6pPr>
            <a:lvl7pPr indent="0" lvl="6" marL="2057400" marR="0" rtl="0" algn="ctr">
              <a:lnSpc>
                <a:spcPct val="90000"/>
              </a:lnSpc>
              <a:spcBef>
                <a:spcPts val="400"/>
              </a:spcBef>
              <a:spcAft>
                <a:spcPts val="0"/>
              </a:spcAft>
              <a:buClr>
                <a:schemeClr val="dk2"/>
              </a:buClr>
              <a:buSzPts val="1400"/>
              <a:buNone/>
              <a:defRPr i="0" sz="1200" u="none" cap="none" strike="noStrike">
                <a:solidFill>
                  <a:schemeClr val="dk2"/>
                </a:solidFill>
              </a:defRPr>
            </a:lvl7pPr>
            <a:lvl8pPr indent="0" lvl="7" marL="2400300" marR="0" rtl="0" algn="ctr">
              <a:lnSpc>
                <a:spcPct val="90000"/>
              </a:lnSpc>
              <a:spcBef>
                <a:spcPts val="400"/>
              </a:spcBef>
              <a:spcAft>
                <a:spcPts val="0"/>
              </a:spcAft>
              <a:buClr>
                <a:schemeClr val="dk2"/>
              </a:buClr>
              <a:buSzPts val="1400"/>
              <a:buNone/>
              <a:defRPr i="0" sz="1200" u="none" cap="none" strike="noStrike">
                <a:solidFill>
                  <a:schemeClr val="dk2"/>
                </a:solidFill>
              </a:defRPr>
            </a:lvl8pPr>
            <a:lvl9pPr indent="0" lvl="8" marL="2743200" marR="0" rtl="0" algn="ctr">
              <a:lnSpc>
                <a:spcPct val="90000"/>
              </a:lnSpc>
              <a:spcBef>
                <a:spcPts val="400"/>
              </a:spcBef>
              <a:spcAft>
                <a:spcPts val="0"/>
              </a:spcAft>
              <a:buClr>
                <a:schemeClr val="dk2"/>
              </a:buClr>
              <a:buSzPts val="1400"/>
              <a:buNone/>
              <a:defRPr i="0" sz="1200" u="none" cap="none" strike="noStrike">
                <a:solidFill>
                  <a:schemeClr val="dk2"/>
                </a:solidFill>
              </a:defRPr>
            </a:lvl9pPr>
          </a:lstStyle>
          <a:p/>
        </p:txBody>
      </p:sp>
      <p:sp>
        <p:nvSpPr>
          <p:cNvPr id="859" name="Google Shape;859;p143"/>
          <p:cNvSpPr txBox="1"/>
          <p:nvPr/>
        </p:nvSpPr>
        <p:spPr>
          <a:xfrm>
            <a:off x="2526000" y="1970526"/>
            <a:ext cx="4092000" cy="5940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accent3"/>
              </a:buClr>
              <a:buSzPts val="4000"/>
              <a:buFont typeface="Montserrat Medium"/>
              <a:buNone/>
            </a:pPr>
            <a:r>
              <a:rPr lang="de" sz="4000">
                <a:solidFill>
                  <a:schemeClr val="accent3"/>
                </a:solidFill>
                <a:latin typeface="Montserrat Medium"/>
                <a:ea typeface="Montserrat Medium"/>
                <a:cs typeface="Montserrat Medium"/>
                <a:sym typeface="Montserrat Medium"/>
              </a:rPr>
              <a:t>Vielen Dank</a:t>
            </a:r>
            <a:endParaRPr sz="4000">
              <a:solidFill>
                <a:schemeClr val="accent3"/>
              </a:solidFill>
              <a:latin typeface="Montserrat Medium"/>
              <a:ea typeface="Montserrat Medium"/>
              <a:cs typeface="Montserrat Medium"/>
              <a:sym typeface="Montserrat Medium"/>
            </a:endParaRPr>
          </a:p>
        </p:txBody>
      </p:sp>
      <p:pic>
        <p:nvPicPr>
          <p:cNvPr id="860" name="Google Shape;860;p143"/>
          <p:cNvPicPr preferRelativeResize="0"/>
          <p:nvPr/>
        </p:nvPicPr>
        <p:blipFill rotWithShape="1">
          <a:blip r:embed="rId2">
            <a:alphaModFix/>
          </a:blip>
          <a:srcRect b="23219" l="0" r="0" t="16060"/>
          <a:stretch/>
        </p:blipFill>
        <p:spPr>
          <a:xfrm>
            <a:off x="7188725" y="171775"/>
            <a:ext cx="1854623" cy="315875"/>
          </a:xfrm>
          <a:prstGeom prst="rect">
            <a:avLst/>
          </a:prstGeom>
          <a:noFill/>
          <a:ln>
            <a:noFill/>
          </a:ln>
        </p:spPr>
      </p:pic>
      <p:pic>
        <p:nvPicPr>
          <p:cNvPr id="861" name="Google Shape;861;p143"/>
          <p:cNvPicPr preferRelativeResize="0"/>
          <p:nvPr/>
        </p:nvPicPr>
        <p:blipFill>
          <a:blip r:embed="rId3">
            <a:alphaModFix/>
          </a:blip>
          <a:stretch>
            <a:fillRect/>
          </a:stretch>
        </p:blipFill>
        <p:spPr>
          <a:xfrm>
            <a:off x="6683392" y="4293013"/>
            <a:ext cx="1359274" cy="841750"/>
          </a:xfrm>
          <a:prstGeom prst="rect">
            <a:avLst/>
          </a:prstGeom>
          <a:noFill/>
          <a:ln>
            <a:noFill/>
          </a:ln>
        </p:spPr>
      </p:pic>
      <p:sp>
        <p:nvSpPr>
          <p:cNvPr id="862" name="Google Shape;862;p143"/>
          <p:cNvSpPr txBox="1"/>
          <p:nvPr/>
        </p:nvSpPr>
        <p:spPr>
          <a:xfrm>
            <a:off x="7076208" y="4132441"/>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pic>
        <p:nvPicPr>
          <p:cNvPr id="863" name="Google Shape;863;p143"/>
          <p:cNvPicPr preferRelativeResize="0"/>
          <p:nvPr/>
        </p:nvPicPr>
        <p:blipFill>
          <a:blip r:embed="rId4">
            <a:alphaModFix/>
          </a:blip>
          <a:stretch>
            <a:fillRect/>
          </a:stretch>
        </p:blipFill>
        <p:spPr>
          <a:xfrm>
            <a:off x="8137138" y="4163310"/>
            <a:ext cx="771925" cy="8232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Team1_BG">
  <p:cSld name="TITLE_3_1_1_1_1_1">
    <p:bg>
      <p:bgPr>
        <a:solidFill>
          <a:schemeClr val="accent5"/>
        </a:solidFill>
      </p:bgPr>
    </p:bg>
    <p:spTree>
      <p:nvGrpSpPr>
        <p:cNvPr id="57" name="Shape 57"/>
        <p:cNvGrpSpPr/>
        <p:nvPr/>
      </p:nvGrpSpPr>
      <p:grpSpPr>
        <a:xfrm>
          <a:off x="0" y="0"/>
          <a:ext cx="0" cy="0"/>
          <a:chOff x="0" y="0"/>
          <a:chExt cx="0" cy="0"/>
        </a:xfrm>
      </p:grpSpPr>
      <p:pic>
        <p:nvPicPr>
          <p:cNvPr id="58" name="Google Shape;58;p15"/>
          <p:cNvPicPr preferRelativeResize="0"/>
          <p:nvPr/>
        </p:nvPicPr>
        <p:blipFill rotWithShape="1">
          <a:blip r:embed="rId2">
            <a:alphaModFix/>
          </a:blip>
          <a:srcRect b="23234" l="0" r="0" t="18223"/>
          <a:stretch/>
        </p:blipFill>
        <p:spPr>
          <a:xfrm>
            <a:off x="6974125" y="257125"/>
            <a:ext cx="1980902" cy="328425"/>
          </a:xfrm>
          <a:prstGeom prst="rect">
            <a:avLst/>
          </a:prstGeom>
          <a:noFill/>
          <a:ln>
            <a:noFill/>
          </a:ln>
        </p:spPr>
      </p:pic>
      <p:sp>
        <p:nvSpPr>
          <p:cNvPr id="59" name="Google Shape;59;p15"/>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rm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Team6_BG">
  <p:cSld name="TITLE_3">
    <p:bg>
      <p:bgPr>
        <a:solidFill>
          <a:schemeClr val="accent3"/>
        </a:solidFill>
      </p:bgPr>
    </p:bg>
    <p:spTree>
      <p:nvGrpSpPr>
        <p:cNvPr id="864" name="Shape 864"/>
        <p:cNvGrpSpPr/>
        <p:nvPr/>
      </p:nvGrpSpPr>
      <p:grpSpPr>
        <a:xfrm>
          <a:off x="0" y="0"/>
          <a:ext cx="0" cy="0"/>
          <a:chOff x="0" y="0"/>
          <a:chExt cx="0" cy="0"/>
        </a:xfrm>
      </p:grpSpPr>
      <p:sp>
        <p:nvSpPr>
          <p:cNvPr id="865" name="Google Shape;865;p144"/>
          <p:cNvSpPr txBox="1"/>
          <p:nvPr>
            <p:ph type="ctrTitle"/>
          </p:nvPr>
        </p:nvSpPr>
        <p:spPr>
          <a:xfrm>
            <a:off x="550375"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pic>
        <p:nvPicPr>
          <p:cNvPr id="866" name="Google Shape;866;p144"/>
          <p:cNvPicPr preferRelativeResize="0"/>
          <p:nvPr/>
        </p:nvPicPr>
        <p:blipFill rotWithShape="1">
          <a:blip r:embed="rId2">
            <a:alphaModFix/>
          </a:blip>
          <a:srcRect b="23231" l="0" r="0" t="15617"/>
          <a:stretch/>
        </p:blipFill>
        <p:spPr>
          <a:xfrm>
            <a:off x="6974125" y="242500"/>
            <a:ext cx="1980902" cy="343050"/>
          </a:xfrm>
          <a:prstGeom prst="rect">
            <a:avLst/>
          </a:prstGeom>
          <a:noFill/>
          <a:ln>
            <a:noFill/>
          </a:ln>
        </p:spPr>
      </p:pic>
      <p:sp>
        <p:nvSpPr>
          <p:cNvPr id="867" name="Google Shape;867;p144"/>
          <p:cNvSpPr txBox="1"/>
          <p:nvPr>
            <p:ph idx="2"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Team2_BG">
  <p:cSld name="TITLE_3_1">
    <p:bg>
      <p:bgPr>
        <a:solidFill>
          <a:schemeClr val="accent4"/>
        </a:solidFill>
      </p:bgPr>
    </p:bg>
    <p:spTree>
      <p:nvGrpSpPr>
        <p:cNvPr id="868" name="Shape 868"/>
        <p:cNvGrpSpPr/>
        <p:nvPr/>
      </p:nvGrpSpPr>
      <p:grpSpPr>
        <a:xfrm>
          <a:off x="0" y="0"/>
          <a:ext cx="0" cy="0"/>
          <a:chOff x="0" y="0"/>
          <a:chExt cx="0" cy="0"/>
        </a:xfrm>
      </p:grpSpPr>
      <p:pic>
        <p:nvPicPr>
          <p:cNvPr id="869" name="Google Shape;869;p145"/>
          <p:cNvPicPr preferRelativeResize="0"/>
          <p:nvPr/>
        </p:nvPicPr>
        <p:blipFill rotWithShape="1">
          <a:blip r:embed="rId2">
            <a:alphaModFix/>
          </a:blip>
          <a:srcRect b="23232" l="0" r="0" t="19529"/>
          <a:stretch/>
        </p:blipFill>
        <p:spPr>
          <a:xfrm>
            <a:off x="6974125" y="264450"/>
            <a:ext cx="1980902" cy="321100"/>
          </a:xfrm>
          <a:prstGeom prst="rect">
            <a:avLst/>
          </a:prstGeom>
          <a:noFill/>
          <a:ln>
            <a:noFill/>
          </a:ln>
        </p:spPr>
      </p:pic>
      <p:sp>
        <p:nvSpPr>
          <p:cNvPr id="870" name="Google Shape;870;p145"/>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Team3_BG">
  <p:cSld name="TITLE_3_1_1">
    <p:bg>
      <p:bgPr>
        <a:solidFill>
          <a:schemeClr val="accent2"/>
        </a:solidFill>
      </p:bgPr>
    </p:bg>
    <p:spTree>
      <p:nvGrpSpPr>
        <p:cNvPr id="871" name="Shape 871"/>
        <p:cNvGrpSpPr/>
        <p:nvPr/>
      </p:nvGrpSpPr>
      <p:grpSpPr>
        <a:xfrm>
          <a:off x="0" y="0"/>
          <a:ext cx="0" cy="0"/>
          <a:chOff x="0" y="0"/>
          <a:chExt cx="0" cy="0"/>
        </a:xfrm>
      </p:grpSpPr>
      <p:pic>
        <p:nvPicPr>
          <p:cNvPr id="872" name="Google Shape;872;p146"/>
          <p:cNvPicPr preferRelativeResize="0"/>
          <p:nvPr/>
        </p:nvPicPr>
        <p:blipFill rotWithShape="1">
          <a:blip r:embed="rId2">
            <a:alphaModFix/>
          </a:blip>
          <a:srcRect b="23231" l="0" r="0" t="16923"/>
          <a:stretch/>
        </p:blipFill>
        <p:spPr>
          <a:xfrm>
            <a:off x="6974125" y="249825"/>
            <a:ext cx="1980902" cy="335724"/>
          </a:xfrm>
          <a:prstGeom prst="rect">
            <a:avLst/>
          </a:prstGeom>
          <a:noFill/>
          <a:ln>
            <a:noFill/>
          </a:ln>
        </p:spPr>
      </p:pic>
      <p:sp>
        <p:nvSpPr>
          <p:cNvPr id="873" name="Google Shape;873;p146"/>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Team5_BG">
  <p:cSld name="TITLE_3_1_1_1">
    <p:bg>
      <p:bgPr>
        <a:solidFill>
          <a:schemeClr val="accent1"/>
        </a:solidFill>
      </p:bgPr>
    </p:bg>
    <p:spTree>
      <p:nvGrpSpPr>
        <p:cNvPr id="874" name="Shape 874"/>
        <p:cNvGrpSpPr/>
        <p:nvPr/>
      </p:nvGrpSpPr>
      <p:grpSpPr>
        <a:xfrm>
          <a:off x="0" y="0"/>
          <a:ext cx="0" cy="0"/>
          <a:chOff x="0" y="0"/>
          <a:chExt cx="0" cy="0"/>
        </a:xfrm>
      </p:grpSpPr>
      <p:pic>
        <p:nvPicPr>
          <p:cNvPr id="875" name="Google Shape;875;p147"/>
          <p:cNvPicPr preferRelativeResize="0"/>
          <p:nvPr/>
        </p:nvPicPr>
        <p:blipFill rotWithShape="1">
          <a:blip r:embed="rId2">
            <a:alphaModFix/>
          </a:blip>
          <a:srcRect b="23231" l="0" r="0" t="16923"/>
          <a:stretch/>
        </p:blipFill>
        <p:spPr>
          <a:xfrm>
            <a:off x="6974125" y="249825"/>
            <a:ext cx="1980902" cy="335724"/>
          </a:xfrm>
          <a:prstGeom prst="rect">
            <a:avLst/>
          </a:prstGeom>
          <a:noFill/>
          <a:ln>
            <a:noFill/>
          </a:ln>
        </p:spPr>
      </p:pic>
      <p:sp>
        <p:nvSpPr>
          <p:cNvPr id="876" name="Google Shape;876;p147"/>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Team4_BG">
  <p:cSld name="TITLE_3_1_1_1_1">
    <p:bg>
      <p:bgPr>
        <a:solidFill>
          <a:schemeClr val="accent6"/>
        </a:solidFill>
      </p:bgPr>
    </p:bg>
    <p:spTree>
      <p:nvGrpSpPr>
        <p:cNvPr id="877" name="Shape 877"/>
        <p:cNvGrpSpPr/>
        <p:nvPr/>
      </p:nvGrpSpPr>
      <p:grpSpPr>
        <a:xfrm>
          <a:off x="0" y="0"/>
          <a:ext cx="0" cy="0"/>
          <a:chOff x="0" y="0"/>
          <a:chExt cx="0" cy="0"/>
        </a:xfrm>
      </p:grpSpPr>
      <p:pic>
        <p:nvPicPr>
          <p:cNvPr id="878" name="Google Shape;878;p148"/>
          <p:cNvPicPr preferRelativeResize="0"/>
          <p:nvPr/>
        </p:nvPicPr>
        <p:blipFill rotWithShape="1">
          <a:blip r:embed="rId2">
            <a:alphaModFix/>
          </a:blip>
          <a:srcRect b="23234" l="0" r="0" t="18223"/>
          <a:stretch/>
        </p:blipFill>
        <p:spPr>
          <a:xfrm>
            <a:off x="6974125" y="257125"/>
            <a:ext cx="1980902" cy="328425"/>
          </a:xfrm>
          <a:prstGeom prst="rect">
            <a:avLst/>
          </a:prstGeom>
          <a:noFill/>
          <a:ln>
            <a:noFill/>
          </a:ln>
        </p:spPr>
      </p:pic>
      <p:sp>
        <p:nvSpPr>
          <p:cNvPr id="879" name="Google Shape;879;p148"/>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Team1_BG">
  <p:cSld name="TITLE_3_1_1_1_1_1">
    <p:bg>
      <p:bgPr>
        <a:solidFill>
          <a:schemeClr val="accent5"/>
        </a:solidFill>
      </p:bgPr>
    </p:bg>
    <p:spTree>
      <p:nvGrpSpPr>
        <p:cNvPr id="880" name="Shape 880"/>
        <p:cNvGrpSpPr/>
        <p:nvPr/>
      </p:nvGrpSpPr>
      <p:grpSpPr>
        <a:xfrm>
          <a:off x="0" y="0"/>
          <a:ext cx="0" cy="0"/>
          <a:chOff x="0" y="0"/>
          <a:chExt cx="0" cy="0"/>
        </a:xfrm>
      </p:grpSpPr>
      <p:pic>
        <p:nvPicPr>
          <p:cNvPr id="881" name="Google Shape;881;p149"/>
          <p:cNvPicPr preferRelativeResize="0"/>
          <p:nvPr/>
        </p:nvPicPr>
        <p:blipFill rotWithShape="1">
          <a:blip r:embed="rId2">
            <a:alphaModFix/>
          </a:blip>
          <a:srcRect b="23234" l="0" r="0" t="18223"/>
          <a:stretch/>
        </p:blipFill>
        <p:spPr>
          <a:xfrm>
            <a:off x="6974125" y="257125"/>
            <a:ext cx="1980902" cy="328425"/>
          </a:xfrm>
          <a:prstGeom prst="rect">
            <a:avLst/>
          </a:prstGeom>
          <a:noFill/>
          <a:ln>
            <a:noFill/>
          </a:ln>
        </p:spPr>
      </p:pic>
      <p:sp>
        <p:nvSpPr>
          <p:cNvPr id="882" name="Google Shape;882;p149"/>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Team6_FooterTitel">
  <p:cSld name="TITLE_2_4_1">
    <p:bg>
      <p:bgPr>
        <a:noFill/>
      </p:bgPr>
    </p:bg>
    <p:spTree>
      <p:nvGrpSpPr>
        <p:cNvPr id="883" name="Shape 883"/>
        <p:cNvGrpSpPr/>
        <p:nvPr/>
      </p:nvGrpSpPr>
      <p:grpSpPr>
        <a:xfrm>
          <a:off x="0" y="0"/>
          <a:ext cx="0" cy="0"/>
          <a:chOff x="0" y="0"/>
          <a:chExt cx="0" cy="0"/>
        </a:xfrm>
      </p:grpSpPr>
      <p:sp>
        <p:nvSpPr>
          <p:cNvPr id="884" name="Google Shape;884;p150"/>
          <p:cNvSpPr/>
          <p:nvPr/>
        </p:nvSpPr>
        <p:spPr>
          <a:xfrm>
            <a:off x="0" y="3962725"/>
            <a:ext cx="9144000" cy="1180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50"/>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886" name="Google Shape;886;p150"/>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Team2_FooterTitel">
  <p:cSld name="TITLE_2_2">
    <p:bg>
      <p:bgPr>
        <a:noFill/>
      </p:bgPr>
    </p:bg>
    <p:spTree>
      <p:nvGrpSpPr>
        <p:cNvPr id="887" name="Shape 887"/>
        <p:cNvGrpSpPr/>
        <p:nvPr/>
      </p:nvGrpSpPr>
      <p:grpSpPr>
        <a:xfrm>
          <a:off x="0" y="0"/>
          <a:ext cx="0" cy="0"/>
          <a:chOff x="0" y="0"/>
          <a:chExt cx="0" cy="0"/>
        </a:xfrm>
      </p:grpSpPr>
      <p:sp>
        <p:nvSpPr>
          <p:cNvPr id="888" name="Google Shape;888;p151"/>
          <p:cNvSpPr/>
          <p:nvPr/>
        </p:nvSpPr>
        <p:spPr>
          <a:xfrm>
            <a:off x="0" y="3962725"/>
            <a:ext cx="9144000" cy="1180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889" name="Google Shape;889;p151"/>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890" name="Google Shape;890;p151"/>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891" name="Google Shape;891;p151"/>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Team4_FooterTitel">
  <p:cSld name="TITLE_2_2_3">
    <p:bg>
      <p:bgPr>
        <a:noFill/>
      </p:bgPr>
    </p:bg>
    <p:spTree>
      <p:nvGrpSpPr>
        <p:cNvPr id="892" name="Shape 892"/>
        <p:cNvGrpSpPr/>
        <p:nvPr/>
      </p:nvGrpSpPr>
      <p:grpSpPr>
        <a:xfrm>
          <a:off x="0" y="0"/>
          <a:ext cx="0" cy="0"/>
          <a:chOff x="0" y="0"/>
          <a:chExt cx="0" cy="0"/>
        </a:xfrm>
      </p:grpSpPr>
      <p:sp>
        <p:nvSpPr>
          <p:cNvPr id="893" name="Google Shape;893;p152"/>
          <p:cNvSpPr/>
          <p:nvPr/>
        </p:nvSpPr>
        <p:spPr>
          <a:xfrm>
            <a:off x="0" y="3962725"/>
            <a:ext cx="9144000" cy="11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894" name="Google Shape;894;p152"/>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895" name="Google Shape;895;p152"/>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896" name="Google Shape;896;p152"/>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Team1_FooterTitel">
  <p:cSld name="CUSTOM">
    <p:spTree>
      <p:nvGrpSpPr>
        <p:cNvPr id="897" name="Shape 897"/>
        <p:cNvGrpSpPr/>
        <p:nvPr/>
      </p:nvGrpSpPr>
      <p:grpSpPr>
        <a:xfrm>
          <a:off x="0" y="0"/>
          <a:ext cx="0" cy="0"/>
          <a:chOff x="0" y="0"/>
          <a:chExt cx="0" cy="0"/>
        </a:xfrm>
      </p:grpSpPr>
      <p:sp>
        <p:nvSpPr>
          <p:cNvPr id="898" name="Google Shape;898;p153"/>
          <p:cNvSpPr/>
          <p:nvPr/>
        </p:nvSpPr>
        <p:spPr>
          <a:xfrm>
            <a:off x="0" y="3962725"/>
            <a:ext cx="9144000" cy="1180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899" name="Google Shape;899;p153"/>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900" name="Google Shape;900;p153"/>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901" name="Google Shape;901;p153"/>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Team2_BG">
  <p:cSld name="TITLE_3_1">
    <p:bg>
      <p:bgPr>
        <a:solidFill>
          <a:schemeClr val="accent4"/>
        </a:solidFill>
      </p:bgPr>
    </p:bg>
    <p:spTree>
      <p:nvGrpSpPr>
        <p:cNvPr id="60" name="Shape 60"/>
        <p:cNvGrpSpPr/>
        <p:nvPr/>
      </p:nvGrpSpPr>
      <p:grpSpPr>
        <a:xfrm>
          <a:off x="0" y="0"/>
          <a:ext cx="0" cy="0"/>
          <a:chOff x="0" y="0"/>
          <a:chExt cx="0" cy="0"/>
        </a:xfrm>
      </p:grpSpPr>
      <p:pic>
        <p:nvPicPr>
          <p:cNvPr id="61" name="Google Shape;61;p16"/>
          <p:cNvPicPr preferRelativeResize="0"/>
          <p:nvPr/>
        </p:nvPicPr>
        <p:blipFill rotWithShape="1">
          <a:blip r:embed="rId2">
            <a:alphaModFix/>
          </a:blip>
          <a:srcRect b="23232" l="0" r="0" t="19529"/>
          <a:stretch/>
        </p:blipFill>
        <p:spPr>
          <a:xfrm>
            <a:off x="6974125" y="264450"/>
            <a:ext cx="1980902" cy="321100"/>
          </a:xfrm>
          <a:prstGeom prst="rect">
            <a:avLst/>
          </a:prstGeom>
          <a:noFill/>
          <a:ln>
            <a:noFill/>
          </a:ln>
        </p:spPr>
      </p:pic>
      <p:sp>
        <p:nvSpPr>
          <p:cNvPr id="62" name="Google Shape;62;p16"/>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rm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Team3_FooterTitel">
  <p:cSld name="CUSTOM_1">
    <p:spTree>
      <p:nvGrpSpPr>
        <p:cNvPr id="902" name="Shape 902"/>
        <p:cNvGrpSpPr/>
        <p:nvPr/>
      </p:nvGrpSpPr>
      <p:grpSpPr>
        <a:xfrm>
          <a:off x="0" y="0"/>
          <a:ext cx="0" cy="0"/>
          <a:chOff x="0" y="0"/>
          <a:chExt cx="0" cy="0"/>
        </a:xfrm>
      </p:grpSpPr>
      <p:sp>
        <p:nvSpPr>
          <p:cNvPr id="903" name="Google Shape;903;p154"/>
          <p:cNvSpPr/>
          <p:nvPr/>
        </p:nvSpPr>
        <p:spPr>
          <a:xfrm>
            <a:off x="0" y="3962725"/>
            <a:ext cx="9144000" cy="1180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904" name="Google Shape;904;p154"/>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905" name="Google Shape;905;p154"/>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906" name="Google Shape;906;p154"/>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Team5_FooterTitel">
  <p:cSld name="CUSTOM_2">
    <p:spTree>
      <p:nvGrpSpPr>
        <p:cNvPr id="907" name="Shape 907"/>
        <p:cNvGrpSpPr/>
        <p:nvPr/>
      </p:nvGrpSpPr>
      <p:grpSpPr>
        <a:xfrm>
          <a:off x="0" y="0"/>
          <a:ext cx="0" cy="0"/>
          <a:chOff x="0" y="0"/>
          <a:chExt cx="0" cy="0"/>
        </a:xfrm>
      </p:grpSpPr>
      <p:sp>
        <p:nvSpPr>
          <p:cNvPr id="908" name="Google Shape;908;p155"/>
          <p:cNvSpPr/>
          <p:nvPr/>
        </p:nvSpPr>
        <p:spPr>
          <a:xfrm>
            <a:off x="0" y="3962725"/>
            <a:ext cx="9144000" cy="1180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909" name="Google Shape;909;p155"/>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910" name="Google Shape;910;p155"/>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911" name="Google Shape;911;p155"/>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Team1_HeaderTitel">
  <p:cSld name="TITLE_2_2_2">
    <p:bg>
      <p:bgPr>
        <a:noFill/>
      </p:bgPr>
    </p:bg>
    <p:spTree>
      <p:nvGrpSpPr>
        <p:cNvPr id="912" name="Shape 912"/>
        <p:cNvGrpSpPr/>
        <p:nvPr/>
      </p:nvGrpSpPr>
      <p:grpSpPr>
        <a:xfrm>
          <a:off x="0" y="0"/>
          <a:ext cx="0" cy="0"/>
          <a:chOff x="0" y="0"/>
          <a:chExt cx="0" cy="0"/>
        </a:xfrm>
      </p:grpSpPr>
      <p:sp>
        <p:nvSpPr>
          <p:cNvPr id="913" name="Google Shape;913;p156"/>
          <p:cNvSpPr/>
          <p:nvPr/>
        </p:nvSpPr>
        <p:spPr>
          <a:xfrm>
            <a:off x="0" y="0"/>
            <a:ext cx="9144000" cy="1180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914" name="Google Shape;914;p156"/>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915" name="Google Shape;915;p156"/>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916" name="Google Shape;916;p156"/>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Team2_HeaderTitel">
  <p:cSld name="CUSTOM_3">
    <p:spTree>
      <p:nvGrpSpPr>
        <p:cNvPr id="917" name="Shape 917"/>
        <p:cNvGrpSpPr/>
        <p:nvPr/>
      </p:nvGrpSpPr>
      <p:grpSpPr>
        <a:xfrm>
          <a:off x="0" y="0"/>
          <a:ext cx="0" cy="0"/>
          <a:chOff x="0" y="0"/>
          <a:chExt cx="0" cy="0"/>
        </a:xfrm>
      </p:grpSpPr>
      <p:sp>
        <p:nvSpPr>
          <p:cNvPr id="918" name="Google Shape;918;p157"/>
          <p:cNvSpPr/>
          <p:nvPr/>
        </p:nvSpPr>
        <p:spPr>
          <a:xfrm>
            <a:off x="0" y="0"/>
            <a:ext cx="9144000" cy="1180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919" name="Google Shape;919;p157"/>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920" name="Google Shape;920;p157"/>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921" name="Google Shape;921;p157"/>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Team3_HeaderTitel">
  <p:cSld name="CUSTOM_4">
    <p:spTree>
      <p:nvGrpSpPr>
        <p:cNvPr id="922" name="Shape 922"/>
        <p:cNvGrpSpPr/>
        <p:nvPr/>
      </p:nvGrpSpPr>
      <p:grpSpPr>
        <a:xfrm>
          <a:off x="0" y="0"/>
          <a:ext cx="0" cy="0"/>
          <a:chOff x="0" y="0"/>
          <a:chExt cx="0" cy="0"/>
        </a:xfrm>
      </p:grpSpPr>
      <p:sp>
        <p:nvSpPr>
          <p:cNvPr id="923" name="Google Shape;923;p158"/>
          <p:cNvSpPr/>
          <p:nvPr/>
        </p:nvSpPr>
        <p:spPr>
          <a:xfrm>
            <a:off x="0" y="0"/>
            <a:ext cx="9144000" cy="1180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924" name="Google Shape;924;p158"/>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925" name="Google Shape;925;p158"/>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926" name="Google Shape;926;p158"/>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Team4_HeaderTitel">
  <p:cSld name="TITLE_2_2_2_1">
    <p:bg>
      <p:bgPr>
        <a:noFill/>
      </p:bgPr>
    </p:bg>
    <p:spTree>
      <p:nvGrpSpPr>
        <p:cNvPr id="927" name="Shape 927"/>
        <p:cNvGrpSpPr/>
        <p:nvPr/>
      </p:nvGrpSpPr>
      <p:grpSpPr>
        <a:xfrm>
          <a:off x="0" y="0"/>
          <a:ext cx="0" cy="0"/>
          <a:chOff x="0" y="0"/>
          <a:chExt cx="0" cy="0"/>
        </a:xfrm>
      </p:grpSpPr>
      <p:sp>
        <p:nvSpPr>
          <p:cNvPr id="928" name="Google Shape;928;p159"/>
          <p:cNvSpPr/>
          <p:nvPr/>
        </p:nvSpPr>
        <p:spPr>
          <a:xfrm>
            <a:off x="0" y="0"/>
            <a:ext cx="9144000" cy="11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929" name="Google Shape;929;p159"/>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930" name="Google Shape;930;p159"/>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931" name="Google Shape;931;p159"/>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Team6_HeaderTitel">
  <p:cSld name="TITLE_2_2_2_1_2">
    <p:bg>
      <p:bgPr>
        <a:noFill/>
      </p:bgPr>
    </p:bg>
    <p:spTree>
      <p:nvGrpSpPr>
        <p:cNvPr id="932" name="Shape 932"/>
        <p:cNvGrpSpPr/>
        <p:nvPr/>
      </p:nvGrpSpPr>
      <p:grpSpPr>
        <a:xfrm>
          <a:off x="0" y="0"/>
          <a:ext cx="0" cy="0"/>
          <a:chOff x="0" y="0"/>
          <a:chExt cx="0" cy="0"/>
        </a:xfrm>
      </p:grpSpPr>
      <p:sp>
        <p:nvSpPr>
          <p:cNvPr id="933" name="Google Shape;933;p160"/>
          <p:cNvSpPr/>
          <p:nvPr/>
        </p:nvSpPr>
        <p:spPr>
          <a:xfrm>
            <a:off x="0" y="0"/>
            <a:ext cx="9144000" cy="1180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934" name="Google Shape;934;p160"/>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935" name="Google Shape;935;p160"/>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936" name="Google Shape;936;p160"/>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Team5_HeaderTitel">
  <p:cSld name="TITLE_2_2_2_1_1">
    <p:bg>
      <p:bgPr>
        <a:noFill/>
      </p:bgPr>
    </p:bg>
    <p:spTree>
      <p:nvGrpSpPr>
        <p:cNvPr id="937" name="Shape 937"/>
        <p:cNvGrpSpPr/>
        <p:nvPr/>
      </p:nvGrpSpPr>
      <p:grpSpPr>
        <a:xfrm>
          <a:off x="0" y="0"/>
          <a:ext cx="0" cy="0"/>
          <a:chOff x="0" y="0"/>
          <a:chExt cx="0" cy="0"/>
        </a:xfrm>
      </p:grpSpPr>
      <p:sp>
        <p:nvSpPr>
          <p:cNvPr id="938" name="Google Shape;938;p161"/>
          <p:cNvSpPr/>
          <p:nvPr/>
        </p:nvSpPr>
        <p:spPr>
          <a:xfrm>
            <a:off x="0" y="0"/>
            <a:ext cx="9144000" cy="1180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939" name="Google Shape;939;p161"/>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940" name="Google Shape;940;p161"/>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941" name="Google Shape;941;p161"/>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Team6_Liste">
  <p:cSld name="TITLE_2_3_2">
    <p:bg>
      <p:bgPr>
        <a:noFill/>
      </p:bgPr>
    </p:bg>
    <p:spTree>
      <p:nvGrpSpPr>
        <p:cNvPr id="942" name="Shape 942"/>
        <p:cNvGrpSpPr/>
        <p:nvPr/>
      </p:nvGrpSpPr>
      <p:grpSpPr>
        <a:xfrm>
          <a:off x="0" y="0"/>
          <a:ext cx="0" cy="0"/>
          <a:chOff x="0" y="0"/>
          <a:chExt cx="0" cy="0"/>
        </a:xfrm>
      </p:grpSpPr>
      <p:sp>
        <p:nvSpPr>
          <p:cNvPr id="943" name="Google Shape;943;p162"/>
          <p:cNvSpPr/>
          <p:nvPr/>
        </p:nvSpPr>
        <p:spPr>
          <a:xfrm rot="-5400000">
            <a:off x="-1592100" y="1592025"/>
            <a:ext cx="5163900" cy="1979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4" name="Google Shape;944;p162"/>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945" name="Google Shape;945;p162"/>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Team2_Liste">
  <p:cSld name="TITLE_2_3_1">
    <p:bg>
      <p:bgPr>
        <a:noFill/>
      </p:bgPr>
    </p:bg>
    <p:spTree>
      <p:nvGrpSpPr>
        <p:cNvPr id="946" name="Shape 946"/>
        <p:cNvGrpSpPr/>
        <p:nvPr/>
      </p:nvGrpSpPr>
      <p:grpSpPr>
        <a:xfrm>
          <a:off x="0" y="0"/>
          <a:ext cx="0" cy="0"/>
          <a:chOff x="0" y="0"/>
          <a:chExt cx="0" cy="0"/>
        </a:xfrm>
      </p:grpSpPr>
      <p:sp>
        <p:nvSpPr>
          <p:cNvPr id="947" name="Google Shape;947;p163"/>
          <p:cNvSpPr/>
          <p:nvPr/>
        </p:nvSpPr>
        <p:spPr>
          <a:xfrm rot="-5400000">
            <a:off x="-1592100" y="1592025"/>
            <a:ext cx="5163900" cy="1979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8" name="Google Shape;948;p163"/>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949" name="Google Shape;949;p163"/>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Team3_BG">
  <p:cSld name="TITLE_3_1_1">
    <p:bg>
      <p:bgPr>
        <a:solidFill>
          <a:schemeClr val="accent2"/>
        </a:solidFill>
      </p:bgPr>
    </p:bg>
    <p:spTree>
      <p:nvGrpSpPr>
        <p:cNvPr id="63" name="Shape 63"/>
        <p:cNvGrpSpPr/>
        <p:nvPr/>
      </p:nvGrpSpPr>
      <p:grpSpPr>
        <a:xfrm>
          <a:off x="0" y="0"/>
          <a:ext cx="0" cy="0"/>
          <a:chOff x="0" y="0"/>
          <a:chExt cx="0" cy="0"/>
        </a:xfrm>
      </p:grpSpPr>
      <p:pic>
        <p:nvPicPr>
          <p:cNvPr id="64" name="Google Shape;64;p17"/>
          <p:cNvPicPr preferRelativeResize="0"/>
          <p:nvPr/>
        </p:nvPicPr>
        <p:blipFill rotWithShape="1">
          <a:blip r:embed="rId2">
            <a:alphaModFix/>
          </a:blip>
          <a:srcRect b="23231" l="0" r="0" t="16923"/>
          <a:stretch/>
        </p:blipFill>
        <p:spPr>
          <a:xfrm>
            <a:off x="6974125" y="249825"/>
            <a:ext cx="1980902" cy="335724"/>
          </a:xfrm>
          <a:prstGeom prst="rect">
            <a:avLst/>
          </a:prstGeom>
          <a:noFill/>
          <a:ln>
            <a:noFill/>
          </a:ln>
        </p:spPr>
      </p:pic>
      <p:sp>
        <p:nvSpPr>
          <p:cNvPr id="65" name="Google Shape;65;p17"/>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rm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Team4_Liste">
  <p:cSld name="TITLE_2_3_1_1">
    <p:bg>
      <p:bgPr>
        <a:noFill/>
      </p:bgPr>
    </p:bg>
    <p:spTree>
      <p:nvGrpSpPr>
        <p:cNvPr id="950" name="Shape 950"/>
        <p:cNvGrpSpPr/>
        <p:nvPr/>
      </p:nvGrpSpPr>
      <p:grpSpPr>
        <a:xfrm>
          <a:off x="0" y="0"/>
          <a:ext cx="0" cy="0"/>
          <a:chOff x="0" y="0"/>
          <a:chExt cx="0" cy="0"/>
        </a:xfrm>
      </p:grpSpPr>
      <p:sp>
        <p:nvSpPr>
          <p:cNvPr id="951" name="Google Shape;951;p164"/>
          <p:cNvSpPr/>
          <p:nvPr/>
        </p:nvSpPr>
        <p:spPr>
          <a:xfrm rot="-5400000">
            <a:off x="-1586550" y="1586475"/>
            <a:ext cx="5163900" cy="199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2" name="Google Shape;952;p164"/>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953" name="Google Shape;953;p164"/>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Team3_Liste">
  <p:cSld name="TITLE_2_3_1_1_1">
    <p:bg>
      <p:bgPr>
        <a:noFill/>
      </p:bgPr>
    </p:bg>
    <p:spTree>
      <p:nvGrpSpPr>
        <p:cNvPr id="954" name="Shape 954"/>
        <p:cNvGrpSpPr/>
        <p:nvPr/>
      </p:nvGrpSpPr>
      <p:grpSpPr>
        <a:xfrm>
          <a:off x="0" y="0"/>
          <a:ext cx="0" cy="0"/>
          <a:chOff x="0" y="0"/>
          <a:chExt cx="0" cy="0"/>
        </a:xfrm>
      </p:grpSpPr>
      <p:sp>
        <p:nvSpPr>
          <p:cNvPr id="955" name="Google Shape;955;p165"/>
          <p:cNvSpPr/>
          <p:nvPr/>
        </p:nvSpPr>
        <p:spPr>
          <a:xfrm rot="-5400000">
            <a:off x="-1586550" y="1586475"/>
            <a:ext cx="5163900" cy="1990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6" name="Google Shape;956;p165"/>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957" name="Google Shape;957;p165"/>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Team1_Liste">
  <p:cSld name="CUSTOM_7">
    <p:spTree>
      <p:nvGrpSpPr>
        <p:cNvPr id="958" name="Shape 958"/>
        <p:cNvGrpSpPr/>
        <p:nvPr/>
      </p:nvGrpSpPr>
      <p:grpSpPr>
        <a:xfrm>
          <a:off x="0" y="0"/>
          <a:ext cx="0" cy="0"/>
          <a:chOff x="0" y="0"/>
          <a:chExt cx="0" cy="0"/>
        </a:xfrm>
      </p:grpSpPr>
      <p:sp>
        <p:nvSpPr>
          <p:cNvPr id="959" name="Google Shape;959;p166"/>
          <p:cNvSpPr/>
          <p:nvPr/>
        </p:nvSpPr>
        <p:spPr>
          <a:xfrm rot="-5400000">
            <a:off x="-1586550" y="1586475"/>
            <a:ext cx="5163900" cy="1990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0" name="Google Shape;960;p166"/>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961" name="Google Shape;961;p166"/>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Team5_Liste">
  <p:cSld name="TITLE_2_3_1_1_1_1">
    <p:bg>
      <p:bgPr>
        <a:noFill/>
      </p:bgPr>
    </p:bg>
    <p:spTree>
      <p:nvGrpSpPr>
        <p:cNvPr id="962" name="Shape 962"/>
        <p:cNvGrpSpPr/>
        <p:nvPr/>
      </p:nvGrpSpPr>
      <p:grpSpPr>
        <a:xfrm>
          <a:off x="0" y="0"/>
          <a:ext cx="0" cy="0"/>
          <a:chOff x="0" y="0"/>
          <a:chExt cx="0" cy="0"/>
        </a:xfrm>
      </p:grpSpPr>
      <p:sp>
        <p:nvSpPr>
          <p:cNvPr id="963" name="Google Shape;963;p167"/>
          <p:cNvSpPr/>
          <p:nvPr/>
        </p:nvSpPr>
        <p:spPr>
          <a:xfrm rot="-5400000">
            <a:off x="-1592100" y="1592025"/>
            <a:ext cx="5163900" cy="1979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4" name="Google Shape;964;p167"/>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965" name="Google Shape;965;p167"/>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Team6_Banner-rechts">
  <p:cSld name="OBJECT_1_3_1">
    <p:spTree>
      <p:nvGrpSpPr>
        <p:cNvPr id="966" name="Shape 966"/>
        <p:cNvGrpSpPr/>
        <p:nvPr/>
      </p:nvGrpSpPr>
      <p:grpSpPr>
        <a:xfrm>
          <a:off x="0" y="0"/>
          <a:ext cx="0" cy="0"/>
          <a:chOff x="0" y="0"/>
          <a:chExt cx="0" cy="0"/>
        </a:xfrm>
      </p:grpSpPr>
      <p:sp>
        <p:nvSpPr>
          <p:cNvPr id="967" name="Google Shape;967;p168"/>
          <p:cNvSpPr txBox="1"/>
          <p:nvPr>
            <p:ph type="ctrTitle"/>
          </p:nvPr>
        </p:nvSpPr>
        <p:spPr>
          <a:xfrm>
            <a:off x="5439975" y="3898975"/>
            <a:ext cx="3754500" cy="828600"/>
          </a:xfrm>
          <a:prstGeom prst="rect">
            <a:avLst/>
          </a:prstGeom>
          <a:solidFill>
            <a:schemeClr val="accent3"/>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1800"/>
              <a:buNone/>
              <a:defRPr sz="1800">
                <a:solidFill>
                  <a:srgbClr val="FFFFFF"/>
                </a:solidFill>
              </a:defRPr>
            </a:lvl2pPr>
            <a:lvl3pPr indent="0" lvl="2" rtl="0">
              <a:spcBef>
                <a:spcPts val="0"/>
              </a:spcBef>
              <a:spcAft>
                <a:spcPts val="0"/>
              </a:spcAft>
              <a:buClr>
                <a:srgbClr val="FFFFFF"/>
              </a:buClr>
              <a:buSzPts val="1800"/>
              <a:buNone/>
              <a:defRPr sz="1800">
                <a:solidFill>
                  <a:srgbClr val="FFFFFF"/>
                </a:solidFill>
              </a:defRPr>
            </a:lvl3pPr>
            <a:lvl4pPr indent="0" lvl="3" rtl="0">
              <a:spcBef>
                <a:spcPts val="0"/>
              </a:spcBef>
              <a:spcAft>
                <a:spcPts val="0"/>
              </a:spcAft>
              <a:buClr>
                <a:srgbClr val="FFFFFF"/>
              </a:buClr>
              <a:buSzPts val="1800"/>
              <a:buNone/>
              <a:defRPr sz="1800">
                <a:solidFill>
                  <a:srgbClr val="FFFFFF"/>
                </a:solidFill>
              </a:defRPr>
            </a:lvl4pPr>
            <a:lvl5pPr indent="0" lvl="4" rtl="0">
              <a:spcBef>
                <a:spcPts val="0"/>
              </a:spcBef>
              <a:spcAft>
                <a:spcPts val="0"/>
              </a:spcAft>
              <a:buClr>
                <a:srgbClr val="FFFFFF"/>
              </a:buClr>
              <a:buSzPts val="1800"/>
              <a:buNone/>
              <a:defRPr sz="1800">
                <a:solidFill>
                  <a:srgbClr val="FFFFFF"/>
                </a:solidFill>
              </a:defRPr>
            </a:lvl5pPr>
            <a:lvl6pPr indent="0" lvl="5" rtl="0">
              <a:spcBef>
                <a:spcPts val="0"/>
              </a:spcBef>
              <a:spcAft>
                <a:spcPts val="0"/>
              </a:spcAft>
              <a:buClr>
                <a:srgbClr val="FFFFFF"/>
              </a:buClr>
              <a:buSzPts val="1800"/>
              <a:buNone/>
              <a:defRPr sz="1800">
                <a:solidFill>
                  <a:srgbClr val="FFFFFF"/>
                </a:solidFill>
              </a:defRPr>
            </a:lvl6pPr>
            <a:lvl7pPr indent="0" lvl="6" rtl="0">
              <a:spcBef>
                <a:spcPts val="0"/>
              </a:spcBef>
              <a:spcAft>
                <a:spcPts val="0"/>
              </a:spcAft>
              <a:buClr>
                <a:srgbClr val="FFFFFF"/>
              </a:buClr>
              <a:buSzPts val="1800"/>
              <a:buNone/>
              <a:defRPr sz="1800">
                <a:solidFill>
                  <a:srgbClr val="FFFFFF"/>
                </a:solidFill>
              </a:defRPr>
            </a:lvl7pPr>
            <a:lvl8pPr indent="0" lvl="7" rtl="0">
              <a:spcBef>
                <a:spcPts val="0"/>
              </a:spcBef>
              <a:spcAft>
                <a:spcPts val="0"/>
              </a:spcAft>
              <a:buClr>
                <a:srgbClr val="FFFFFF"/>
              </a:buClr>
              <a:buSzPts val="1800"/>
              <a:buNone/>
              <a:defRPr sz="1800">
                <a:solidFill>
                  <a:srgbClr val="FFFFFF"/>
                </a:solidFill>
              </a:defRPr>
            </a:lvl8pPr>
            <a:lvl9pPr indent="0" lvl="8" rtl="0">
              <a:spcBef>
                <a:spcPts val="0"/>
              </a:spcBef>
              <a:spcAft>
                <a:spcPts val="0"/>
              </a:spcAft>
              <a:buClr>
                <a:srgbClr val="FFFFFF"/>
              </a:buClr>
              <a:buSzPts val="1800"/>
              <a:buNone/>
              <a:defRPr sz="1800">
                <a:solidFill>
                  <a:srgbClr val="FFFFFF"/>
                </a:solidFill>
              </a:defRPr>
            </a:lvl9pPr>
          </a:lstStyle>
          <a:p/>
        </p:txBody>
      </p:sp>
      <p:sp>
        <p:nvSpPr>
          <p:cNvPr id="968" name="Google Shape;968;p168"/>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Team2_Banner-rechts">
  <p:cSld name="OBJECT_1_3_1_1">
    <p:spTree>
      <p:nvGrpSpPr>
        <p:cNvPr id="969" name="Shape 969"/>
        <p:cNvGrpSpPr/>
        <p:nvPr/>
      </p:nvGrpSpPr>
      <p:grpSpPr>
        <a:xfrm>
          <a:off x="0" y="0"/>
          <a:ext cx="0" cy="0"/>
          <a:chOff x="0" y="0"/>
          <a:chExt cx="0" cy="0"/>
        </a:xfrm>
      </p:grpSpPr>
      <p:sp>
        <p:nvSpPr>
          <p:cNvPr id="970" name="Google Shape;970;p169"/>
          <p:cNvSpPr txBox="1"/>
          <p:nvPr>
            <p:ph type="ctrTitle"/>
          </p:nvPr>
        </p:nvSpPr>
        <p:spPr>
          <a:xfrm>
            <a:off x="5439975" y="3898975"/>
            <a:ext cx="3754500" cy="828600"/>
          </a:xfrm>
          <a:prstGeom prst="rect">
            <a:avLst/>
          </a:prstGeom>
          <a:solidFill>
            <a:schemeClr val="accent4"/>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9pPr>
          </a:lstStyle>
          <a:p/>
        </p:txBody>
      </p:sp>
      <p:sp>
        <p:nvSpPr>
          <p:cNvPr id="971" name="Google Shape;971;p169"/>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Team4_Banner-rechts">
  <p:cSld name="OBJECT_1_3_1_1_1">
    <p:spTree>
      <p:nvGrpSpPr>
        <p:cNvPr id="972" name="Shape 972"/>
        <p:cNvGrpSpPr/>
        <p:nvPr/>
      </p:nvGrpSpPr>
      <p:grpSpPr>
        <a:xfrm>
          <a:off x="0" y="0"/>
          <a:ext cx="0" cy="0"/>
          <a:chOff x="0" y="0"/>
          <a:chExt cx="0" cy="0"/>
        </a:xfrm>
      </p:grpSpPr>
      <p:sp>
        <p:nvSpPr>
          <p:cNvPr id="973" name="Google Shape;973;p170"/>
          <p:cNvSpPr txBox="1"/>
          <p:nvPr>
            <p:ph type="ctrTitle"/>
          </p:nvPr>
        </p:nvSpPr>
        <p:spPr>
          <a:xfrm>
            <a:off x="5439975" y="3898975"/>
            <a:ext cx="3754500" cy="828600"/>
          </a:xfrm>
          <a:prstGeom prst="rect">
            <a:avLst/>
          </a:prstGeom>
          <a:solidFill>
            <a:schemeClr val="accent6"/>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9pPr>
          </a:lstStyle>
          <a:p/>
        </p:txBody>
      </p:sp>
      <p:sp>
        <p:nvSpPr>
          <p:cNvPr id="974" name="Google Shape;974;p170"/>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Team3_Banner-rechts">
  <p:cSld name="OBJECT_1_3_1_1_1_1">
    <p:spTree>
      <p:nvGrpSpPr>
        <p:cNvPr id="975" name="Shape 975"/>
        <p:cNvGrpSpPr/>
        <p:nvPr/>
      </p:nvGrpSpPr>
      <p:grpSpPr>
        <a:xfrm>
          <a:off x="0" y="0"/>
          <a:ext cx="0" cy="0"/>
          <a:chOff x="0" y="0"/>
          <a:chExt cx="0" cy="0"/>
        </a:xfrm>
      </p:grpSpPr>
      <p:sp>
        <p:nvSpPr>
          <p:cNvPr id="976" name="Google Shape;976;p171"/>
          <p:cNvSpPr txBox="1"/>
          <p:nvPr>
            <p:ph type="ctrTitle"/>
          </p:nvPr>
        </p:nvSpPr>
        <p:spPr>
          <a:xfrm>
            <a:off x="5439975" y="3898975"/>
            <a:ext cx="3754500" cy="828600"/>
          </a:xfrm>
          <a:prstGeom prst="rect">
            <a:avLst/>
          </a:prstGeom>
          <a:solidFill>
            <a:schemeClr val="accent2"/>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9pPr>
          </a:lstStyle>
          <a:p/>
        </p:txBody>
      </p:sp>
      <p:sp>
        <p:nvSpPr>
          <p:cNvPr id="977" name="Google Shape;977;p171"/>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Team5_Banner-rechts">
  <p:cSld name="OBJECT_1_3_1_1_1_1_1">
    <p:spTree>
      <p:nvGrpSpPr>
        <p:cNvPr id="978" name="Shape 978"/>
        <p:cNvGrpSpPr/>
        <p:nvPr/>
      </p:nvGrpSpPr>
      <p:grpSpPr>
        <a:xfrm>
          <a:off x="0" y="0"/>
          <a:ext cx="0" cy="0"/>
          <a:chOff x="0" y="0"/>
          <a:chExt cx="0" cy="0"/>
        </a:xfrm>
      </p:grpSpPr>
      <p:sp>
        <p:nvSpPr>
          <p:cNvPr id="979" name="Google Shape;979;p172"/>
          <p:cNvSpPr txBox="1"/>
          <p:nvPr>
            <p:ph type="ctrTitle"/>
          </p:nvPr>
        </p:nvSpPr>
        <p:spPr>
          <a:xfrm>
            <a:off x="5439975" y="3898975"/>
            <a:ext cx="3754500" cy="828600"/>
          </a:xfrm>
          <a:prstGeom prst="rect">
            <a:avLst/>
          </a:prstGeom>
          <a:solidFill>
            <a:schemeClr val="accent1"/>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9pPr>
          </a:lstStyle>
          <a:p/>
        </p:txBody>
      </p:sp>
      <p:sp>
        <p:nvSpPr>
          <p:cNvPr id="980" name="Google Shape;980;p172"/>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Team1_Banner-rechts">
  <p:cSld name="CUSTOM_5">
    <p:spTree>
      <p:nvGrpSpPr>
        <p:cNvPr id="981" name="Shape 981"/>
        <p:cNvGrpSpPr/>
        <p:nvPr/>
      </p:nvGrpSpPr>
      <p:grpSpPr>
        <a:xfrm>
          <a:off x="0" y="0"/>
          <a:ext cx="0" cy="0"/>
          <a:chOff x="0" y="0"/>
          <a:chExt cx="0" cy="0"/>
        </a:xfrm>
      </p:grpSpPr>
      <p:sp>
        <p:nvSpPr>
          <p:cNvPr id="982" name="Google Shape;982;p173"/>
          <p:cNvSpPr txBox="1"/>
          <p:nvPr>
            <p:ph type="ctrTitle"/>
          </p:nvPr>
        </p:nvSpPr>
        <p:spPr>
          <a:xfrm>
            <a:off x="5439975" y="3898975"/>
            <a:ext cx="3754500" cy="828600"/>
          </a:xfrm>
          <a:prstGeom prst="rect">
            <a:avLst/>
          </a:prstGeom>
          <a:solidFill>
            <a:schemeClr val="accent5"/>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1800"/>
              <a:buNone/>
              <a:defRPr sz="1800">
                <a:solidFill>
                  <a:srgbClr val="FFFFFF"/>
                </a:solidFill>
              </a:defRPr>
            </a:lvl2pPr>
            <a:lvl3pPr indent="0" lvl="2" rtl="0">
              <a:spcBef>
                <a:spcPts val="0"/>
              </a:spcBef>
              <a:spcAft>
                <a:spcPts val="0"/>
              </a:spcAft>
              <a:buClr>
                <a:srgbClr val="FFFFFF"/>
              </a:buClr>
              <a:buSzPts val="1800"/>
              <a:buNone/>
              <a:defRPr sz="1800">
                <a:solidFill>
                  <a:srgbClr val="FFFFFF"/>
                </a:solidFill>
              </a:defRPr>
            </a:lvl3pPr>
            <a:lvl4pPr indent="0" lvl="3" rtl="0">
              <a:spcBef>
                <a:spcPts val="0"/>
              </a:spcBef>
              <a:spcAft>
                <a:spcPts val="0"/>
              </a:spcAft>
              <a:buClr>
                <a:srgbClr val="FFFFFF"/>
              </a:buClr>
              <a:buSzPts val="1800"/>
              <a:buNone/>
              <a:defRPr sz="1800">
                <a:solidFill>
                  <a:srgbClr val="FFFFFF"/>
                </a:solidFill>
              </a:defRPr>
            </a:lvl4pPr>
            <a:lvl5pPr indent="0" lvl="4" rtl="0">
              <a:spcBef>
                <a:spcPts val="0"/>
              </a:spcBef>
              <a:spcAft>
                <a:spcPts val="0"/>
              </a:spcAft>
              <a:buClr>
                <a:srgbClr val="FFFFFF"/>
              </a:buClr>
              <a:buSzPts val="1800"/>
              <a:buNone/>
              <a:defRPr sz="1800">
                <a:solidFill>
                  <a:srgbClr val="FFFFFF"/>
                </a:solidFill>
              </a:defRPr>
            </a:lvl5pPr>
            <a:lvl6pPr indent="0" lvl="5" rtl="0">
              <a:spcBef>
                <a:spcPts val="0"/>
              </a:spcBef>
              <a:spcAft>
                <a:spcPts val="0"/>
              </a:spcAft>
              <a:buClr>
                <a:srgbClr val="FFFFFF"/>
              </a:buClr>
              <a:buSzPts val="1800"/>
              <a:buNone/>
              <a:defRPr sz="1800">
                <a:solidFill>
                  <a:srgbClr val="FFFFFF"/>
                </a:solidFill>
              </a:defRPr>
            </a:lvl6pPr>
            <a:lvl7pPr indent="0" lvl="6" rtl="0">
              <a:spcBef>
                <a:spcPts val="0"/>
              </a:spcBef>
              <a:spcAft>
                <a:spcPts val="0"/>
              </a:spcAft>
              <a:buClr>
                <a:srgbClr val="FFFFFF"/>
              </a:buClr>
              <a:buSzPts val="1800"/>
              <a:buNone/>
              <a:defRPr sz="1800">
                <a:solidFill>
                  <a:srgbClr val="FFFFFF"/>
                </a:solidFill>
              </a:defRPr>
            </a:lvl7pPr>
            <a:lvl8pPr indent="0" lvl="7" rtl="0">
              <a:spcBef>
                <a:spcPts val="0"/>
              </a:spcBef>
              <a:spcAft>
                <a:spcPts val="0"/>
              </a:spcAft>
              <a:buClr>
                <a:srgbClr val="FFFFFF"/>
              </a:buClr>
              <a:buSzPts val="1800"/>
              <a:buNone/>
              <a:defRPr sz="1800">
                <a:solidFill>
                  <a:srgbClr val="FFFFFF"/>
                </a:solidFill>
              </a:defRPr>
            </a:lvl8pPr>
            <a:lvl9pPr indent="0" lvl="8" rtl="0">
              <a:spcBef>
                <a:spcPts val="0"/>
              </a:spcBef>
              <a:spcAft>
                <a:spcPts val="0"/>
              </a:spcAft>
              <a:buClr>
                <a:srgbClr val="FFFFFF"/>
              </a:buClr>
              <a:buSzPts val="1800"/>
              <a:buNone/>
              <a:defRPr sz="1800">
                <a:solidFill>
                  <a:srgbClr val="FFFFFF"/>
                </a:solidFill>
              </a:defRPr>
            </a:lvl9pPr>
          </a:lstStyle>
          <a:p/>
        </p:txBody>
      </p:sp>
      <p:sp>
        <p:nvSpPr>
          <p:cNvPr id="983" name="Google Shape;983;p173"/>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Team4_BG">
  <p:cSld name="TITLE_3_1_1_1_1_2">
    <p:bg>
      <p:bgPr>
        <a:solidFill>
          <a:schemeClr val="accent6"/>
        </a:solidFill>
      </p:bgPr>
    </p:bg>
    <p:spTree>
      <p:nvGrpSpPr>
        <p:cNvPr id="66" name="Shape 66"/>
        <p:cNvGrpSpPr/>
        <p:nvPr/>
      </p:nvGrpSpPr>
      <p:grpSpPr>
        <a:xfrm>
          <a:off x="0" y="0"/>
          <a:ext cx="0" cy="0"/>
          <a:chOff x="0" y="0"/>
          <a:chExt cx="0" cy="0"/>
        </a:xfrm>
      </p:grpSpPr>
      <p:pic>
        <p:nvPicPr>
          <p:cNvPr id="67" name="Google Shape;67;p18"/>
          <p:cNvPicPr preferRelativeResize="0"/>
          <p:nvPr/>
        </p:nvPicPr>
        <p:blipFill rotWithShape="1">
          <a:blip r:embed="rId2">
            <a:alphaModFix/>
          </a:blip>
          <a:srcRect b="23234" l="0" r="0" t="18223"/>
          <a:stretch/>
        </p:blipFill>
        <p:spPr>
          <a:xfrm>
            <a:off x="6974125" y="257125"/>
            <a:ext cx="1980902" cy="328425"/>
          </a:xfrm>
          <a:prstGeom prst="rect">
            <a:avLst/>
          </a:prstGeom>
          <a:noFill/>
          <a:ln>
            <a:noFill/>
          </a:ln>
        </p:spPr>
      </p:pic>
      <p:sp>
        <p:nvSpPr>
          <p:cNvPr id="68" name="Google Shape;68;p18"/>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rm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Team6_Zitat">
  <p:cSld name="Zitat">
    <p:spTree>
      <p:nvGrpSpPr>
        <p:cNvPr id="984" name="Shape 984"/>
        <p:cNvGrpSpPr/>
        <p:nvPr/>
      </p:nvGrpSpPr>
      <p:grpSpPr>
        <a:xfrm>
          <a:off x="0" y="0"/>
          <a:ext cx="0" cy="0"/>
          <a:chOff x="0" y="0"/>
          <a:chExt cx="0" cy="0"/>
        </a:xfrm>
      </p:grpSpPr>
      <p:sp>
        <p:nvSpPr>
          <p:cNvPr id="985" name="Google Shape;985;p174"/>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986" name="Google Shape;986;p174"/>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3"/>
                </a:solidFill>
                <a:latin typeface="Helvetica Neue"/>
                <a:ea typeface="Helvetica Neue"/>
                <a:cs typeface="Helvetica Neue"/>
                <a:sym typeface="Helvetica Neue"/>
              </a:rPr>
              <a:t>„</a:t>
            </a:r>
            <a:endParaRPr i="0" sz="8800">
              <a:solidFill>
                <a:schemeClr val="accent3"/>
              </a:solidFill>
              <a:latin typeface="Helvetica Neue"/>
              <a:ea typeface="Helvetica Neue"/>
              <a:cs typeface="Helvetica Neue"/>
              <a:sym typeface="Helvetica Neue"/>
            </a:endParaRPr>
          </a:p>
        </p:txBody>
      </p:sp>
      <p:sp>
        <p:nvSpPr>
          <p:cNvPr id="987" name="Google Shape;987;p174"/>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SzPts val="2000"/>
              <a:buFont typeface="Montserrat"/>
              <a:buNone/>
              <a:defRPr i="0" sz="2000" u="none" cap="none" strike="noStrike">
                <a:latin typeface="Montserrat"/>
                <a:ea typeface="Montserrat"/>
                <a:cs typeface="Montserrat"/>
                <a:sym typeface="Montserrat"/>
              </a:defRPr>
            </a:lvl1pPr>
            <a:lvl2pPr indent="0" lvl="1" marL="457200" marR="0" rtl="0" algn="ctr">
              <a:lnSpc>
                <a:spcPct val="130000"/>
              </a:lnSpc>
              <a:spcBef>
                <a:spcPts val="360"/>
              </a:spcBef>
              <a:spcAft>
                <a:spcPts val="0"/>
              </a:spcAft>
              <a:buSzPts val="1800"/>
              <a:buNone/>
              <a:defRPr i="0" sz="1800" u="none" cap="none" strike="noStrike"/>
            </a:lvl2pPr>
            <a:lvl3pPr indent="0" lvl="2" marL="914400" marR="0" rtl="0" algn="ctr">
              <a:lnSpc>
                <a:spcPct val="130000"/>
              </a:lnSpc>
              <a:spcBef>
                <a:spcPts val="320"/>
              </a:spcBef>
              <a:spcAft>
                <a:spcPts val="0"/>
              </a:spcAft>
              <a:buSzPts val="1400"/>
              <a:buNone/>
              <a:defRPr i="0" u="none" cap="none" strike="noStrike"/>
            </a:lvl3pPr>
            <a:lvl4pPr indent="0" lvl="3" marL="1371600" marR="0" rtl="0" algn="ctr">
              <a:lnSpc>
                <a:spcPct val="130000"/>
              </a:lnSpc>
              <a:spcBef>
                <a:spcPts val="320"/>
              </a:spcBef>
              <a:spcAft>
                <a:spcPts val="0"/>
              </a:spcAft>
              <a:buSzPts val="1800"/>
              <a:buNone/>
              <a:defRPr i="0" sz="1800" u="none" cap="none" strike="noStrike"/>
            </a:lvl4pPr>
            <a:lvl5pPr indent="0" lvl="4" marL="1828800" marR="0" rtl="0" algn="ctr">
              <a:lnSpc>
                <a:spcPct val="130000"/>
              </a:lnSpc>
              <a:spcBef>
                <a:spcPts val="320"/>
              </a:spcBef>
              <a:spcAft>
                <a:spcPts val="0"/>
              </a:spcAft>
              <a:buSzPts val="1800"/>
              <a:buNone/>
              <a:defRPr i="0" sz="1800" u="none" cap="none" strike="noStrike"/>
            </a:lvl5pPr>
            <a:lvl6pPr indent="0" lvl="5" marL="2286000" marR="0" rtl="0" algn="ctr">
              <a:spcBef>
                <a:spcPts val="400"/>
              </a:spcBef>
              <a:spcAft>
                <a:spcPts val="0"/>
              </a:spcAft>
              <a:buSzPts val="1800"/>
              <a:buNone/>
              <a:defRPr i="0" sz="1800" u="none" cap="none" strike="noStrike"/>
            </a:lvl6pPr>
            <a:lvl7pPr indent="0" lvl="6" marL="2743200" marR="0" rtl="0" algn="ctr">
              <a:spcBef>
                <a:spcPts val="400"/>
              </a:spcBef>
              <a:spcAft>
                <a:spcPts val="0"/>
              </a:spcAft>
              <a:buSzPts val="1800"/>
              <a:buNone/>
              <a:defRPr i="0" sz="1800" u="none" cap="none" strike="noStrike"/>
            </a:lvl7pPr>
            <a:lvl8pPr indent="0" lvl="7" marL="3200400" marR="0" rtl="0" algn="ctr">
              <a:spcBef>
                <a:spcPts val="400"/>
              </a:spcBef>
              <a:spcAft>
                <a:spcPts val="0"/>
              </a:spcAft>
              <a:buSzPts val="1800"/>
              <a:buNone/>
              <a:defRPr i="0" sz="1800" u="none" cap="none" strike="noStrike"/>
            </a:lvl8pPr>
            <a:lvl9pPr indent="0" lvl="8" marL="3657600" marR="0" rtl="0" algn="ctr">
              <a:spcBef>
                <a:spcPts val="400"/>
              </a:spcBef>
              <a:spcAft>
                <a:spcPts val="0"/>
              </a:spcAft>
              <a:buSzPts val="1800"/>
              <a:buNone/>
              <a:defRPr i="0" sz="1800" u="none" cap="none" strike="noStrike"/>
            </a:lvl9pPr>
          </a:lstStyle>
          <a:p/>
        </p:txBody>
      </p:sp>
      <p:sp>
        <p:nvSpPr>
          <p:cNvPr id="988" name="Google Shape;988;p174"/>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989" name="Google Shape;989;p174"/>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3"/>
                </a:solidFill>
                <a:latin typeface="Helvetica Neue"/>
                <a:ea typeface="Helvetica Neue"/>
                <a:cs typeface="Helvetica Neue"/>
                <a:sym typeface="Helvetica Neue"/>
              </a:rPr>
              <a:t>“</a:t>
            </a:r>
            <a:endParaRPr i="0" sz="8800">
              <a:solidFill>
                <a:schemeClr val="accent3"/>
              </a:solidFill>
              <a:latin typeface="Helvetica Neue"/>
              <a:ea typeface="Helvetica Neue"/>
              <a:cs typeface="Helvetica Neue"/>
              <a:sym typeface="Helvetica Neue"/>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Team2_Zitat">
  <p:cSld name="Zitat_2">
    <p:spTree>
      <p:nvGrpSpPr>
        <p:cNvPr id="990" name="Shape 990"/>
        <p:cNvGrpSpPr/>
        <p:nvPr/>
      </p:nvGrpSpPr>
      <p:grpSpPr>
        <a:xfrm>
          <a:off x="0" y="0"/>
          <a:ext cx="0" cy="0"/>
          <a:chOff x="0" y="0"/>
          <a:chExt cx="0" cy="0"/>
        </a:xfrm>
      </p:grpSpPr>
      <p:sp>
        <p:nvSpPr>
          <p:cNvPr id="991" name="Google Shape;991;p175"/>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992" name="Google Shape;992;p175"/>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993" name="Google Shape;993;p175"/>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4"/>
                </a:solidFill>
                <a:latin typeface="Helvetica Neue"/>
                <a:ea typeface="Helvetica Neue"/>
                <a:cs typeface="Helvetica Neue"/>
                <a:sym typeface="Helvetica Neue"/>
              </a:rPr>
              <a:t>„</a:t>
            </a:r>
            <a:endParaRPr i="0" sz="8800">
              <a:solidFill>
                <a:schemeClr val="accent4"/>
              </a:solidFill>
              <a:latin typeface="Helvetica Neue"/>
              <a:ea typeface="Helvetica Neue"/>
              <a:cs typeface="Helvetica Neue"/>
              <a:sym typeface="Helvetica Neue"/>
            </a:endParaRPr>
          </a:p>
        </p:txBody>
      </p:sp>
      <p:sp>
        <p:nvSpPr>
          <p:cNvPr id="994" name="Google Shape;994;p175"/>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4"/>
              </a:buClr>
              <a:buSzPts val="2000"/>
              <a:buFont typeface="Montserrat"/>
              <a:buNone/>
              <a:defRPr i="0" sz="2000" u="none" cap="none" strike="noStrike">
                <a:solidFill>
                  <a:schemeClr val="accent4"/>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4"/>
              </a:buClr>
              <a:buSzPts val="1800"/>
              <a:buNone/>
              <a:defRPr i="0" sz="1800" u="none" cap="none" strike="noStrike">
                <a:solidFill>
                  <a:schemeClr val="accent4"/>
                </a:solidFill>
              </a:defRPr>
            </a:lvl2pPr>
            <a:lvl3pPr indent="0" lvl="2" marL="914400" marR="0" rtl="0" algn="ctr">
              <a:lnSpc>
                <a:spcPct val="130000"/>
              </a:lnSpc>
              <a:spcBef>
                <a:spcPts val="320"/>
              </a:spcBef>
              <a:spcAft>
                <a:spcPts val="0"/>
              </a:spcAft>
              <a:buClr>
                <a:schemeClr val="accent4"/>
              </a:buClr>
              <a:buSzPts val="1400"/>
              <a:buNone/>
              <a:defRPr i="0" u="none" cap="none" strike="noStrike">
                <a:solidFill>
                  <a:schemeClr val="accent4"/>
                </a:solidFill>
              </a:defRPr>
            </a:lvl3pPr>
            <a:lvl4pPr indent="0" lvl="3" marL="1371600" marR="0" rtl="0" algn="ctr">
              <a:lnSpc>
                <a:spcPct val="130000"/>
              </a:lnSpc>
              <a:spcBef>
                <a:spcPts val="320"/>
              </a:spcBef>
              <a:spcAft>
                <a:spcPts val="0"/>
              </a:spcAft>
              <a:buClr>
                <a:schemeClr val="accent4"/>
              </a:buClr>
              <a:buSzPts val="1800"/>
              <a:buNone/>
              <a:defRPr i="0" sz="1800" u="none" cap="none" strike="noStrike">
                <a:solidFill>
                  <a:schemeClr val="accent4"/>
                </a:solidFill>
              </a:defRPr>
            </a:lvl4pPr>
            <a:lvl5pPr indent="0" lvl="4" marL="1828800" marR="0" rtl="0" algn="ctr">
              <a:lnSpc>
                <a:spcPct val="130000"/>
              </a:lnSpc>
              <a:spcBef>
                <a:spcPts val="320"/>
              </a:spcBef>
              <a:spcAft>
                <a:spcPts val="0"/>
              </a:spcAft>
              <a:buClr>
                <a:schemeClr val="accent4"/>
              </a:buClr>
              <a:buSzPts val="1800"/>
              <a:buNone/>
              <a:defRPr i="0" sz="1800" u="none" cap="none" strike="noStrike">
                <a:solidFill>
                  <a:schemeClr val="accent4"/>
                </a:solidFill>
              </a:defRPr>
            </a:lvl5pPr>
            <a:lvl6pPr indent="0" lvl="5" marL="2286000" marR="0" rtl="0" algn="ctr">
              <a:spcBef>
                <a:spcPts val="400"/>
              </a:spcBef>
              <a:spcAft>
                <a:spcPts val="0"/>
              </a:spcAft>
              <a:buClr>
                <a:schemeClr val="accent4"/>
              </a:buClr>
              <a:buSzPts val="1800"/>
              <a:buNone/>
              <a:defRPr i="0" sz="1800" u="none" cap="none" strike="noStrike">
                <a:solidFill>
                  <a:schemeClr val="accent4"/>
                </a:solidFill>
              </a:defRPr>
            </a:lvl6pPr>
            <a:lvl7pPr indent="0" lvl="6" marL="2743200" marR="0" rtl="0" algn="ctr">
              <a:spcBef>
                <a:spcPts val="400"/>
              </a:spcBef>
              <a:spcAft>
                <a:spcPts val="0"/>
              </a:spcAft>
              <a:buClr>
                <a:schemeClr val="accent4"/>
              </a:buClr>
              <a:buSzPts val="1800"/>
              <a:buNone/>
              <a:defRPr i="0" sz="1800" u="none" cap="none" strike="noStrike">
                <a:solidFill>
                  <a:schemeClr val="accent4"/>
                </a:solidFill>
              </a:defRPr>
            </a:lvl7pPr>
            <a:lvl8pPr indent="0" lvl="7" marL="3200400" marR="0" rtl="0" algn="ctr">
              <a:spcBef>
                <a:spcPts val="400"/>
              </a:spcBef>
              <a:spcAft>
                <a:spcPts val="0"/>
              </a:spcAft>
              <a:buClr>
                <a:schemeClr val="accent4"/>
              </a:buClr>
              <a:buSzPts val="1800"/>
              <a:buNone/>
              <a:defRPr i="0" sz="1800" u="none" cap="none" strike="noStrike">
                <a:solidFill>
                  <a:schemeClr val="accent4"/>
                </a:solidFill>
              </a:defRPr>
            </a:lvl8pPr>
            <a:lvl9pPr indent="0" lvl="8" marL="3657600" marR="0" rtl="0" algn="ctr">
              <a:spcBef>
                <a:spcPts val="400"/>
              </a:spcBef>
              <a:spcAft>
                <a:spcPts val="0"/>
              </a:spcAft>
              <a:buClr>
                <a:schemeClr val="accent4"/>
              </a:buClr>
              <a:buSzPts val="1800"/>
              <a:buNone/>
              <a:defRPr i="0" sz="1800" u="none" cap="none" strike="noStrike">
                <a:solidFill>
                  <a:schemeClr val="accent4"/>
                </a:solidFill>
              </a:defRPr>
            </a:lvl9pPr>
          </a:lstStyle>
          <a:p/>
        </p:txBody>
      </p:sp>
      <p:sp>
        <p:nvSpPr>
          <p:cNvPr id="995" name="Google Shape;995;p175"/>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4"/>
                </a:solidFill>
                <a:latin typeface="Helvetica Neue"/>
                <a:ea typeface="Helvetica Neue"/>
                <a:cs typeface="Helvetica Neue"/>
                <a:sym typeface="Helvetica Neue"/>
              </a:rPr>
              <a:t>“</a:t>
            </a:r>
            <a:endParaRPr i="0" sz="8800">
              <a:solidFill>
                <a:schemeClr val="accent4"/>
              </a:solidFill>
              <a:latin typeface="Helvetica Neue"/>
              <a:ea typeface="Helvetica Neue"/>
              <a:cs typeface="Helvetica Neue"/>
              <a:sym typeface="Helvetica Neue"/>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Team1_Zitat">
  <p:cSld name="Zitat_1">
    <p:spTree>
      <p:nvGrpSpPr>
        <p:cNvPr id="996" name="Shape 996"/>
        <p:cNvGrpSpPr/>
        <p:nvPr/>
      </p:nvGrpSpPr>
      <p:grpSpPr>
        <a:xfrm>
          <a:off x="0" y="0"/>
          <a:ext cx="0" cy="0"/>
          <a:chOff x="0" y="0"/>
          <a:chExt cx="0" cy="0"/>
        </a:xfrm>
      </p:grpSpPr>
      <p:sp>
        <p:nvSpPr>
          <p:cNvPr id="997" name="Google Shape;997;p176"/>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998" name="Google Shape;998;p176"/>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999" name="Google Shape;999;p176"/>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5"/>
                </a:solidFill>
                <a:latin typeface="Helvetica Neue"/>
                <a:ea typeface="Helvetica Neue"/>
                <a:cs typeface="Helvetica Neue"/>
                <a:sym typeface="Helvetica Neue"/>
              </a:rPr>
              <a:t>„</a:t>
            </a:r>
            <a:endParaRPr i="0" sz="8800">
              <a:solidFill>
                <a:schemeClr val="accent5"/>
              </a:solidFill>
              <a:latin typeface="Helvetica Neue"/>
              <a:ea typeface="Helvetica Neue"/>
              <a:cs typeface="Helvetica Neue"/>
              <a:sym typeface="Helvetica Neue"/>
            </a:endParaRPr>
          </a:p>
        </p:txBody>
      </p:sp>
      <p:sp>
        <p:nvSpPr>
          <p:cNvPr id="1000" name="Google Shape;1000;p176"/>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5"/>
              </a:buClr>
              <a:buSzPts val="2000"/>
              <a:buFont typeface="Montserrat"/>
              <a:buNone/>
              <a:defRPr i="0" sz="2000" u="none" cap="none" strike="noStrike">
                <a:solidFill>
                  <a:schemeClr val="accent5"/>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5"/>
              </a:buClr>
              <a:buSzPts val="1800"/>
              <a:buNone/>
              <a:defRPr i="0" sz="1800" u="none" cap="none" strike="noStrike">
                <a:solidFill>
                  <a:schemeClr val="accent5"/>
                </a:solidFill>
              </a:defRPr>
            </a:lvl2pPr>
            <a:lvl3pPr indent="0" lvl="2" marL="914400" marR="0" rtl="0" algn="ctr">
              <a:lnSpc>
                <a:spcPct val="130000"/>
              </a:lnSpc>
              <a:spcBef>
                <a:spcPts val="320"/>
              </a:spcBef>
              <a:spcAft>
                <a:spcPts val="0"/>
              </a:spcAft>
              <a:buClr>
                <a:schemeClr val="accent5"/>
              </a:buClr>
              <a:buSzPts val="1400"/>
              <a:buNone/>
              <a:defRPr i="0" u="none" cap="none" strike="noStrike">
                <a:solidFill>
                  <a:schemeClr val="accent5"/>
                </a:solidFill>
              </a:defRPr>
            </a:lvl3pPr>
            <a:lvl4pPr indent="0" lvl="3" marL="1371600" marR="0" rtl="0" algn="ctr">
              <a:lnSpc>
                <a:spcPct val="130000"/>
              </a:lnSpc>
              <a:spcBef>
                <a:spcPts val="320"/>
              </a:spcBef>
              <a:spcAft>
                <a:spcPts val="0"/>
              </a:spcAft>
              <a:buClr>
                <a:schemeClr val="accent5"/>
              </a:buClr>
              <a:buSzPts val="1800"/>
              <a:buNone/>
              <a:defRPr i="0" sz="1800" u="none" cap="none" strike="noStrike">
                <a:solidFill>
                  <a:schemeClr val="accent5"/>
                </a:solidFill>
              </a:defRPr>
            </a:lvl4pPr>
            <a:lvl5pPr indent="0" lvl="4" marL="1828800" marR="0" rtl="0" algn="ctr">
              <a:lnSpc>
                <a:spcPct val="130000"/>
              </a:lnSpc>
              <a:spcBef>
                <a:spcPts val="320"/>
              </a:spcBef>
              <a:spcAft>
                <a:spcPts val="0"/>
              </a:spcAft>
              <a:buClr>
                <a:schemeClr val="accent5"/>
              </a:buClr>
              <a:buSzPts val="1800"/>
              <a:buNone/>
              <a:defRPr i="0" sz="1800" u="none" cap="none" strike="noStrike">
                <a:solidFill>
                  <a:schemeClr val="accent5"/>
                </a:solidFill>
              </a:defRPr>
            </a:lvl5pPr>
            <a:lvl6pPr indent="0" lvl="5" marL="2286000" marR="0" rtl="0" algn="ctr">
              <a:spcBef>
                <a:spcPts val="400"/>
              </a:spcBef>
              <a:spcAft>
                <a:spcPts val="0"/>
              </a:spcAft>
              <a:buClr>
                <a:schemeClr val="accent5"/>
              </a:buClr>
              <a:buSzPts val="1800"/>
              <a:buNone/>
              <a:defRPr i="0" sz="1800" u="none" cap="none" strike="noStrike">
                <a:solidFill>
                  <a:schemeClr val="accent5"/>
                </a:solidFill>
              </a:defRPr>
            </a:lvl6pPr>
            <a:lvl7pPr indent="0" lvl="6" marL="2743200" marR="0" rtl="0" algn="ctr">
              <a:spcBef>
                <a:spcPts val="400"/>
              </a:spcBef>
              <a:spcAft>
                <a:spcPts val="0"/>
              </a:spcAft>
              <a:buClr>
                <a:schemeClr val="accent5"/>
              </a:buClr>
              <a:buSzPts val="1800"/>
              <a:buNone/>
              <a:defRPr i="0" sz="1800" u="none" cap="none" strike="noStrike">
                <a:solidFill>
                  <a:schemeClr val="accent5"/>
                </a:solidFill>
              </a:defRPr>
            </a:lvl7pPr>
            <a:lvl8pPr indent="0" lvl="7" marL="3200400" marR="0" rtl="0" algn="ctr">
              <a:spcBef>
                <a:spcPts val="400"/>
              </a:spcBef>
              <a:spcAft>
                <a:spcPts val="0"/>
              </a:spcAft>
              <a:buClr>
                <a:schemeClr val="accent5"/>
              </a:buClr>
              <a:buSzPts val="1800"/>
              <a:buNone/>
              <a:defRPr i="0" sz="1800" u="none" cap="none" strike="noStrike">
                <a:solidFill>
                  <a:schemeClr val="accent5"/>
                </a:solidFill>
              </a:defRPr>
            </a:lvl8pPr>
            <a:lvl9pPr indent="0" lvl="8" marL="3657600" marR="0" rtl="0" algn="ctr">
              <a:spcBef>
                <a:spcPts val="400"/>
              </a:spcBef>
              <a:spcAft>
                <a:spcPts val="0"/>
              </a:spcAft>
              <a:buClr>
                <a:schemeClr val="accent5"/>
              </a:buClr>
              <a:buSzPts val="1800"/>
              <a:buNone/>
              <a:defRPr i="0" sz="1800" u="none" cap="none" strike="noStrike">
                <a:solidFill>
                  <a:schemeClr val="accent5"/>
                </a:solidFill>
              </a:defRPr>
            </a:lvl9pPr>
          </a:lstStyle>
          <a:p/>
        </p:txBody>
      </p:sp>
      <p:sp>
        <p:nvSpPr>
          <p:cNvPr id="1001" name="Google Shape;1001;p176"/>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5"/>
                </a:solidFill>
                <a:latin typeface="Helvetica Neue"/>
                <a:ea typeface="Helvetica Neue"/>
                <a:cs typeface="Helvetica Neue"/>
                <a:sym typeface="Helvetica Neue"/>
              </a:rPr>
              <a:t>“</a:t>
            </a:r>
            <a:endParaRPr i="0" sz="8800">
              <a:solidFill>
                <a:schemeClr val="accent5"/>
              </a:solidFill>
              <a:latin typeface="Helvetica Neue"/>
              <a:ea typeface="Helvetica Neue"/>
              <a:cs typeface="Helvetica Neue"/>
              <a:sym typeface="Helvetica Neue"/>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Team3_Zitat">
  <p:cSld name="Zitat_1_1">
    <p:spTree>
      <p:nvGrpSpPr>
        <p:cNvPr id="1002" name="Shape 1002"/>
        <p:cNvGrpSpPr/>
        <p:nvPr/>
      </p:nvGrpSpPr>
      <p:grpSpPr>
        <a:xfrm>
          <a:off x="0" y="0"/>
          <a:ext cx="0" cy="0"/>
          <a:chOff x="0" y="0"/>
          <a:chExt cx="0" cy="0"/>
        </a:xfrm>
      </p:grpSpPr>
      <p:sp>
        <p:nvSpPr>
          <p:cNvPr id="1003" name="Google Shape;1003;p177"/>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1004" name="Google Shape;1004;p177"/>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1005" name="Google Shape;1005;p177"/>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2"/>
                </a:solidFill>
                <a:latin typeface="Helvetica Neue"/>
                <a:ea typeface="Helvetica Neue"/>
                <a:cs typeface="Helvetica Neue"/>
                <a:sym typeface="Helvetica Neue"/>
              </a:rPr>
              <a:t>„</a:t>
            </a:r>
            <a:endParaRPr i="0" sz="8800">
              <a:solidFill>
                <a:schemeClr val="accent2"/>
              </a:solidFill>
              <a:latin typeface="Helvetica Neue"/>
              <a:ea typeface="Helvetica Neue"/>
              <a:cs typeface="Helvetica Neue"/>
              <a:sym typeface="Helvetica Neue"/>
            </a:endParaRPr>
          </a:p>
        </p:txBody>
      </p:sp>
      <p:sp>
        <p:nvSpPr>
          <p:cNvPr id="1006" name="Google Shape;1006;p177"/>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2"/>
              </a:buClr>
              <a:buSzPts val="2000"/>
              <a:buFont typeface="Montserrat"/>
              <a:buNone/>
              <a:defRPr i="0" sz="2000" cap="none" strike="noStrike">
                <a:solidFill>
                  <a:schemeClr val="accent2"/>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2"/>
              </a:buClr>
              <a:buSzPts val="1800"/>
              <a:buNone/>
              <a:defRPr i="0" sz="1800" cap="none" strike="noStrike">
                <a:solidFill>
                  <a:schemeClr val="accent2"/>
                </a:solidFill>
              </a:defRPr>
            </a:lvl2pPr>
            <a:lvl3pPr indent="0" lvl="2" marL="914400" marR="0" rtl="0" algn="ctr">
              <a:lnSpc>
                <a:spcPct val="130000"/>
              </a:lnSpc>
              <a:spcBef>
                <a:spcPts val="320"/>
              </a:spcBef>
              <a:spcAft>
                <a:spcPts val="0"/>
              </a:spcAft>
              <a:buClr>
                <a:schemeClr val="accent2"/>
              </a:buClr>
              <a:buSzPts val="1400"/>
              <a:buNone/>
              <a:defRPr i="0" cap="none" strike="noStrike">
                <a:solidFill>
                  <a:schemeClr val="accent2"/>
                </a:solidFill>
              </a:defRPr>
            </a:lvl3pPr>
            <a:lvl4pPr indent="0" lvl="3" marL="1371600" marR="0" rtl="0" algn="ctr">
              <a:lnSpc>
                <a:spcPct val="130000"/>
              </a:lnSpc>
              <a:spcBef>
                <a:spcPts val="320"/>
              </a:spcBef>
              <a:spcAft>
                <a:spcPts val="0"/>
              </a:spcAft>
              <a:buClr>
                <a:schemeClr val="accent2"/>
              </a:buClr>
              <a:buSzPts val="1800"/>
              <a:buNone/>
              <a:defRPr i="0" sz="1800" cap="none" strike="noStrike">
                <a:solidFill>
                  <a:schemeClr val="accent2"/>
                </a:solidFill>
              </a:defRPr>
            </a:lvl4pPr>
            <a:lvl5pPr indent="0" lvl="4" marL="1828800" marR="0" rtl="0" algn="ctr">
              <a:lnSpc>
                <a:spcPct val="130000"/>
              </a:lnSpc>
              <a:spcBef>
                <a:spcPts val="320"/>
              </a:spcBef>
              <a:spcAft>
                <a:spcPts val="0"/>
              </a:spcAft>
              <a:buClr>
                <a:schemeClr val="accent2"/>
              </a:buClr>
              <a:buSzPts val="1800"/>
              <a:buNone/>
              <a:defRPr i="0" sz="1800" cap="none" strike="noStrike">
                <a:solidFill>
                  <a:schemeClr val="accent2"/>
                </a:solidFill>
              </a:defRPr>
            </a:lvl5pPr>
            <a:lvl6pPr indent="0" lvl="5" marL="2286000" marR="0" rtl="0" algn="ctr">
              <a:spcBef>
                <a:spcPts val="400"/>
              </a:spcBef>
              <a:spcAft>
                <a:spcPts val="0"/>
              </a:spcAft>
              <a:buClr>
                <a:schemeClr val="accent2"/>
              </a:buClr>
              <a:buSzPts val="1800"/>
              <a:buNone/>
              <a:defRPr i="0" sz="1800" cap="none" strike="noStrike">
                <a:solidFill>
                  <a:schemeClr val="accent2"/>
                </a:solidFill>
              </a:defRPr>
            </a:lvl6pPr>
            <a:lvl7pPr indent="0" lvl="6" marL="2743200" marR="0" rtl="0" algn="ctr">
              <a:spcBef>
                <a:spcPts val="400"/>
              </a:spcBef>
              <a:spcAft>
                <a:spcPts val="0"/>
              </a:spcAft>
              <a:buClr>
                <a:schemeClr val="accent2"/>
              </a:buClr>
              <a:buSzPts val="1800"/>
              <a:buNone/>
              <a:defRPr i="0" sz="1800" cap="none" strike="noStrike">
                <a:solidFill>
                  <a:schemeClr val="accent2"/>
                </a:solidFill>
              </a:defRPr>
            </a:lvl7pPr>
            <a:lvl8pPr indent="0" lvl="7" marL="3200400" marR="0" rtl="0" algn="ctr">
              <a:spcBef>
                <a:spcPts val="400"/>
              </a:spcBef>
              <a:spcAft>
                <a:spcPts val="0"/>
              </a:spcAft>
              <a:buClr>
                <a:schemeClr val="accent2"/>
              </a:buClr>
              <a:buSzPts val="1800"/>
              <a:buNone/>
              <a:defRPr i="0" sz="1800" cap="none" strike="noStrike">
                <a:solidFill>
                  <a:schemeClr val="accent2"/>
                </a:solidFill>
              </a:defRPr>
            </a:lvl8pPr>
            <a:lvl9pPr indent="0" lvl="8" marL="3657600" marR="0" rtl="0" algn="ctr">
              <a:spcBef>
                <a:spcPts val="400"/>
              </a:spcBef>
              <a:spcAft>
                <a:spcPts val="0"/>
              </a:spcAft>
              <a:buClr>
                <a:schemeClr val="accent2"/>
              </a:buClr>
              <a:buSzPts val="1800"/>
              <a:buNone/>
              <a:defRPr i="0" sz="1800" cap="none" strike="noStrike">
                <a:solidFill>
                  <a:schemeClr val="accent2"/>
                </a:solidFill>
              </a:defRPr>
            </a:lvl9pPr>
          </a:lstStyle>
          <a:p/>
        </p:txBody>
      </p:sp>
      <p:sp>
        <p:nvSpPr>
          <p:cNvPr id="1007" name="Google Shape;1007;p177"/>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2"/>
                </a:solidFill>
                <a:latin typeface="Helvetica Neue"/>
                <a:ea typeface="Helvetica Neue"/>
                <a:cs typeface="Helvetica Neue"/>
                <a:sym typeface="Helvetica Neue"/>
              </a:rPr>
              <a:t>“</a:t>
            </a:r>
            <a:endParaRPr i="0" sz="8800">
              <a:solidFill>
                <a:schemeClr val="accent2"/>
              </a:solidFill>
              <a:latin typeface="Helvetica Neue"/>
              <a:ea typeface="Helvetica Neue"/>
              <a:cs typeface="Helvetica Neue"/>
              <a:sym typeface="Helvetica Neue"/>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Team4_Zitat">
  <p:cSld name="CUSTOM_6">
    <p:spTree>
      <p:nvGrpSpPr>
        <p:cNvPr id="1008" name="Shape 1008"/>
        <p:cNvGrpSpPr/>
        <p:nvPr/>
      </p:nvGrpSpPr>
      <p:grpSpPr>
        <a:xfrm>
          <a:off x="0" y="0"/>
          <a:ext cx="0" cy="0"/>
          <a:chOff x="0" y="0"/>
          <a:chExt cx="0" cy="0"/>
        </a:xfrm>
      </p:grpSpPr>
      <p:sp>
        <p:nvSpPr>
          <p:cNvPr id="1009" name="Google Shape;1009;p178"/>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1010" name="Google Shape;1010;p178"/>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6"/>
                </a:solidFill>
                <a:latin typeface="Helvetica Neue"/>
                <a:ea typeface="Helvetica Neue"/>
                <a:cs typeface="Helvetica Neue"/>
                <a:sym typeface="Helvetica Neue"/>
              </a:rPr>
              <a:t>„</a:t>
            </a:r>
            <a:endParaRPr i="0" sz="8800">
              <a:solidFill>
                <a:schemeClr val="accent6"/>
              </a:solidFill>
              <a:latin typeface="Helvetica Neue"/>
              <a:ea typeface="Helvetica Neue"/>
              <a:cs typeface="Helvetica Neue"/>
              <a:sym typeface="Helvetica Neue"/>
            </a:endParaRPr>
          </a:p>
        </p:txBody>
      </p:sp>
      <p:sp>
        <p:nvSpPr>
          <p:cNvPr id="1011" name="Google Shape;1011;p178"/>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6"/>
              </a:buClr>
              <a:buSzPts val="2000"/>
              <a:buFont typeface="Montserrat"/>
              <a:buNone/>
              <a:defRPr i="0" sz="2000" u="none" cap="none" strike="noStrike">
                <a:solidFill>
                  <a:schemeClr val="accent6"/>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6"/>
              </a:buClr>
              <a:buSzPts val="1800"/>
              <a:buNone/>
              <a:defRPr i="0" sz="1800" u="none" cap="none" strike="noStrike">
                <a:solidFill>
                  <a:schemeClr val="accent6"/>
                </a:solidFill>
              </a:defRPr>
            </a:lvl2pPr>
            <a:lvl3pPr indent="0" lvl="2" marL="914400" marR="0" rtl="0" algn="ctr">
              <a:lnSpc>
                <a:spcPct val="130000"/>
              </a:lnSpc>
              <a:spcBef>
                <a:spcPts val="320"/>
              </a:spcBef>
              <a:spcAft>
                <a:spcPts val="0"/>
              </a:spcAft>
              <a:buClr>
                <a:schemeClr val="accent6"/>
              </a:buClr>
              <a:buSzPts val="1400"/>
              <a:buNone/>
              <a:defRPr i="0" u="none" cap="none" strike="noStrike">
                <a:solidFill>
                  <a:schemeClr val="accent6"/>
                </a:solidFill>
              </a:defRPr>
            </a:lvl3pPr>
            <a:lvl4pPr indent="0" lvl="3" marL="1371600" marR="0" rtl="0" algn="ctr">
              <a:lnSpc>
                <a:spcPct val="130000"/>
              </a:lnSpc>
              <a:spcBef>
                <a:spcPts val="320"/>
              </a:spcBef>
              <a:spcAft>
                <a:spcPts val="0"/>
              </a:spcAft>
              <a:buClr>
                <a:schemeClr val="accent6"/>
              </a:buClr>
              <a:buSzPts val="1800"/>
              <a:buNone/>
              <a:defRPr i="0" sz="1800" u="none" cap="none" strike="noStrike">
                <a:solidFill>
                  <a:schemeClr val="accent6"/>
                </a:solidFill>
              </a:defRPr>
            </a:lvl4pPr>
            <a:lvl5pPr indent="0" lvl="4" marL="1828800" marR="0" rtl="0" algn="ctr">
              <a:lnSpc>
                <a:spcPct val="130000"/>
              </a:lnSpc>
              <a:spcBef>
                <a:spcPts val="320"/>
              </a:spcBef>
              <a:spcAft>
                <a:spcPts val="0"/>
              </a:spcAft>
              <a:buClr>
                <a:schemeClr val="accent6"/>
              </a:buClr>
              <a:buSzPts val="1800"/>
              <a:buNone/>
              <a:defRPr i="0" sz="1800" u="none" cap="none" strike="noStrike">
                <a:solidFill>
                  <a:schemeClr val="accent6"/>
                </a:solidFill>
              </a:defRPr>
            </a:lvl5pPr>
            <a:lvl6pPr indent="0" lvl="5" marL="2286000" marR="0" rtl="0" algn="ctr">
              <a:spcBef>
                <a:spcPts val="400"/>
              </a:spcBef>
              <a:spcAft>
                <a:spcPts val="0"/>
              </a:spcAft>
              <a:buClr>
                <a:schemeClr val="accent6"/>
              </a:buClr>
              <a:buSzPts val="1800"/>
              <a:buNone/>
              <a:defRPr i="0" sz="1800" u="none" cap="none" strike="noStrike">
                <a:solidFill>
                  <a:schemeClr val="accent6"/>
                </a:solidFill>
              </a:defRPr>
            </a:lvl6pPr>
            <a:lvl7pPr indent="0" lvl="6" marL="2743200" marR="0" rtl="0" algn="ctr">
              <a:spcBef>
                <a:spcPts val="400"/>
              </a:spcBef>
              <a:spcAft>
                <a:spcPts val="0"/>
              </a:spcAft>
              <a:buClr>
                <a:schemeClr val="accent6"/>
              </a:buClr>
              <a:buSzPts val="1800"/>
              <a:buNone/>
              <a:defRPr i="0" sz="1800" u="none" cap="none" strike="noStrike">
                <a:solidFill>
                  <a:schemeClr val="accent6"/>
                </a:solidFill>
              </a:defRPr>
            </a:lvl7pPr>
            <a:lvl8pPr indent="0" lvl="7" marL="3200400" marR="0" rtl="0" algn="ctr">
              <a:spcBef>
                <a:spcPts val="400"/>
              </a:spcBef>
              <a:spcAft>
                <a:spcPts val="0"/>
              </a:spcAft>
              <a:buClr>
                <a:schemeClr val="accent6"/>
              </a:buClr>
              <a:buSzPts val="1800"/>
              <a:buNone/>
              <a:defRPr i="0" sz="1800" u="none" cap="none" strike="noStrike">
                <a:solidFill>
                  <a:schemeClr val="accent6"/>
                </a:solidFill>
              </a:defRPr>
            </a:lvl8pPr>
            <a:lvl9pPr indent="0" lvl="8" marL="3657600" marR="0" rtl="0" algn="ctr">
              <a:spcBef>
                <a:spcPts val="400"/>
              </a:spcBef>
              <a:spcAft>
                <a:spcPts val="0"/>
              </a:spcAft>
              <a:buClr>
                <a:schemeClr val="accent6"/>
              </a:buClr>
              <a:buSzPts val="1800"/>
              <a:buNone/>
              <a:defRPr i="0" sz="1800" u="none" cap="none" strike="noStrike">
                <a:solidFill>
                  <a:schemeClr val="accent6"/>
                </a:solidFill>
              </a:defRPr>
            </a:lvl9pPr>
          </a:lstStyle>
          <a:p/>
        </p:txBody>
      </p:sp>
      <p:sp>
        <p:nvSpPr>
          <p:cNvPr id="1012" name="Google Shape;1012;p178"/>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6"/>
                </a:solidFill>
                <a:latin typeface="Helvetica Neue"/>
                <a:ea typeface="Helvetica Neue"/>
                <a:cs typeface="Helvetica Neue"/>
                <a:sym typeface="Helvetica Neue"/>
              </a:rPr>
              <a:t>“</a:t>
            </a:r>
            <a:endParaRPr i="0" sz="8800">
              <a:solidFill>
                <a:schemeClr val="accent6"/>
              </a:solidFill>
              <a:latin typeface="Helvetica Neue"/>
              <a:ea typeface="Helvetica Neue"/>
              <a:cs typeface="Helvetica Neue"/>
              <a:sym typeface="Helvetica Neue"/>
            </a:endParaRPr>
          </a:p>
        </p:txBody>
      </p:sp>
      <p:sp>
        <p:nvSpPr>
          <p:cNvPr id="1013" name="Google Shape;1013;p178"/>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Team5_Zitat">
  <p:cSld name="Zitat_1_1_1">
    <p:spTree>
      <p:nvGrpSpPr>
        <p:cNvPr id="1014" name="Shape 1014"/>
        <p:cNvGrpSpPr/>
        <p:nvPr/>
      </p:nvGrpSpPr>
      <p:grpSpPr>
        <a:xfrm>
          <a:off x="0" y="0"/>
          <a:ext cx="0" cy="0"/>
          <a:chOff x="0" y="0"/>
          <a:chExt cx="0" cy="0"/>
        </a:xfrm>
      </p:grpSpPr>
      <p:sp>
        <p:nvSpPr>
          <p:cNvPr id="1015" name="Google Shape;1015;p179"/>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1016" name="Google Shape;1016;p179"/>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1017" name="Google Shape;1017;p179"/>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1"/>
                </a:solidFill>
                <a:latin typeface="Helvetica Neue"/>
                <a:ea typeface="Helvetica Neue"/>
                <a:cs typeface="Helvetica Neue"/>
                <a:sym typeface="Helvetica Neue"/>
              </a:rPr>
              <a:t>„</a:t>
            </a:r>
            <a:endParaRPr i="0" sz="8800">
              <a:solidFill>
                <a:schemeClr val="accent1"/>
              </a:solidFill>
              <a:latin typeface="Helvetica Neue"/>
              <a:ea typeface="Helvetica Neue"/>
              <a:cs typeface="Helvetica Neue"/>
              <a:sym typeface="Helvetica Neue"/>
            </a:endParaRPr>
          </a:p>
        </p:txBody>
      </p:sp>
      <p:sp>
        <p:nvSpPr>
          <p:cNvPr id="1018" name="Google Shape;1018;p179"/>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1"/>
              </a:buClr>
              <a:buSzPts val="2000"/>
              <a:buFont typeface="Montserrat"/>
              <a:buNone/>
              <a:defRPr i="0" sz="2000" u="none" cap="none" strike="noStrike">
                <a:solidFill>
                  <a:schemeClr val="accent1"/>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1"/>
              </a:buClr>
              <a:buSzPts val="1800"/>
              <a:buNone/>
              <a:defRPr i="0" sz="1800" u="none" cap="none" strike="noStrike">
                <a:solidFill>
                  <a:schemeClr val="accent1"/>
                </a:solidFill>
              </a:defRPr>
            </a:lvl2pPr>
            <a:lvl3pPr indent="0" lvl="2" marL="914400" marR="0" rtl="0" algn="ctr">
              <a:lnSpc>
                <a:spcPct val="130000"/>
              </a:lnSpc>
              <a:spcBef>
                <a:spcPts val="320"/>
              </a:spcBef>
              <a:spcAft>
                <a:spcPts val="0"/>
              </a:spcAft>
              <a:buClr>
                <a:schemeClr val="accent1"/>
              </a:buClr>
              <a:buSzPts val="1400"/>
              <a:buNone/>
              <a:defRPr i="0" u="none" cap="none" strike="noStrike">
                <a:solidFill>
                  <a:schemeClr val="accent1"/>
                </a:solidFill>
              </a:defRPr>
            </a:lvl3pPr>
            <a:lvl4pPr indent="0" lvl="3" marL="1371600" marR="0" rtl="0" algn="ctr">
              <a:lnSpc>
                <a:spcPct val="130000"/>
              </a:lnSpc>
              <a:spcBef>
                <a:spcPts val="320"/>
              </a:spcBef>
              <a:spcAft>
                <a:spcPts val="0"/>
              </a:spcAft>
              <a:buClr>
                <a:schemeClr val="accent1"/>
              </a:buClr>
              <a:buSzPts val="1800"/>
              <a:buNone/>
              <a:defRPr i="0" sz="1800" u="none" cap="none" strike="noStrike">
                <a:solidFill>
                  <a:schemeClr val="accent1"/>
                </a:solidFill>
              </a:defRPr>
            </a:lvl4pPr>
            <a:lvl5pPr indent="0" lvl="4" marL="1828800" marR="0" rtl="0" algn="ctr">
              <a:lnSpc>
                <a:spcPct val="130000"/>
              </a:lnSpc>
              <a:spcBef>
                <a:spcPts val="320"/>
              </a:spcBef>
              <a:spcAft>
                <a:spcPts val="0"/>
              </a:spcAft>
              <a:buClr>
                <a:schemeClr val="accent1"/>
              </a:buClr>
              <a:buSzPts val="1800"/>
              <a:buNone/>
              <a:defRPr i="0" sz="1800" u="none" cap="none" strike="noStrike">
                <a:solidFill>
                  <a:schemeClr val="accent1"/>
                </a:solidFill>
              </a:defRPr>
            </a:lvl5pPr>
            <a:lvl6pPr indent="0" lvl="5" marL="2286000" marR="0" rtl="0" algn="ctr">
              <a:spcBef>
                <a:spcPts val="400"/>
              </a:spcBef>
              <a:spcAft>
                <a:spcPts val="0"/>
              </a:spcAft>
              <a:buClr>
                <a:schemeClr val="accent1"/>
              </a:buClr>
              <a:buSzPts val="1800"/>
              <a:buNone/>
              <a:defRPr i="0" sz="1800" u="none" cap="none" strike="noStrike">
                <a:solidFill>
                  <a:schemeClr val="accent1"/>
                </a:solidFill>
              </a:defRPr>
            </a:lvl6pPr>
            <a:lvl7pPr indent="0" lvl="6" marL="2743200" marR="0" rtl="0" algn="ctr">
              <a:spcBef>
                <a:spcPts val="400"/>
              </a:spcBef>
              <a:spcAft>
                <a:spcPts val="0"/>
              </a:spcAft>
              <a:buClr>
                <a:schemeClr val="accent1"/>
              </a:buClr>
              <a:buSzPts val="1800"/>
              <a:buNone/>
              <a:defRPr i="0" sz="1800" u="none" cap="none" strike="noStrike">
                <a:solidFill>
                  <a:schemeClr val="accent1"/>
                </a:solidFill>
              </a:defRPr>
            </a:lvl7pPr>
            <a:lvl8pPr indent="0" lvl="7" marL="3200400" marR="0" rtl="0" algn="ctr">
              <a:spcBef>
                <a:spcPts val="400"/>
              </a:spcBef>
              <a:spcAft>
                <a:spcPts val="0"/>
              </a:spcAft>
              <a:buClr>
                <a:schemeClr val="accent1"/>
              </a:buClr>
              <a:buSzPts val="1800"/>
              <a:buNone/>
              <a:defRPr i="0" sz="1800" u="none" cap="none" strike="noStrike">
                <a:solidFill>
                  <a:schemeClr val="accent1"/>
                </a:solidFill>
              </a:defRPr>
            </a:lvl8pPr>
            <a:lvl9pPr indent="0" lvl="8" marL="3657600" marR="0" rtl="0" algn="ctr">
              <a:spcBef>
                <a:spcPts val="400"/>
              </a:spcBef>
              <a:spcAft>
                <a:spcPts val="0"/>
              </a:spcAft>
              <a:buClr>
                <a:schemeClr val="accent1"/>
              </a:buClr>
              <a:buSzPts val="1800"/>
              <a:buNone/>
              <a:defRPr i="0" sz="1800" u="none" cap="none" strike="noStrike">
                <a:solidFill>
                  <a:schemeClr val="accent1"/>
                </a:solidFill>
              </a:defRPr>
            </a:lvl9pPr>
          </a:lstStyle>
          <a:p/>
        </p:txBody>
      </p:sp>
      <p:sp>
        <p:nvSpPr>
          <p:cNvPr id="1019" name="Google Shape;1019;p179"/>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1"/>
                </a:solidFill>
                <a:latin typeface="Helvetica Neue"/>
                <a:ea typeface="Helvetica Neue"/>
                <a:cs typeface="Helvetica Neue"/>
                <a:sym typeface="Helvetica Neue"/>
              </a:rPr>
              <a:t>“</a:t>
            </a:r>
            <a:endParaRPr i="0" sz="8800">
              <a:solidFill>
                <a:schemeClr val="accent1"/>
              </a:solidFill>
              <a:latin typeface="Helvetica Neue"/>
              <a:ea typeface="Helvetica Neue"/>
              <a:cs typeface="Helvetica Neue"/>
              <a:sym typeface="Helvetica Neue"/>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Ende">
  <p:cSld name="TITLE_1">
    <p:spTree>
      <p:nvGrpSpPr>
        <p:cNvPr id="1020" name="Shape 1020"/>
        <p:cNvGrpSpPr/>
        <p:nvPr/>
      </p:nvGrpSpPr>
      <p:grpSpPr>
        <a:xfrm>
          <a:off x="0" y="0"/>
          <a:ext cx="0" cy="0"/>
          <a:chOff x="0" y="0"/>
          <a:chExt cx="0" cy="0"/>
        </a:xfrm>
      </p:grpSpPr>
      <p:sp>
        <p:nvSpPr>
          <p:cNvPr id="1021" name="Google Shape;1021;p180"/>
          <p:cNvSpPr txBox="1"/>
          <p:nvPr>
            <p:ph idx="1" type="subTitle"/>
          </p:nvPr>
        </p:nvSpPr>
        <p:spPr>
          <a:xfrm>
            <a:off x="1066800" y="3768327"/>
            <a:ext cx="6858000" cy="6708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800"/>
              </a:spcBef>
              <a:spcAft>
                <a:spcPts val="0"/>
              </a:spcAft>
              <a:buClr>
                <a:schemeClr val="dk1"/>
              </a:buClr>
              <a:buSzPts val="2400"/>
              <a:buFont typeface="Montserrat Medium"/>
              <a:buNone/>
              <a:defRPr i="0" sz="1800" u="none" cap="none" strike="noStrike">
                <a:solidFill>
                  <a:schemeClr val="dk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dk2"/>
              </a:buClr>
              <a:buSzPts val="1400"/>
              <a:buNone/>
              <a:defRPr i="0" sz="1500" u="none" cap="none" strike="noStrike">
                <a:solidFill>
                  <a:schemeClr val="dk2"/>
                </a:solidFill>
              </a:defRPr>
            </a:lvl2pPr>
            <a:lvl3pPr indent="0" lvl="2" marL="685800" marR="0" rtl="0" algn="ctr">
              <a:lnSpc>
                <a:spcPct val="90000"/>
              </a:lnSpc>
              <a:spcBef>
                <a:spcPts val="400"/>
              </a:spcBef>
              <a:spcAft>
                <a:spcPts val="0"/>
              </a:spcAft>
              <a:buClr>
                <a:schemeClr val="dk2"/>
              </a:buClr>
              <a:buSzPts val="1400"/>
              <a:buNone/>
              <a:defRPr i="0" sz="1400" u="none" cap="none" strike="noStrike">
                <a:solidFill>
                  <a:schemeClr val="dk2"/>
                </a:solidFill>
              </a:defRPr>
            </a:lvl3pPr>
            <a:lvl4pPr indent="0" lvl="3" marL="1028700" marR="0" rtl="0" algn="ctr">
              <a:lnSpc>
                <a:spcPct val="90000"/>
              </a:lnSpc>
              <a:spcBef>
                <a:spcPts val="400"/>
              </a:spcBef>
              <a:spcAft>
                <a:spcPts val="0"/>
              </a:spcAft>
              <a:buClr>
                <a:schemeClr val="dk2"/>
              </a:buClr>
              <a:buSzPts val="1400"/>
              <a:buNone/>
              <a:defRPr i="0" sz="1200" u="none" cap="none" strike="noStrike">
                <a:solidFill>
                  <a:schemeClr val="dk2"/>
                </a:solidFill>
              </a:defRPr>
            </a:lvl4pPr>
            <a:lvl5pPr indent="0" lvl="4" marL="1371600" marR="0" rtl="0" algn="ctr">
              <a:lnSpc>
                <a:spcPct val="90000"/>
              </a:lnSpc>
              <a:spcBef>
                <a:spcPts val="400"/>
              </a:spcBef>
              <a:spcAft>
                <a:spcPts val="0"/>
              </a:spcAft>
              <a:buClr>
                <a:schemeClr val="dk2"/>
              </a:buClr>
              <a:buSzPts val="1400"/>
              <a:buNone/>
              <a:defRPr i="0" sz="1200" u="none" cap="none" strike="noStrike">
                <a:solidFill>
                  <a:schemeClr val="dk2"/>
                </a:solidFill>
              </a:defRPr>
            </a:lvl5pPr>
            <a:lvl6pPr indent="0" lvl="5" marL="1714500" marR="0" rtl="0" algn="ctr">
              <a:lnSpc>
                <a:spcPct val="90000"/>
              </a:lnSpc>
              <a:spcBef>
                <a:spcPts val="400"/>
              </a:spcBef>
              <a:spcAft>
                <a:spcPts val="0"/>
              </a:spcAft>
              <a:buClr>
                <a:schemeClr val="dk2"/>
              </a:buClr>
              <a:buSzPts val="1400"/>
              <a:buNone/>
              <a:defRPr i="0" sz="1200" u="none" cap="none" strike="noStrike">
                <a:solidFill>
                  <a:schemeClr val="dk2"/>
                </a:solidFill>
              </a:defRPr>
            </a:lvl6pPr>
            <a:lvl7pPr indent="0" lvl="6" marL="2057400" marR="0" rtl="0" algn="ctr">
              <a:lnSpc>
                <a:spcPct val="90000"/>
              </a:lnSpc>
              <a:spcBef>
                <a:spcPts val="400"/>
              </a:spcBef>
              <a:spcAft>
                <a:spcPts val="0"/>
              </a:spcAft>
              <a:buClr>
                <a:schemeClr val="dk2"/>
              </a:buClr>
              <a:buSzPts val="1400"/>
              <a:buNone/>
              <a:defRPr i="0" sz="1200" u="none" cap="none" strike="noStrike">
                <a:solidFill>
                  <a:schemeClr val="dk2"/>
                </a:solidFill>
              </a:defRPr>
            </a:lvl7pPr>
            <a:lvl8pPr indent="0" lvl="7" marL="2400300" marR="0" rtl="0" algn="ctr">
              <a:lnSpc>
                <a:spcPct val="90000"/>
              </a:lnSpc>
              <a:spcBef>
                <a:spcPts val="400"/>
              </a:spcBef>
              <a:spcAft>
                <a:spcPts val="0"/>
              </a:spcAft>
              <a:buClr>
                <a:schemeClr val="dk2"/>
              </a:buClr>
              <a:buSzPts val="1400"/>
              <a:buNone/>
              <a:defRPr i="0" sz="1200" u="none" cap="none" strike="noStrike">
                <a:solidFill>
                  <a:schemeClr val="dk2"/>
                </a:solidFill>
              </a:defRPr>
            </a:lvl8pPr>
            <a:lvl9pPr indent="0" lvl="8" marL="2743200" marR="0" rtl="0" algn="ctr">
              <a:lnSpc>
                <a:spcPct val="90000"/>
              </a:lnSpc>
              <a:spcBef>
                <a:spcPts val="400"/>
              </a:spcBef>
              <a:spcAft>
                <a:spcPts val="0"/>
              </a:spcAft>
              <a:buClr>
                <a:schemeClr val="dk2"/>
              </a:buClr>
              <a:buSzPts val="1400"/>
              <a:buNone/>
              <a:defRPr i="0" sz="1200" u="none" cap="none" strike="noStrike">
                <a:solidFill>
                  <a:schemeClr val="dk2"/>
                </a:solidFill>
              </a:defRPr>
            </a:lvl9pPr>
          </a:lstStyle>
          <a:p/>
        </p:txBody>
      </p:sp>
      <p:sp>
        <p:nvSpPr>
          <p:cNvPr id="1022" name="Google Shape;1022;p180"/>
          <p:cNvSpPr txBox="1"/>
          <p:nvPr/>
        </p:nvSpPr>
        <p:spPr>
          <a:xfrm>
            <a:off x="2365650" y="3136300"/>
            <a:ext cx="4092000" cy="5940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accent3"/>
              </a:buClr>
              <a:buSzPts val="4000"/>
              <a:buFont typeface="Montserrat Medium"/>
              <a:buNone/>
            </a:pPr>
            <a:r>
              <a:rPr lang="de" sz="4000">
                <a:solidFill>
                  <a:schemeClr val="accent3"/>
                </a:solidFill>
                <a:latin typeface="Montserrat Medium"/>
                <a:ea typeface="Montserrat Medium"/>
                <a:cs typeface="Montserrat Medium"/>
                <a:sym typeface="Montserrat Medium"/>
              </a:rPr>
              <a:t>Vielen Dank.</a:t>
            </a:r>
            <a:endParaRPr sz="4000">
              <a:solidFill>
                <a:schemeClr val="accent3"/>
              </a:solidFill>
              <a:latin typeface="Montserrat Medium"/>
              <a:ea typeface="Montserrat Medium"/>
              <a:cs typeface="Montserrat Medium"/>
              <a:sym typeface="Montserrat Medium"/>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1">
  <p:cSld name="TITLE_2_5_1">
    <p:bg>
      <p:bgPr>
        <a:noFill/>
      </p:bgPr>
    </p:bg>
    <p:spTree>
      <p:nvGrpSpPr>
        <p:cNvPr id="1023" name="Shape 1023"/>
        <p:cNvGrpSpPr/>
        <p:nvPr/>
      </p:nvGrpSpPr>
      <p:grpSpPr>
        <a:xfrm>
          <a:off x="0" y="0"/>
          <a:ext cx="0" cy="0"/>
          <a:chOff x="0" y="0"/>
          <a:chExt cx="0" cy="0"/>
        </a:xfrm>
      </p:grpSpPr>
      <p:sp>
        <p:nvSpPr>
          <p:cNvPr id="1024" name="Google Shape;1024;p181"/>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81"/>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81"/>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81"/>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81"/>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81"/>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0" name="Shape 1030"/>
        <p:cNvGrpSpPr/>
        <p:nvPr/>
      </p:nvGrpSpPr>
      <p:grpSpPr>
        <a:xfrm>
          <a:off x="0" y="0"/>
          <a:ext cx="0" cy="0"/>
          <a:chOff x="0" y="0"/>
          <a:chExt cx="0" cy="0"/>
        </a:xfrm>
      </p:grpSpPr>
      <p:sp>
        <p:nvSpPr>
          <p:cNvPr id="1031" name="Google Shape;1031;p182"/>
          <p:cNvSpPr txBox="1"/>
          <p:nvPr>
            <p:ph idx="12" type="sldNum"/>
          </p:nvPr>
        </p:nvSpPr>
        <p:spPr>
          <a:xfrm>
            <a:off x="8472458" y="-8"/>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032" name="Shape 1032"/>
        <p:cNvGrpSpPr/>
        <p:nvPr/>
      </p:nvGrpSpPr>
      <p:grpSpPr>
        <a:xfrm>
          <a:off x="0" y="0"/>
          <a:ext cx="0" cy="0"/>
          <a:chOff x="0" y="0"/>
          <a:chExt cx="0" cy="0"/>
        </a:xfrm>
      </p:grpSpPr>
      <p:sp>
        <p:nvSpPr>
          <p:cNvPr id="1033" name="Google Shape;1033;p183"/>
          <p:cNvSpPr txBox="1"/>
          <p:nvPr>
            <p:ph idx="12" type="sldNum"/>
          </p:nvPr>
        </p:nvSpPr>
        <p:spPr>
          <a:xfrm>
            <a:off x="8472458" y="-8"/>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Team5_BG">
  <p:cSld name="TITLE_3_1_1_1">
    <p:bg>
      <p:bgPr>
        <a:solidFill>
          <a:schemeClr val="accent1"/>
        </a:solidFill>
      </p:bgPr>
    </p:bg>
    <p:spTree>
      <p:nvGrpSpPr>
        <p:cNvPr id="69" name="Shape 69"/>
        <p:cNvGrpSpPr/>
        <p:nvPr/>
      </p:nvGrpSpPr>
      <p:grpSpPr>
        <a:xfrm>
          <a:off x="0" y="0"/>
          <a:ext cx="0" cy="0"/>
          <a:chOff x="0" y="0"/>
          <a:chExt cx="0" cy="0"/>
        </a:xfrm>
      </p:grpSpPr>
      <p:pic>
        <p:nvPicPr>
          <p:cNvPr id="70" name="Google Shape;70;p19"/>
          <p:cNvPicPr preferRelativeResize="0"/>
          <p:nvPr/>
        </p:nvPicPr>
        <p:blipFill rotWithShape="1">
          <a:blip r:embed="rId2">
            <a:alphaModFix/>
          </a:blip>
          <a:srcRect b="23231" l="0" r="0" t="16923"/>
          <a:stretch/>
        </p:blipFill>
        <p:spPr>
          <a:xfrm>
            <a:off x="6974125" y="249825"/>
            <a:ext cx="1980902" cy="335724"/>
          </a:xfrm>
          <a:prstGeom prst="rect">
            <a:avLst/>
          </a:prstGeom>
          <a:noFill/>
          <a:ln>
            <a:noFill/>
          </a:ln>
        </p:spPr>
      </p:pic>
      <p:sp>
        <p:nvSpPr>
          <p:cNvPr id="71" name="Google Shape;71;p19"/>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rm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2">
  <p:cSld name="TITLE_2_5_3_1">
    <p:bg>
      <p:bgPr>
        <a:noFill/>
      </p:bgPr>
    </p:bg>
    <p:spTree>
      <p:nvGrpSpPr>
        <p:cNvPr id="1034" name="Shape 1034"/>
        <p:cNvGrpSpPr/>
        <p:nvPr/>
      </p:nvGrpSpPr>
      <p:grpSpPr>
        <a:xfrm>
          <a:off x="0" y="0"/>
          <a:ext cx="0" cy="0"/>
          <a:chOff x="0" y="0"/>
          <a:chExt cx="0" cy="0"/>
        </a:xfrm>
      </p:grpSpPr>
      <p:pic>
        <p:nvPicPr>
          <p:cNvPr id="1035" name="Google Shape;1035;p184"/>
          <p:cNvPicPr preferRelativeResize="0"/>
          <p:nvPr/>
        </p:nvPicPr>
        <p:blipFill rotWithShape="1">
          <a:blip r:embed="rId2">
            <a:alphaModFix/>
          </a:blip>
          <a:srcRect b="23217" l="0" r="0" t="23223"/>
          <a:stretch/>
        </p:blipFill>
        <p:spPr>
          <a:xfrm>
            <a:off x="7188725" y="209025"/>
            <a:ext cx="1854612" cy="278616"/>
          </a:xfrm>
          <a:prstGeom prst="rect">
            <a:avLst/>
          </a:prstGeom>
          <a:noFill/>
          <a:ln>
            <a:noFill/>
          </a:ln>
        </p:spPr>
      </p:pic>
      <p:pic>
        <p:nvPicPr>
          <p:cNvPr id="1036" name="Google Shape;1036;p184"/>
          <p:cNvPicPr preferRelativeResize="0"/>
          <p:nvPr/>
        </p:nvPicPr>
        <p:blipFill>
          <a:blip r:embed="rId3">
            <a:alphaModFix/>
          </a:blip>
          <a:stretch>
            <a:fillRect/>
          </a:stretch>
        </p:blipFill>
        <p:spPr>
          <a:xfrm>
            <a:off x="7183936" y="4273572"/>
            <a:ext cx="1359274" cy="841750"/>
          </a:xfrm>
          <a:prstGeom prst="rect">
            <a:avLst/>
          </a:prstGeom>
          <a:noFill/>
          <a:ln>
            <a:noFill/>
          </a:ln>
        </p:spPr>
      </p:pic>
      <p:sp>
        <p:nvSpPr>
          <p:cNvPr id="1037" name="Google Shape;1037;p184"/>
          <p:cNvSpPr txBox="1"/>
          <p:nvPr/>
        </p:nvSpPr>
        <p:spPr>
          <a:xfrm>
            <a:off x="7576755" y="4112996"/>
            <a:ext cx="30000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1038" name="Google Shape;1038;p184"/>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84"/>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84"/>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84"/>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84"/>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84"/>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p:cSld name="TITLE_2_5_2">
    <p:bg>
      <p:bgPr>
        <a:noFill/>
      </p:bgPr>
    </p:bg>
    <p:spTree>
      <p:nvGrpSpPr>
        <p:cNvPr id="1044" name="Shape 1044"/>
        <p:cNvGrpSpPr/>
        <p:nvPr/>
      </p:nvGrpSpPr>
      <p:grpSpPr>
        <a:xfrm>
          <a:off x="0" y="0"/>
          <a:ext cx="0" cy="0"/>
          <a:chOff x="0" y="0"/>
          <a:chExt cx="0" cy="0"/>
        </a:xfrm>
      </p:grpSpPr>
      <p:pic>
        <p:nvPicPr>
          <p:cNvPr id="1045" name="Google Shape;1045;p185"/>
          <p:cNvPicPr preferRelativeResize="0"/>
          <p:nvPr/>
        </p:nvPicPr>
        <p:blipFill rotWithShape="1">
          <a:blip r:embed="rId2">
            <a:alphaModFix/>
          </a:blip>
          <a:srcRect b="23217" l="0" r="0" t="23223"/>
          <a:stretch/>
        </p:blipFill>
        <p:spPr>
          <a:xfrm>
            <a:off x="7188725" y="209025"/>
            <a:ext cx="1854612" cy="278616"/>
          </a:xfrm>
          <a:prstGeom prst="rect">
            <a:avLst/>
          </a:prstGeom>
          <a:noFill/>
          <a:ln>
            <a:noFill/>
          </a:ln>
        </p:spPr>
      </p:pic>
      <p:pic>
        <p:nvPicPr>
          <p:cNvPr id="1046" name="Google Shape;1046;p185"/>
          <p:cNvPicPr preferRelativeResize="0"/>
          <p:nvPr/>
        </p:nvPicPr>
        <p:blipFill>
          <a:blip r:embed="rId3">
            <a:alphaModFix/>
          </a:blip>
          <a:stretch>
            <a:fillRect/>
          </a:stretch>
        </p:blipFill>
        <p:spPr>
          <a:xfrm>
            <a:off x="7183936" y="4273572"/>
            <a:ext cx="1359274" cy="841750"/>
          </a:xfrm>
          <a:prstGeom prst="rect">
            <a:avLst/>
          </a:prstGeom>
          <a:noFill/>
          <a:ln>
            <a:noFill/>
          </a:ln>
        </p:spPr>
      </p:pic>
      <p:sp>
        <p:nvSpPr>
          <p:cNvPr id="1047" name="Google Shape;1047;p185"/>
          <p:cNvSpPr txBox="1"/>
          <p:nvPr/>
        </p:nvSpPr>
        <p:spPr>
          <a:xfrm>
            <a:off x="7576755" y="4112996"/>
            <a:ext cx="30000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1048" name="Google Shape;1048;p185"/>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85"/>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85"/>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85"/>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85"/>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85"/>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3">
  <p:cSld name="TITLE_2_5_4">
    <p:bg>
      <p:bgPr>
        <a:noFill/>
      </p:bgPr>
    </p:bg>
    <p:spTree>
      <p:nvGrpSpPr>
        <p:cNvPr id="1054" name="Shape 1054"/>
        <p:cNvGrpSpPr/>
        <p:nvPr/>
      </p:nvGrpSpPr>
      <p:grpSpPr>
        <a:xfrm>
          <a:off x="0" y="0"/>
          <a:ext cx="0" cy="0"/>
          <a:chOff x="0" y="0"/>
          <a:chExt cx="0" cy="0"/>
        </a:xfrm>
      </p:grpSpPr>
      <p:pic>
        <p:nvPicPr>
          <p:cNvPr id="1055" name="Google Shape;1055;p186"/>
          <p:cNvPicPr preferRelativeResize="0"/>
          <p:nvPr/>
        </p:nvPicPr>
        <p:blipFill rotWithShape="1">
          <a:blip r:embed="rId2">
            <a:alphaModFix/>
          </a:blip>
          <a:srcRect b="23217" l="0" r="0" t="23223"/>
          <a:stretch/>
        </p:blipFill>
        <p:spPr>
          <a:xfrm>
            <a:off x="7188725" y="209025"/>
            <a:ext cx="1854612" cy="278616"/>
          </a:xfrm>
          <a:prstGeom prst="rect">
            <a:avLst/>
          </a:prstGeom>
          <a:noFill/>
          <a:ln>
            <a:noFill/>
          </a:ln>
        </p:spPr>
      </p:pic>
      <p:pic>
        <p:nvPicPr>
          <p:cNvPr id="1056" name="Google Shape;1056;p186"/>
          <p:cNvPicPr preferRelativeResize="0"/>
          <p:nvPr/>
        </p:nvPicPr>
        <p:blipFill>
          <a:blip r:embed="rId3">
            <a:alphaModFix/>
          </a:blip>
          <a:stretch>
            <a:fillRect/>
          </a:stretch>
        </p:blipFill>
        <p:spPr>
          <a:xfrm>
            <a:off x="7183936" y="4273572"/>
            <a:ext cx="1359274" cy="841750"/>
          </a:xfrm>
          <a:prstGeom prst="rect">
            <a:avLst/>
          </a:prstGeom>
          <a:noFill/>
          <a:ln>
            <a:noFill/>
          </a:ln>
        </p:spPr>
      </p:pic>
      <p:sp>
        <p:nvSpPr>
          <p:cNvPr id="1057" name="Google Shape;1057;p186"/>
          <p:cNvSpPr txBox="1"/>
          <p:nvPr/>
        </p:nvSpPr>
        <p:spPr>
          <a:xfrm>
            <a:off x="7576755" y="4112996"/>
            <a:ext cx="30000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1058" name="Google Shape;1058;p186"/>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86"/>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86"/>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86"/>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86"/>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86"/>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4" name="Shape 1064"/>
        <p:cNvGrpSpPr/>
        <p:nvPr/>
      </p:nvGrpSpPr>
      <p:grpSpPr>
        <a:xfrm>
          <a:off x="0" y="0"/>
          <a:ext cx="0" cy="0"/>
          <a:chOff x="0" y="0"/>
          <a:chExt cx="0" cy="0"/>
        </a:xfrm>
      </p:grpSpPr>
      <p:sp>
        <p:nvSpPr>
          <p:cNvPr id="1065" name="Google Shape;1065;p1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66" name="Google Shape;1066;p18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SzPts val="2000"/>
              <a:buChar char="●"/>
              <a:defRPr/>
            </a:lvl1pPr>
            <a:lvl2pPr indent="-342900" lvl="1" marL="914400" rtl="0">
              <a:spcBef>
                <a:spcPts val="0"/>
              </a:spcBef>
              <a:spcAft>
                <a:spcPts val="0"/>
              </a:spcAft>
              <a:buSzPts val="1800"/>
              <a:buChar char="○"/>
              <a:defRPr/>
            </a:lvl2pPr>
            <a:lvl3pPr indent="-330200" lvl="2" marL="1371600" rtl="0">
              <a:spcBef>
                <a:spcPts val="0"/>
              </a:spcBef>
              <a:spcAft>
                <a:spcPts val="0"/>
              </a:spcAft>
              <a:buSzPts val="1600"/>
              <a:buChar char="■"/>
              <a:defRPr/>
            </a:lvl3pPr>
            <a:lvl4pPr indent="-317500" lvl="3" marL="1828800" rtl="0">
              <a:spcBef>
                <a:spcPts val="0"/>
              </a:spcBef>
              <a:spcAft>
                <a:spcPts val="0"/>
              </a:spcAft>
              <a:buSzPts val="1400"/>
              <a:buChar char="●"/>
              <a:defRPr/>
            </a:lvl4pPr>
            <a:lvl5pPr indent="-304800" lvl="4" marL="2286000" rtl="0">
              <a:spcBef>
                <a:spcPts val="0"/>
              </a:spcBef>
              <a:spcAft>
                <a:spcPts val="0"/>
              </a:spcAft>
              <a:buSzPts val="1200"/>
              <a:buChar char="○"/>
              <a:defRPr/>
            </a:lvl5pPr>
            <a:lvl6pPr indent="-304800" lvl="5" marL="2743200" rtl="0">
              <a:spcBef>
                <a:spcPts val="0"/>
              </a:spcBef>
              <a:spcAft>
                <a:spcPts val="0"/>
              </a:spcAft>
              <a:buSzPts val="1200"/>
              <a:buChar char="■"/>
              <a:defRPr/>
            </a:lvl6pPr>
            <a:lvl7pPr indent="-304800" lvl="6" marL="3200400" rtl="0">
              <a:spcBef>
                <a:spcPts val="0"/>
              </a:spcBef>
              <a:spcAft>
                <a:spcPts val="0"/>
              </a:spcAft>
              <a:buSzPts val="1200"/>
              <a:buChar char="●"/>
              <a:defRPr/>
            </a:lvl7pPr>
            <a:lvl8pPr indent="-304800" lvl="7" marL="3657600" rtl="0">
              <a:spcBef>
                <a:spcPts val="0"/>
              </a:spcBef>
              <a:spcAft>
                <a:spcPts val="0"/>
              </a:spcAft>
              <a:buSzPts val="1200"/>
              <a:buChar char="○"/>
              <a:defRPr/>
            </a:lvl8pPr>
            <a:lvl9pPr indent="-304800" lvl="8" marL="4114800" rtl="0">
              <a:spcBef>
                <a:spcPts val="0"/>
              </a:spcBef>
              <a:spcAft>
                <a:spcPts val="0"/>
              </a:spcAft>
              <a:buSzPts val="1200"/>
              <a:buChar char="■"/>
              <a:defRPr/>
            </a:lvl9pPr>
          </a:lstStyle>
          <a:p/>
        </p:txBody>
      </p:sp>
      <p:sp>
        <p:nvSpPr>
          <p:cNvPr id="1067" name="Google Shape;1067;p1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Team6_Liste 1">
  <p:cSld name="TITLE_2_3_2_1">
    <p:bg>
      <p:bgPr>
        <a:noFill/>
      </p:bgPr>
    </p:bg>
    <p:spTree>
      <p:nvGrpSpPr>
        <p:cNvPr id="1068" name="Shape 1068"/>
        <p:cNvGrpSpPr/>
        <p:nvPr/>
      </p:nvGrpSpPr>
      <p:grpSpPr>
        <a:xfrm>
          <a:off x="0" y="0"/>
          <a:ext cx="0" cy="0"/>
          <a:chOff x="0" y="0"/>
          <a:chExt cx="0" cy="0"/>
        </a:xfrm>
      </p:grpSpPr>
      <p:pic>
        <p:nvPicPr>
          <p:cNvPr id="1069" name="Google Shape;1069;p188"/>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1070" name="Google Shape;1070;p188"/>
          <p:cNvSpPr/>
          <p:nvPr/>
        </p:nvSpPr>
        <p:spPr>
          <a:xfrm rot="-5400000">
            <a:off x="-593550" y="593475"/>
            <a:ext cx="5163900" cy="3976800"/>
          </a:xfrm>
          <a:prstGeom prst="rect">
            <a:avLst/>
          </a:prstGeom>
          <a:solidFill>
            <a:srgbClr val="003B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88"/>
          <p:cNvSpPr txBox="1"/>
          <p:nvPr>
            <p:ph idx="12" type="sldNum"/>
          </p:nvPr>
        </p:nvSpPr>
        <p:spPr>
          <a:xfrm>
            <a:off x="107134" y="4749889"/>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indent="0" lvl="0" marL="0" rtl="0" algn="l">
              <a:spcBef>
                <a:spcPts val="0"/>
              </a:spcBef>
              <a:spcAft>
                <a:spcPts val="0"/>
              </a:spcAft>
              <a:buNone/>
            </a:pPr>
            <a:fld id="{00000000-1234-1234-1234-123412341234}" type="slidenum">
              <a:rPr lang="de"/>
              <a:t>‹#›</a:t>
            </a:fld>
            <a:endParaRPr/>
          </a:p>
        </p:txBody>
      </p:sp>
      <p:sp>
        <p:nvSpPr>
          <p:cNvPr id="1072" name="Google Shape;1072;p188"/>
          <p:cNvSpPr/>
          <p:nvPr>
            <p:ph idx="2" type="pic"/>
          </p:nvPr>
        </p:nvSpPr>
        <p:spPr>
          <a:xfrm>
            <a:off x="3980200" y="-16675"/>
            <a:ext cx="5163900" cy="5163900"/>
          </a:xfrm>
          <a:prstGeom prst="rect">
            <a:avLst/>
          </a:prstGeom>
          <a:noFill/>
          <a:ln>
            <a:noFill/>
          </a:ln>
        </p:spPr>
      </p:sp>
      <p:sp>
        <p:nvSpPr>
          <p:cNvPr id="1073" name="Google Shape;1073;p188"/>
          <p:cNvSpPr txBox="1"/>
          <p:nvPr>
            <p:ph type="title"/>
          </p:nvPr>
        </p:nvSpPr>
        <p:spPr>
          <a:xfrm>
            <a:off x="201650" y="2641450"/>
            <a:ext cx="3615000" cy="16860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074" name="Google Shape;1074;p188" title="_wlo_Logo_weiss.png"/>
          <p:cNvPicPr preferRelativeResize="0"/>
          <p:nvPr/>
        </p:nvPicPr>
        <p:blipFill>
          <a:blip r:embed="rId3">
            <a:alphaModFix amt="48000"/>
          </a:blip>
          <a:stretch>
            <a:fillRect/>
          </a:stretch>
        </p:blipFill>
        <p:spPr>
          <a:xfrm>
            <a:off x="2227175" y="227473"/>
            <a:ext cx="1566044" cy="273900"/>
          </a:xfrm>
          <a:prstGeom prst="rect">
            <a:avLst/>
          </a:prstGeom>
          <a:noFill/>
          <a:ln>
            <a:noFill/>
          </a:ln>
        </p:spPr>
      </p:pic>
      <p:pic>
        <p:nvPicPr>
          <p:cNvPr id="1075" name="Google Shape;1075;p188" title="edu-sharing Logo-weiss.png"/>
          <p:cNvPicPr preferRelativeResize="0"/>
          <p:nvPr/>
        </p:nvPicPr>
        <p:blipFill>
          <a:blip r:embed="rId4">
            <a:alphaModFix amt="48000"/>
          </a:blip>
          <a:stretch>
            <a:fillRect/>
          </a:stretch>
        </p:blipFill>
        <p:spPr>
          <a:xfrm>
            <a:off x="152900" y="151285"/>
            <a:ext cx="1061548" cy="3936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accent2"/>
        </a:solidFill>
      </p:bgPr>
    </p:bg>
    <p:spTree>
      <p:nvGrpSpPr>
        <p:cNvPr id="1079" name="Shape 1079"/>
        <p:cNvGrpSpPr/>
        <p:nvPr/>
      </p:nvGrpSpPr>
      <p:grpSpPr>
        <a:xfrm>
          <a:off x="0" y="0"/>
          <a:ext cx="0" cy="0"/>
          <a:chOff x="0" y="0"/>
          <a:chExt cx="0" cy="0"/>
        </a:xfrm>
      </p:grpSpPr>
      <p:sp>
        <p:nvSpPr>
          <p:cNvPr id="1080" name="Google Shape;1080;p190"/>
          <p:cNvSpPr txBox="1"/>
          <p:nvPr>
            <p:ph type="ctrTitle"/>
          </p:nvPr>
        </p:nvSpPr>
        <p:spPr>
          <a:xfrm>
            <a:off x="1143000" y="2000374"/>
            <a:ext cx="6858000" cy="1241700"/>
          </a:xfrm>
          <a:prstGeom prst="rect">
            <a:avLst/>
          </a:prstGeom>
          <a:noFill/>
          <a:ln>
            <a:noFill/>
          </a:ln>
        </p:spPr>
        <p:txBody>
          <a:bodyPr anchorCtr="0" anchor="b" bIns="68575" lIns="68575" spcFirstLastPara="1" rIns="68575" wrap="square" tIns="68575">
            <a:noAutofit/>
          </a:bodyPr>
          <a:lstStyle>
            <a:lvl1pPr indent="0" lvl="0" marL="0" marR="0" rtl="0" algn="ctr">
              <a:lnSpc>
                <a:spcPct val="90000"/>
              </a:lnSpc>
              <a:spcBef>
                <a:spcPts val="0"/>
              </a:spcBef>
              <a:spcAft>
                <a:spcPts val="0"/>
              </a:spcAft>
              <a:buClr>
                <a:srgbClr val="FFFFFF"/>
              </a:buClr>
              <a:buSzPts val="1100"/>
              <a:buNone/>
              <a:defRPr i="0" sz="3300" u="none" cap="none" strike="noStrike">
                <a:solidFill>
                  <a:srgbClr val="FFFFFF"/>
                </a:solidFill>
              </a:defRPr>
            </a:lvl1pPr>
            <a:lvl2pPr indent="0" lvl="1" rtl="0">
              <a:spcBef>
                <a:spcPts val="0"/>
              </a:spcBef>
              <a:spcAft>
                <a:spcPts val="0"/>
              </a:spcAft>
              <a:buClr>
                <a:srgbClr val="FFFFFF"/>
              </a:buClr>
              <a:buSzPts val="1100"/>
              <a:buNone/>
              <a:defRPr sz="1400">
                <a:solidFill>
                  <a:srgbClr val="FFFFFF"/>
                </a:solidFill>
              </a:defRPr>
            </a:lvl2pPr>
            <a:lvl3pPr indent="0" lvl="2" rtl="0">
              <a:spcBef>
                <a:spcPts val="0"/>
              </a:spcBef>
              <a:spcAft>
                <a:spcPts val="0"/>
              </a:spcAft>
              <a:buClr>
                <a:srgbClr val="FFFFFF"/>
              </a:buClr>
              <a:buSzPts val="1100"/>
              <a:buNone/>
              <a:defRPr sz="1400">
                <a:solidFill>
                  <a:srgbClr val="FFFFFF"/>
                </a:solidFill>
              </a:defRPr>
            </a:lvl3pPr>
            <a:lvl4pPr indent="0" lvl="3" rtl="0">
              <a:spcBef>
                <a:spcPts val="0"/>
              </a:spcBef>
              <a:spcAft>
                <a:spcPts val="0"/>
              </a:spcAft>
              <a:buClr>
                <a:srgbClr val="FFFFFF"/>
              </a:buClr>
              <a:buSzPts val="1100"/>
              <a:buNone/>
              <a:defRPr sz="1400">
                <a:solidFill>
                  <a:srgbClr val="FFFFFF"/>
                </a:solidFill>
              </a:defRPr>
            </a:lvl4pPr>
            <a:lvl5pPr indent="0" lvl="4" rtl="0">
              <a:spcBef>
                <a:spcPts val="0"/>
              </a:spcBef>
              <a:spcAft>
                <a:spcPts val="0"/>
              </a:spcAft>
              <a:buClr>
                <a:srgbClr val="FFFFFF"/>
              </a:buClr>
              <a:buSzPts val="1100"/>
              <a:buNone/>
              <a:defRPr sz="1400">
                <a:solidFill>
                  <a:srgbClr val="FFFFFF"/>
                </a:solidFill>
              </a:defRPr>
            </a:lvl5pPr>
            <a:lvl6pPr indent="0" lvl="5" rtl="0">
              <a:spcBef>
                <a:spcPts val="0"/>
              </a:spcBef>
              <a:spcAft>
                <a:spcPts val="0"/>
              </a:spcAft>
              <a:buClr>
                <a:srgbClr val="FFFFFF"/>
              </a:buClr>
              <a:buSzPts val="1100"/>
              <a:buNone/>
              <a:defRPr sz="1400">
                <a:solidFill>
                  <a:srgbClr val="FFFFFF"/>
                </a:solidFill>
              </a:defRPr>
            </a:lvl6pPr>
            <a:lvl7pPr indent="0" lvl="6" rtl="0">
              <a:spcBef>
                <a:spcPts val="0"/>
              </a:spcBef>
              <a:spcAft>
                <a:spcPts val="0"/>
              </a:spcAft>
              <a:buClr>
                <a:srgbClr val="FFFFFF"/>
              </a:buClr>
              <a:buSzPts val="1100"/>
              <a:buNone/>
              <a:defRPr sz="1400">
                <a:solidFill>
                  <a:srgbClr val="FFFFFF"/>
                </a:solidFill>
              </a:defRPr>
            </a:lvl7pPr>
            <a:lvl8pPr indent="0" lvl="7" rtl="0">
              <a:spcBef>
                <a:spcPts val="0"/>
              </a:spcBef>
              <a:spcAft>
                <a:spcPts val="0"/>
              </a:spcAft>
              <a:buClr>
                <a:srgbClr val="FFFFFF"/>
              </a:buClr>
              <a:buSzPts val="1100"/>
              <a:buNone/>
              <a:defRPr sz="1400">
                <a:solidFill>
                  <a:srgbClr val="FFFFFF"/>
                </a:solidFill>
              </a:defRPr>
            </a:lvl8pPr>
            <a:lvl9pPr indent="0" lvl="8" rtl="0">
              <a:spcBef>
                <a:spcPts val="0"/>
              </a:spcBef>
              <a:spcAft>
                <a:spcPts val="0"/>
              </a:spcAft>
              <a:buClr>
                <a:srgbClr val="FFFFFF"/>
              </a:buClr>
              <a:buSzPts val="1100"/>
              <a:buNone/>
              <a:defRPr sz="1400">
                <a:solidFill>
                  <a:srgbClr val="FFFFFF"/>
                </a:solidFill>
              </a:defRPr>
            </a:lvl9pPr>
          </a:lstStyle>
          <a:p/>
        </p:txBody>
      </p:sp>
      <p:sp>
        <p:nvSpPr>
          <p:cNvPr id="1081" name="Google Shape;1081;p190"/>
          <p:cNvSpPr txBox="1"/>
          <p:nvPr>
            <p:ph idx="1" type="subTitle"/>
          </p:nvPr>
        </p:nvSpPr>
        <p:spPr>
          <a:xfrm>
            <a:off x="1143000" y="3273214"/>
            <a:ext cx="6858000" cy="8109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800"/>
              </a:spcBef>
              <a:spcAft>
                <a:spcPts val="0"/>
              </a:spcAft>
              <a:buClr>
                <a:schemeClr val="lt1"/>
              </a:buClr>
              <a:buSzPts val="2100"/>
              <a:buFont typeface="Open Sans"/>
              <a:buNone/>
              <a:defRPr i="0" sz="1800" u="none" cap="none" strike="noStrike">
                <a:solidFill>
                  <a:schemeClr val="lt1"/>
                </a:solidFill>
                <a:latin typeface="Open Sans"/>
                <a:ea typeface="Open Sans"/>
                <a:cs typeface="Open Sans"/>
                <a:sym typeface="Open Sans"/>
              </a:defRPr>
            </a:lvl1pPr>
            <a:lvl2pPr indent="0" lvl="1" marL="342900" marR="0" rtl="0" algn="ctr">
              <a:lnSpc>
                <a:spcPct val="90000"/>
              </a:lnSpc>
              <a:spcBef>
                <a:spcPts val="400"/>
              </a:spcBef>
              <a:spcAft>
                <a:spcPts val="0"/>
              </a:spcAft>
              <a:buClr>
                <a:schemeClr val="lt1"/>
              </a:buClr>
              <a:buSzPts val="1800"/>
              <a:buFont typeface="Open Sans"/>
              <a:buNone/>
              <a:defRPr i="0" sz="1500" u="none" cap="none" strike="noStrike">
                <a:solidFill>
                  <a:schemeClr val="lt1"/>
                </a:solidFill>
                <a:latin typeface="Open Sans"/>
                <a:ea typeface="Open Sans"/>
                <a:cs typeface="Open Sans"/>
                <a:sym typeface="Open Sans"/>
              </a:defRPr>
            </a:lvl2pPr>
            <a:lvl3pPr indent="0" lvl="2" marL="685800" marR="0" rtl="0" algn="ctr">
              <a:lnSpc>
                <a:spcPct val="90000"/>
              </a:lnSpc>
              <a:spcBef>
                <a:spcPts val="400"/>
              </a:spcBef>
              <a:spcAft>
                <a:spcPts val="0"/>
              </a:spcAft>
              <a:buClr>
                <a:schemeClr val="lt1"/>
              </a:buClr>
              <a:buSzPts val="1500"/>
              <a:buFont typeface="Open Sans"/>
              <a:buNone/>
              <a:defRPr i="0" sz="1400" u="none" cap="none" strike="noStrike">
                <a:solidFill>
                  <a:schemeClr val="lt1"/>
                </a:solidFill>
                <a:latin typeface="Open Sans"/>
                <a:ea typeface="Open Sans"/>
                <a:cs typeface="Open Sans"/>
                <a:sym typeface="Open Sans"/>
              </a:defRPr>
            </a:lvl3pPr>
            <a:lvl4pPr indent="0" lvl="3" marL="1028700" marR="0" rtl="0" algn="ctr">
              <a:lnSpc>
                <a:spcPct val="90000"/>
              </a:lnSpc>
              <a:spcBef>
                <a:spcPts val="400"/>
              </a:spcBef>
              <a:spcAft>
                <a:spcPts val="0"/>
              </a:spcAft>
              <a:buClr>
                <a:schemeClr val="lt1"/>
              </a:buClr>
              <a:buSzPts val="1400"/>
              <a:buFont typeface="Open Sans"/>
              <a:buNone/>
              <a:defRPr i="0" sz="1200" u="none" cap="none" strike="noStrike">
                <a:solidFill>
                  <a:schemeClr val="lt1"/>
                </a:solidFill>
                <a:latin typeface="Open Sans"/>
                <a:ea typeface="Open Sans"/>
                <a:cs typeface="Open Sans"/>
                <a:sym typeface="Open Sans"/>
              </a:defRPr>
            </a:lvl4pPr>
            <a:lvl5pPr indent="0" lvl="4" marL="1371600" marR="0" rtl="0" algn="ctr">
              <a:lnSpc>
                <a:spcPct val="90000"/>
              </a:lnSpc>
              <a:spcBef>
                <a:spcPts val="400"/>
              </a:spcBef>
              <a:spcAft>
                <a:spcPts val="0"/>
              </a:spcAft>
              <a:buClr>
                <a:schemeClr val="lt1"/>
              </a:buClr>
              <a:buSzPts val="1400"/>
              <a:buFont typeface="Open Sans"/>
              <a:buNone/>
              <a:defRPr i="0" sz="1200" u="none" cap="none" strike="noStrike">
                <a:solidFill>
                  <a:schemeClr val="lt1"/>
                </a:solidFill>
                <a:latin typeface="Open Sans"/>
                <a:ea typeface="Open Sans"/>
                <a:cs typeface="Open Sans"/>
                <a:sym typeface="Open Sans"/>
              </a:defRPr>
            </a:lvl5pPr>
            <a:lvl6pPr indent="0" lvl="5" marL="1714500" marR="0" rtl="0" algn="ctr">
              <a:lnSpc>
                <a:spcPct val="90000"/>
              </a:lnSpc>
              <a:spcBef>
                <a:spcPts val="400"/>
              </a:spcBef>
              <a:spcAft>
                <a:spcPts val="0"/>
              </a:spcAft>
              <a:buClr>
                <a:schemeClr val="lt1"/>
              </a:buClr>
              <a:buSzPts val="1400"/>
              <a:buFont typeface="Open Sans"/>
              <a:buNone/>
              <a:defRPr i="0" sz="1200" u="none" cap="none" strike="noStrike">
                <a:solidFill>
                  <a:schemeClr val="lt1"/>
                </a:solidFill>
                <a:latin typeface="Open Sans"/>
                <a:ea typeface="Open Sans"/>
                <a:cs typeface="Open Sans"/>
                <a:sym typeface="Open Sans"/>
              </a:defRPr>
            </a:lvl6pPr>
            <a:lvl7pPr indent="0" lvl="6" marL="2057400" marR="0" rtl="0" algn="ctr">
              <a:lnSpc>
                <a:spcPct val="90000"/>
              </a:lnSpc>
              <a:spcBef>
                <a:spcPts val="400"/>
              </a:spcBef>
              <a:spcAft>
                <a:spcPts val="0"/>
              </a:spcAft>
              <a:buClr>
                <a:schemeClr val="lt1"/>
              </a:buClr>
              <a:buSzPts val="1400"/>
              <a:buFont typeface="Open Sans"/>
              <a:buNone/>
              <a:defRPr i="0" sz="1200" u="none" cap="none" strike="noStrike">
                <a:solidFill>
                  <a:schemeClr val="lt1"/>
                </a:solidFill>
                <a:latin typeface="Open Sans"/>
                <a:ea typeface="Open Sans"/>
                <a:cs typeface="Open Sans"/>
                <a:sym typeface="Open Sans"/>
              </a:defRPr>
            </a:lvl7pPr>
            <a:lvl8pPr indent="0" lvl="7" marL="2400300" marR="0" rtl="0" algn="ctr">
              <a:lnSpc>
                <a:spcPct val="90000"/>
              </a:lnSpc>
              <a:spcBef>
                <a:spcPts val="400"/>
              </a:spcBef>
              <a:spcAft>
                <a:spcPts val="0"/>
              </a:spcAft>
              <a:buClr>
                <a:schemeClr val="lt1"/>
              </a:buClr>
              <a:buSzPts val="1400"/>
              <a:buFont typeface="Open Sans"/>
              <a:buNone/>
              <a:defRPr i="0" sz="1200" u="none" cap="none" strike="noStrike">
                <a:solidFill>
                  <a:schemeClr val="lt1"/>
                </a:solidFill>
                <a:latin typeface="Open Sans"/>
                <a:ea typeface="Open Sans"/>
                <a:cs typeface="Open Sans"/>
                <a:sym typeface="Open Sans"/>
              </a:defRPr>
            </a:lvl8pPr>
            <a:lvl9pPr indent="0" lvl="8" marL="2743200" marR="0" rtl="0" algn="ctr">
              <a:lnSpc>
                <a:spcPct val="90000"/>
              </a:lnSpc>
              <a:spcBef>
                <a:spcPts val="400"/>
              </a:spcBef>
              <a:spcAft>
                <a:spcPts val="0"/>
              </a:spcAft>
              <a:buClr>
                <a:schemeClr val="lt1"/>
              </a:buClr>
              <a:buSzPts val="1400"/>
              <a:buFont typeface="Open Sans"/>
              <a:buNone/>
              <a:defRPr i="0" sz="1200" u="none" cap="none" strike="noStrike">
                <a:solidFill>
                  <a:schemeClr val="lt1"/>
                </a:solidFill>
                <a:latin typeface="Open Sans"/>
                <a:ea typeface="Open Sans"/>
                <a:cs typeface="Open Sans"/>
                <a:sym typeface="Open Sans"/>
              </a:defRPr>
            </a:lvl9pPr>
          </a:lstStyle>
          <a:p/>
        </p:txBody>
      </p:sp>
      <p:pic>
        <p:nvPicPr>
          <p:cNvPr id="1082" name="Google Shape;1082;p190"/>
          <p:cNvPicPr preferRelativeResize="0"/>
          <p:nvPr/>
        </p:nvPicPr>
        <p:blipFill>
          <a:blip r:embed="rId2">
            <a:alphaModFix/>
          </a:blip>
          <a:stretch>
            <a:fillRect/>
          </a:stretch>
        </p:blipFill>
        <p:spPr>
          <a:xfrm>
            <a:off x="98051" y="4812574"/>
            <a:ext cx="549616" cy="273900"/>
          </a:xfrm>
          <a:prstGeom prst="rect">
            <a:avLst/>
          </a:prstGeom>
          <a:noFill/>
          <a:ln>
            <a:noFill/>
          </a:ln>
        </p:spPr>
      </p:pic>
      <p:sp>
        <p:nvSpPr>
          <p:cNvPr id="1083" name="Google Shape;1083;p190"/>
          <p:cNvSpPr txBox="1"/>
          <p:nvPr>
            <p:ph idx="2" type="subTitle"/>
          </p:nvPr>
        </p:nvSpPr>
        <p:spPr>
          <a:xfrm>
            <a:off x="872388" y="4806850"/>
            <a:ext cx="2676600" cy="3321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2"/>
              </a:buClr>
              <a:buSzPts val="800"/>
              <a:buFont typeface="Lato"/>
              <a:buNone/>
              <a:defRPr sz="800" u="none" cap="none" strike="noStrike">
                <a:solidFill>
                  <a:schemeClr val="lt2"/>
                </a:solidFill>
                <a:latin typeface="Lato"/>
                <a:ea typeface="Lato"/>
                <a:cs typeface="Lato"/>
                <a:sym typeface="Lato"/>
              </a:defRPr>
            </a:lvl1pPr>
            <a:lvl2pPr indent="0" lvl="1" marL="342900" marR="0" rtl="0">
              <a:lnSpc>
                <a:spcPct val="90000"/>
              </a:lnSpc>
              <a:spcBef>
                <a:spcPts val="400"/>
              </a:spcBef>
              <a:spcAft>
                <a:spcPts val="0"/>
              </a:spcAft>
              <a:buClr>
                <a:schemeClr val="lt2"/>
              </a:buClr>
              <a:buSzPts val="800"/>
              <a:buFont typeface="Lato"/>
              <a:buNone/>
              <a:defRPr sz="800" u="none" cap="none" strike="noStrike">
                <a:solidFill>
                  <a:schemeClr val="lt2"/>
                </a:solidFill>
                <a:latin typeface="Lato"/>
                <a:ea typeface="Lato"/>
                <a:cs typeface="Lato"/>
                <a:sym typeface="Lato"/>
              </a:defRPr>
            </a:lvl2pPr>
            <a:lvl3pPr indent="0" lvl="2" marL="685800" marR="0" rtl="0">
              <a:lnSpc>
                <a:spcPct val="90000"/>
              </a:lnSpc>
              <a:spcBef>
                <a:spcPts val="400"/>
              </a:spcBef>
              <a:spcAft>
                <a:spcPts val="0"/>
              </a:spcAft>
              <a:buClr>
                <a:schemeClr val="lt2"/>
              </a:buClr>
              <a:buSzPts val="800"/>
              <a:buFont typeface="Lato"/>
              <a:buNone/>
              <a:defRPr sz="800" u="none" cap="none" strike="noStrike">
                <a:solidFill>
                  <a:schemeClr val="lt2"/>
                </a:solidFill>
                <a:latin typeface="Lato"/>
                <a:ea typeface="Lato"/>
                <a:cs typeface="Lato"/>
                <a:sym typeface="Lato"/>
              </a:defRPr>
            </a:lvl3pPr>
            <a:lvl4pPr indent="0" lvl="3" marL="1028700" marR="0" rtl="0">
              <a:lnSpc>
                <a:spcPct val="90000"/>
              </a:lnSpc>
              <a:spcBef>
                <a:spcPts val="400"/>
              </a:spcBef>
              <a:spcAft>
                <a:spcPts val="0"/>
              </a:spcAft>
              <a:buClr>
                <a:schemeClr val="lt2"/>
              </a:buClr>
              <a:buSzPts val="800"/>
              <a:buFont typeface="Lato"/>
              <a:buNone/>
              <a:defRPr sz="800" u="none" cap="none" strike="noStrike">
                <a:solidFill>
                  <a:schemeClr val="lt2"/>
                </a:solidFill>
                <a:latin typeface="Lato"/>
                <a:ea typeface="Lato"/>
                <a:cs typeface="Lato"/>
                <a:sym typeface="Lato"/>
              </a:defRPr>
            </a:lvl4pPr>
            <a:lvl5pPr indent="0" lvl="4" marL="1371600" marR="0" rtl="0">
              <a:lnSpc>
                <a:spcPct val="90000"/>
              </a:lnSpc>
              <a:spcBef>
                <a:spcPts val="400"/>
              </a:spcBef>
              <a:spcAft>
                <a:spcPts val="0"/>
              </a:spcAft>
              <a:buClr>
                <a:schemeClr val="lt2"/>
              </a:buClr>
              <a:buSzPts val="800"/>
              <a:buFont typeface="Lato"/>
              <a:buNone/>
              <a:defRPr sz="800" u="none" cap="none" strike="noStrike">
                <a:solidFill>
                  <a:schemeClr val="lt2"/>
                </a:solidFill>
                <a:latin typeface="Lato"/>
                <a:ea typeface="Lato"/>
                <a:cs typeface="Lato"/>
                <a:sym typeface="Lato"/>
              </a:defRPr>
            </a:lvl5pPr>
            <a:lvl6pPr indent="0" lvl="5" marL="1714500" marR="0" rtl="0">
              <a:lnSpc>
                <a:spcPct val="90000"/>
              </a:lnSpc>
              <a:spcBef>
                <a:spcPts val="400"/>
              </a:spcBef>
              <a:spcAft>
                <a:spcPts val="0"/>
              </a:spcAft>
              <a:buClr>
                <a:schemeClr val="lt2"/>
              </a:buClr>
              <a:buSzPts val="1400"/>
              <a:buFont typeface="Lato"/>
              <a:buNone/>
              <a:defRPr u="none" cap="none" strike="noStrike">
                <a:solidFill>
                  <a:schemeClr val="lt2"/>
                </a:solidFill>
                <a:latin typeface="Lato"/>
                <a:ea typeface="Lato"/>
                <a:cs typeface="Lato"/>
                <a:sym typeface="Lato"/>
              </a:defRPr>
            </a:lvl6pPr>
            <a:lvl7pPr indent="0" lvl="6" marL="2057400" marR="0" rtl="0">
              <a:lnSpc>
                <a:spcPct val="90000"/>
              </a:lnSpc>
              <a:spcBef>
                <a:spcPts val="400"/>
              </a:spcBef>
              <a:spcAft>
                <a:spcPts val="0"/>
              </a:spcAft>
              <a:buClr>
                <a:schemeClr val="lt2"/>
              </a:buClr>
              <a:buSzPts val="800"/>
              <a:buFont typeface="Lato"/>
              <a:buNone/>
              <a:defRPr sz="800" u="none" cap="none" strike="noStrike">
                <a:solidFill>
                  <a:schemeClr val="lt2"/>
                </a:solidFill>
                <a:latin typeface="Lato"/>
                <a:ea typeface="Lato"/>
                <a:cs typeface="Lato"/>
                <a:sym typeface="Lato"/>
              </a:defRPr>
            </a:lvl7pPr>
            <a:lvl8pPr indent="0" lvl="7" marL="2400300" marR="0" rtl="0">
              <a:lnSpc>
                <a:spcPct val="90000"/>
              </a:lnSpc>
              <a:spcBef>
                <a:spcPts val="400"/>
              </a:spcBef>
              <a:spcAft>
                <a:spcPts val="0"/>
              </a:spcAft>
              <a:buClr>
                <a:schemeClr val="lt2"/>
              </a:buClr>
              <a:buSzPts val="800"/>
              <a:buFont typeface="Lato"/>
              <a:buNone/>
              <a:defRPr sz="800" u="none" cap="none" strike="noStrike">
                <a:solidFill>
                  <a:schemeClr val="lt2"/>
                </a:solidFill>
                <a:latin typeface="Lato"/>
                <a:ea typeface="Lato"/>
                <a:cs typeface="Lato"/>
                <a:sym typeface="Lato"/>
              </a:defRPr>
            </a:lvl8pPr>
            <a:lvl9pPr indent="0" lvl="8" marL="2743200" marR="0" rtl="0">
              <a:lnSpc>
                <a:spcPct val="90000"/>
              </a:lnSpc>
              <a:spcBef>
                <a:spcPts val="400"/>
              </a:spcBef>
              <a:spcAft>
                <a:spcPts val="0"/>
              </a:spcAft>
              <a:buClr>
                <a:schemeClr val="lt2"/>
              </a:buClr>
              <a:buSzPts val="800"/>
              <a:buFont typeface="Lato"/>
              <a:buNone/>
              <a:defRPr sz="800" u="none" cap="none" strike="noStrike">
                <a:solidFill>
                  <a:schemeClr val="lt2"/>
                </a:solidFill>
                <a:latin typeface="Lato"/>
                <a:ea typeface="Lato"/>
                <a:cs typeface="Lato"/>
                <a:sym typeface="Lato"/>
              </a:defRPr>
            </a:lvl9pPr>
          </a:lstStyle>
          <a:p/>
        </p:txBody>
      </p:sp>
      <p:sp>
        <p:nvSpPr>
          <p:cNvPr id="1084" name="Google Shape;1084;p190"/>
          <p:cNvSpPr txBox="1"/>
          <p:nvPr/>
        </p:nvSpPr>
        <p:spPr>
          <a:xfrm>
            <a:off x="440202" y="4781099"/>
            <a:ext cx="522900" cy="273900"/>
          </a:xfrm>
          <a:prstGeom prst="rect">
            <a:avLst/>
          </a:prstGeom>
          <a:noFill/>
          <a:ln>
            <a:noFill/>
          </a:ln>
        </p:spPr>
        <p:txBody>
          <a:bodyPr anchorCtr="0" anchor="t" bIns="91425" lIns="91425" spcFirstLastPara="1" rIns="91425" wrap="square" tIns="91425">
            <a:noAutofit/>
          </a:bodyPr>
          <a:lstStyle/>
          <a:p>
            <a:pPr indent="0" lvl="0" marL="0" marR="0" rtl="0" algn="r">
              <a:lnSpc>
                <a:spcPct val="90000"/>
              </a:lnSpc>
              <a:spcBef>
                <a:spcPts val="800"/>
              </a:spcBef>
              <a:spcAft>
                <a:spcPts val="500"/>
              </a:spcAft>
              <a:buNone/>
            </a:pPr>
            <a:r>
              <a:rPr lang="de" sz="800">
                <a:solidFill>
                  <a:schemeClr val="lt1"/>
                </a:solidFill>
                <a:latin typeface="Lato"/>
                <a:ea typeface="Lato"/>
                <a:cs typeface="Lato"/>
                <a:sym typeface="Lato"/>
              </a:rPr>
              <a:t>by:</a:t>
            </a:r>
            <a:endParaRPr sz="800">
              <a:latin typeface="Lato"/>
              <a:ea typeface="Lato"/>
              <a:cs typeface="Lato"/>
              <a:sym typeface="Lato"/>
            </a:endParaRPr>
          </a:p>
        </p:txBody>
      </p:sp>
      <p:sp>
        <p:nvSpPr>
          <p:cNvPr id="1085" name="Google Shape;1085;p190"/>
          <p:cNvSpPr txBox="1"/>
          <p:nvPr/>
        </p:nvSpPr>
        <p:spPr>
          <a:xfrm>
            <a:off x="3152250" y="4781100"/>
            <a:ext cx="5918700" cy="273900"/>
          </a:xfrm>
          <a:prstGeom prst="rect">
            <a:avLst/>
          </a:prstGeom>
          <a:noFill/>
          <a:ln>
            <a:noFill/>
          </a:ln>
        </p:spPr>
        <p:txBody>
          <a:bodyPr anchorCtr="0" anchor="t" bIns="91425" lIns="91425" spcFirstLastPara="1" rIns="91425" wrap="square" tIns="91425">
            <a:noAutofit/>
          </a:bodyPr>
          <a:lstStyle/>
          <a:p>
            <a:pPr indent="0" lvl="0" marL="0" marR="0" rtl="0" algn="r">
              <a:lnSpc>
                <a:spcPct val="90000"/>
              </a:lnSpc>
              <a:spcBef>
                <a:spcPts val="800"/>
              </a:spcBef>
              <a:spcAft>
                <a:spcPts val="500"/>
              </a:spcAft>
              <a:buNone/>
            </a:pPr>
            <a:r>
              <a:rPr lang="de" sz="800">
                <a:solidFill>
                  <a:schemeClr val="lt2"/>
                </a:solidFill>
                <a:latin typeface="Lato"/>
                <a:ea typeface="Lato"/>
                <a:cs typeface="Lato"/>
                <a:sym typeface="Lato"/>
              </a:rPr>
              <a:t>contact :  </a:t>
            </a:r>
            <a:r>
              <a:rPr lang="de" sz="800">
                <a:solidFill>
                  <a:schemeClr val="lt2"/>
                </a:solidFill>
                <a:uFill>
                  <a:noFill/>
                </a:uFill>
                <a:latin typeface="Lato"/>
                <a:ea typeface="Lato"/>
                <a:cs typeface="Lato"/>
                <a:sym typeface="Lato"/>
                <a:hlinkClick r:id="rId3">
                  <a:extLst>
                    <a:ext uri="{A12FA001-AC4F-418D-AE19-62706E023703}">
                      <ahyp:hlinkClr val="tx"/>
                    </a:ext>
                  </a:extLst>
                </a:hlinkClick>
              </a:rPr>
              <a:t>@edusharing</a:t>
            </a:r>
            <a:r>
              <a:rPr lang="de" sz="800">
                <a:solidFill>
                  <a:schemeClr val="lt2"/>
                </a:solidFill>
                <a:latin typeface="Lato"/>
                <a:ea typeface="Lato"/>
                <a:cs typeface="Lato"/>
                <a:sym typeface="Lato"/>
              </a:rPr>
              <a:t>  (twitter)  |   </a:t>
            </a:r>
            <a:r>
              <a:rPr lang="de" sz="800">
                <a:solidFill>
                  <a:schemeClr val="lt2"/>
                </a:solidFill>
                <a:uFill>
                  <a:noFill/>
                </a:uFill>
                <a:latin typeface="Lato"/>
                <a:ea typeface="Lato"/>
                <a:cs typeface="Lato"/>
                <a:sym typeface="Lato"/>
                <a:hlinkClick r:id="rId4">
                  <a:extLst>
                    <a:ext uri="{A12FA001-AC4F-418D-AE19-62706E023703}">
                      <ahyp:hlinkClr val="tx"/>
                    </a:ext>
                  </a:extLst>
                </a:hlinkClick>
              </a:rPr>
              <a:t>www.edu-sharing.net</a:t>
            </a:r>
            <a:r>
              <a:rPr lang="de" sz="800">
                <a:solidFill>
                  <a:schemeClr val="lt2"/>
                </a:solidFill>
                <a:latin typeface="Lato"/>
                <a:ea typeface="Lato"/>
                <a:cs typeface="Lato"/>
                <a:sym typeface="Lato"/>
              </a:rPr>
              <a:t> (Community) |   </a:t>
            </a:r>
            <a:r>
              <a:rPr lang="de" sz="800">
                <a:solidFill>
                  <a:schemeClr val="lt2"/>
                </a:solidFill>
                <a:uFill>
                  <a:noFill/>
                </a:uFill>
                <a:latin typeface="Lato"/>
                <a:ea typeface="Lato"/>
                <a:cs typeface="Lato"/>
                <a:sym typeface="Lato"/>
                <a:hlinkClick r:id="rId5">
                  <a:extLst>
                    <a:ext uri="{A12FA001-AC4F-418D-AE19-62706E023703}">
                      <ahyp:hlinkClr val="tx"/>
                    </a:ext>
                  </a:extLst>
                </a:hlinkClick>
              </a:rPr>
              <a:t>www.edu-sharing.com</a:t>
            </a:r>
            <a:r>
              <a:rPr lang="de" sz="800">
                <a:solidFill>
                  <a:schemeClr val="lt2"/>
                </a:solidFill>
                <a:latin typeface="Lato"/>
                <a:ea typeface="Lato"/>
                <a:cs typeface="Lato"/>
                <a:sym typeface="Lato"/>
              </a:rPr>
              <a:t> (Product+Services) </a:t>
            </a:r>
            <a:endParaRPr sz="800">
              <a:solidFill>
                <a:schemeClr val="lt2"/>
              </a:solidFill>
              <a:latin typeface="Lato"/>
              <a:ea typeface="Lato"/>
              <a:cs typeface="Lato"/>
              <a:sym typeface="Lato"/>
            </a:endParaRPr>
          </a:p>
        </p:txBody>
      </p:sp>
      <p:pic>
        <p:nvPicPr>
          <p:cNvPr id="1086" name="Google Shape;1086;p190"/>
          <p:cNvPicPr preferRelativeResize="0"/>
          <p:nvPr/>
        </p:nvPicPr>
        <p:blipFill rotWithShape="1">
          <a:blip r:embed="rId6">
            <a:alphaModFix/>
          </a:blip>
          <a:srcRect b="0" l="0" r="0" t="0"/>
          <a:stretch/>
        </p:blipFill>
        <p:spPr>
          <a:xfrm>
            <a:off x="479056" y="373602"/>
            <a:ext cx="1666200" cy="618000"/>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p:cSld name="TITLE_2">
    <p:bg>
      <p:bgPr>
        <a:noFill/>
      </p:bgPr>
    </p:bg>
    <p:spTree>
      <p:nvGrpSpPr>
        <p:cNvPr id="1087" name="Shape 1087"/>
        <p:cNvGrpSpPr/>
        <p:nvPr/>
      </p:nvGrpSpPr>
      <p:grpSpPr>
        <a:xfrm>
          <a:off x="0" y="0"/>
          <a:ext cx="0" cy="0"/>
          <a:chOff x="0" y="0"/>
          <a:chExt cx="0" cy="0"/>
        </a:xfrm>
      </p:grpSpPr>
      <p:sp>
        <p:nvSpPr>
          <p:cNvPr id="1088" name="Google Shape;1088;p191"/>
          <p:cNvSpPr/>
          <p:nvPr/>
        </p:nvSpPr>
        <p:spPr>
          <a:xfrm>
            <a:off x="0" y="3962725"/>
            <a:ext cx="9144000" cy="1180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91"/>
          <p:cNvSpPr txBox="1"/>
          <p:nvPr>
            <p:ph type="ctrTitle"/>
          </p:nvPr>
        </p:nvSpPr>
        <p:spPr>
          <a:xfrm>
            <a:off x="2043381" y="4366214"/>
            <a:ext cx="6149400" cy="676500"/>
          </a:xfrm>
          <a:prstGeom prst="rect">
            <a:avLst/>
          </a:prstGeom>
          <a:noFill/>
          <a:ln>
            <a:noFill/>
          </a:ln>
        </p:spPr>
        <p:txBody>
          <a:bodyPr anchorCtr="0" anchor="b" bIns="68575" lIns="68575" spcFirstLastPara="1" rIns="68575" wrap="square" tIns="68575">
            <a:noAutofit/>
          </a:bodyPr>
          <a:lstStyle>
            <a:lvl1pPr indent="0" lvl="0" marL="0" marR="0" rtl="0">
              <a:lnSpc>
                <a:spcPct val="90000"/>
              </a:lnSpc>
              <a:spcBef>
                <a:spcPts val="0"/>
              </a:spcBef>
              <a:spcAft>
                <a:spcPts val="0"/>
              </a:spcAft>
              <a:buClr>
                <a:srgbClr val="FFFFFF"/>
              </a:buClr>
              <a:buSzPts val="3000"/>
              <a:buNone/>
              <a:defRPr i="0" sz="3000" u="none" cap="none" strike="noStrike">
                <a:solidFill>
                  <a:srgbClr val="FFFFFF"/>
                </a:solidFill>
              </a:defRPr>
            </a:lvl1pPr>
            <a:lvl2pPr indent="0" lvl="1" rtl="0">
              <a:spcBef>
                <a:spcPts val="0"/>
              </a:spcBef>
              <a:spcAft>
                <a:spcPts val="0"/>
              </a:spcAft>
              <a:buClr>
                <a:srgbClr val="FFFFFF"/>
              </a:buClr>
              <a:buSzPts val="3000"/>
              <a:buNone/>
              <a:defRPr sz="3000">
                <a:solidFill>
                  <a:srgbClr val="FFFFFF"/>
                </a:solidFill>
              </a:defRPr>
            </a:lvl2pPr>
            <a:lvl3pPr indent="0" lvl="2" rtl="0">
              <a:spcBef>
                <a:spcPts val="0"/>
              </a:spcBef>
              <a:spcAft>
                <a:spcPts val="0"/>
              </a:spcAft>
              <a:buClr>
                <a:srgbClr val="FFFFFF"/>
              </a:buClr>
              <a:buSzPts val="3000"/>
              <a:buNone/>
              <a:defRPr sz="3000">
                <a:solidFill>
                  <a:srgbClr val="FFFFFF"/>
                </a:solidFill>
              </a:defRPr>
            </a:lvl3pPr>
            <a:lvl4pPr indent="0" lvl="3" rtl="0">
              <a:spcBef>
                <a:spcPts val="0"/>
              </a:spcBef>
              <a:spcAft>
                <a:spcPts val="0"/>
              </a:spcAft>
              <a:buClr>
                <a:srgbClr val="FFFFFF"/>
              </a:buClr>
              <a:buSzPts val="3000"/>
              <a:buNone/>
              <a:defRPr sz="3000">
                <a:solidFill>
                  <a:srgbClr val="FFFFFF"/>
                </a:solidFill>
              </a:defRPr>
            </a:lvl4pPr>
            <a:lvl5pPr indent="0" lvl="4" rtl="0">
              <a:spcBef>
                <a:spcPts val="0"/>
              </a:spcBef>
              <a:spcAft>
                <a:spcPts val="0"/>
              </a:spcAft>
              <a:buClr>
                <a:srgbClr val="FFFFFF"/>
              </a:buClr>
              <a:buSzPts val="3000"/>
              <a:buNone/>
              <a:defRPr sz="3000">
                <a:solidFill>
                  <a:srgbClr val="FFFFFF"/>
                </a:solidFill>
              </a:defRPr>
            </a:lvl5pPr>
            <a:lvl6pPr indent="0" lvl="5" rtl="0">
              <a:spcBef>
                <a:spcPts val="0"/>
              </a:spcBef>
              <a:spcAft>
                <a:spcPts val="0"/>
              </a:spcAft>
              <a:buClr>
                <a:srgbClr val="FFFFFF"/>
              </a:buClr>
              <a:buSzPts val="3000"/>
              <a:buNone/>
              <a:defRPr sz="3000">
                <a:solidFill>
                  <a:srgbClr val="FFFFFF"/>
                </a:solidFill>
              </a:defRPr>
            </a:lvl6pPr>
            <a:lvl7pPr indent="0" lvl="6" rtl="0">
              <a:spcBef>
                <a:spcPts val="0"/>
              </a:spcBef>
              <a:spcAft>
                <a:spcPts val="0"/>
              </a:spcAft>
              <a:buClr>
                <a:srgbClr val="FFFFFF"/>
              </a:buClr>
              <a:buSzPts val="3000"/>
              <a:buNone/>
              <a:defRPr sz="3000">
                <a:solidFill>
                  <a:srgbClr val="FFFFFF"/>
                </a:solidFill>
              </a:defRPr>
            </a:lvl7pPr>
            <a:lvl8pPr indent="0" lvl="7" rtl="0">
              <a:spcBef>
                <a:spcPts val="0"/>
              </a:spcBef>
              <a:spcAft>
                <a:spcPts val="0"/>
              </a:spcAft>
              <a:buClr>
                <a:srgbClr val="FFFFFF"/>
              </a:buClr>
              <a:buSzPts val="3000"/>
              <a:buNone/>
              <a:defRPr sz="3000">
                <a:solidFill>
                  <a:srgbClr val="FFFFFF"/>
                </a:solidFill>
              </a:defRPr>
            </a:lvl8pPr>
            <a:lvl9pPr indent="0" lvl="8" rtl="0">
              <a:spcBef>
                <a:spcPts val="0"/>
              </a:spcBef>
              <a:spcAft>
                <a:spcPts val="0"/>
              </a:spcAft>
              <a:buClr>
                <a:srgbClr val="FFFFFF"/>
              </a:buClr>
              <a:buSzPts val="3000"/>
              <a:buNone/>
              <a:defRPr sz="3000">
                <a:solidFill>
                  <a:srgbClr val="FFFFFF"/>
                </a:solidFill>
              </a:defRPr>
            </a:lvl9pPr>
          </a:lstStyle>
          <a:p/>
        </p:txBody>
      </p:sp>
      <p:sp>
        <p:nvSpPr>
          <p:cNvPr id="1090" name="Google Shape;1090;p191"/>
          <p:cNvSpPr txBox="1"/>
          <p:nvPr>
            <p:ph idx="1" type="subTitle"/>
          </p:nvPr>
        </p:nvSpPr>
        <p:spPr>
          <a:xfrm>
            <a:off x="2034798" y="4083192"/>
            <a:ext cx="5613000" cy="4305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400"/>
              <a:buFont typeface="Open Sans"/>
              <a:buNone/>
              <a:defRPr i="0" sz="1400" u="none" cap="none" strike="noStrike">
                <a:solidFill>
                  <a:schemeClr val="lt1"/>
                </a:solidFill>
                <a:latin typeface="Open Sans"/>
                <a:ea typeface="Open Sans"/>
                <a:cs typeface="Open Sans"/>
                <a:sym typeface="Open Sans"/>
              </a:defRPr>
            </a:lvl1pPr>
            <a:lvl2pPr indent="0" lvl="1" marL="342900" marR="0" rtl="0" algn="ctr">
              <a:lnSpc>
                <a:spcPct val="90000"/>
              </a:lnSpc>
              <a:spcBef>
                <a:spcPts val="400"/>
              </a:spcBef>
              <a:spcAft>
                <a:spcPts val="0"/>
              </a:spcAft>
              <a:buClr>
                <a:schemeClr val="lt1"/>
              </a:buClr>
              <a:buSzPts val="1400"/>
              <a:buFont typeface="Open Sans"/>
              <a:buNone/>
              <a:defRPr i="0" sz="1400" u="none" cap="none" strike="noStrike">
                <a:solidFill>
                  <a:schemeClr val="lt1"/>
                </a:solidFill>
                <a:latin typeface="Open Sans"/>
                <a:ea typeface="Open Sans"/>
                <a:cs typeface="Open Sans"/>
                <a:sym typeface="Open Sans"/>
              </a:defRPr>
            </a:lvl2pPr>
            <a:lvl3pPr indent="0" lvl="2" marL="685800" marR="0" rtl="0" algn="ctr">
              <a:lnSpc>
                <a:spcPct val="90000"/>
              </a:lnSpc>
              <a:spcBef>
                <a:spcPts val="400"/>
              </a:spcBef>
              <a:spcAft>
                <a:spcPts val="0"/>
              </a:spcAft>
              <a:buClr>
                <a:schemeClr val="lt1"/>
              </a:buClr>
              <a:buSzPts val="1400"/>
              <a:buFont typeface="Open Sans"/>
              <a:buNone/>
              <a:defRPr i="0" sz="1400" u="none" cap="none" strike="noStrike">
                <a:solidFill>
                  <a:schemeClr val="lt1"/>
                </a:solidFill>
                <a:latin typeface="Open Sans"/>
                <a:ea typeface="Open Sans"/>
                <a:cs typeface="Open Sans"/>
                <a:sym typeface="Open Sans"/>
              </a:defRPr>
            </a:lvl3pPr>
            <a:lvl4pPr indent="0" lvl="3" marL="10287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4pPr>
            <a:lvl5pPr indent="0" lvl="4" marL="13716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5pPr>
            <a:lvl6pPr indent="0" lvl="5" marL="17145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6pPr>
            <a:lvl7pPr indent="0" lvl="6" marL="20574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7pPr>
            <a:lvl8pPr indent="0" lvl="7" marL="24003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8pPr>
            <a:lvl9pPr indent="0" lvl="8" marL="27432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9pPr>
          </a:lstStyle>
          <a:p/>
        </p:txBody>
      </p:sp>
      <p:pic>
        <p:nvPicPr>
          <p:cNvPr id="1091" name="Google Shape;1091;p191"/>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092" name="Google Shape;1092;p191"/>
          <p:cNvPicPr preferRelativeResize="0"/>
          <p:nvPr/>
        </p:nvPicPr>
        <p:blipFill rotWithShape="1">
          <a:blip r:embed="rId3">
            <a:alphaModFix/>
          </a:blip>
          <a:srcRect b="0" l="0" r="0" t="0"/>
          <a:stretch/>
        </p:blipFill>
        <p:spPr>
          <a:xfrm>
            <a:off x="182326" y="4380625"/>
            <a:ext cx="1485000" cy="550800"/>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2">
  <p:cSld name="TITLE_2_2">
    <p:bg>
      <p:bgPr>
        <a:noFill/>
      </p:bgPr>
    </p:bg>
    <p:spTree>
      <p:nvGrpSpPr>
        <p:cNvPr id="1093" name="Shape 1093"/>
        <p:cNvGrpSpPr/>
        <p:nvPr/>
      </p:nvGrpSpPr>
      <p:grpSpPr>
        <a:xfrm>
          <a:off x="0" y="0"/>
          <a:ext cx="0" cy="0"/>
          <a:chOff x="0" y="0"/>
          <a:chExt cx="0" cy="0"/>
        </a:xfrm>
      </p:grpSpPr>
      <p:sp>
        <p:nvSpPr>
          <p:cNvPr id="1094" name="Google Shape;1094;p192"/>
          <p:cNvSpPr/>
          <p:nvPr/>
        </p:nvSpPr>
        <p:spPr>
          <a:xfrm>
            <a:off x="0" y="3962725"/>
            <a:ext cx="9144000" cy="1180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92"/>
          <p:cNvSpPr txBox="1"/>
          <p:nvPr>
            <p:ph type="ctrTitle"/>
          </p:nvPr>
        </p:nvSpPr>
        <p:spPr>
          <a:xfrm>
            <a:off x="2043381" y="4366214"/>
            <a:ext cx="6149400" cy="676500"/>
          </a:xfrm>
          <a:prstGeom prst="rect">
            <a:avLst/>
          </a:prstGeom>
          <a:noFill/>
          <a:ln>
            <a:noFill/>
          </a:ln>
        </p:spPr>
        <p:txBody>
          <a:bodyPr anchorCtr="0" anchor="b" bIns="68575" lIns="68575" spcFirstLastPara="1" rIns="68575" wrap="square" tIns="68575">
            <a:noAutofit/>
          </a:bodyPr>
          <a:lstStyle>
            <a:lvl1pPr indent="0" lvl="0" marL="0" marR="0" rtl="0">
              <a:lnSpc>
                <a:spcPct val="90000"/>
              </a:lnSpc>
              <a:spcBef>
                <a:spcPts val="0"/>
              </a:spcBef>
              <a:spcAft>
                <a:spcPts val="0"/>
              </a:spcAft>
              <a:buClr>
                <a:srgbClr val="FFFFFF"/>
              </a:buClr>
              <a:buSzPts val="3000"/>
              <a:buNone/>
              <a:defRPr i="0" sz="3000" u="none" cap="none" strike="noStrike">
                <a:solidFill>
                  <a:srgbClr val="FFFFFF"/>
                </a:solidFill>
              </a:defRPr>
            </a:lvl1pPr>
            <a:lvl2pPr indent="0" lvl="1" rtl="0">
              <a:spcBef>
                <a:spcPts val="0"/>
              </a:spcBef>
              <a:spcAft>
                <a:spcPts val="0"/>
              </a:spcAft>
              <a:buClr>
                <a:srgbClr val="FFFFFF"/>
              </a:buClr>
              <a:buSzPts val="3000"/>
              <a:buNone/>
              <a:defRPr sz="3000">
                <a:solidFill>
                  <a:srgbClr val="FFFFFF"/>
                </a:solidFill>
              </a:defRPr>
            </a:lvl2pPr>
            <a:lvl3pPr indent="0" lvl="2" rtl="0">
              <a:spcBef>
                <a:spcPts val="0"/>
              </a:spcBef>
              <a:spcAft>
                <a:spcPts val="0"/>
              </a:spcAft>
              <a:buClr>
                <a:srgbClr val="FFFFFF"/>
              </a:buClr>
              <a:buSzPts val="3000"/>
              <a:buNone/>
              <a:defRPr sz="3000">
                <a:solidFill>
                  <a:srgbClr val="FFFFFF"/>
                </a:solidFill>
              </a:defRPr>
            </a:lvl3pPr>
            <a:lvl4pPr indent="0" lvl="3" rtl="0">
              <a:spcBef>
                <a:spcPts val="0"/>
              </a:spcBef>
              <a:spcAft>
                <a:spcPts val="0"/>
              </a:spcAft>
              <a:buClr>
                <a:srgbClr val="FFFFFF"/>
              </a:buClr>
              <a:buSzPts val="3000"/>
              <a:buNone/>
              <a:defRPr sz="3000">
                <a:solidFill>
                  <a:srgbClr val="FFFFFF"/>
                </a:solidFill>
              </a:defRPr>
            </a:lvl4pPr>
            <a:lvl5pPr indent="0" lvl="4" rtl="0">
              <a:spcBef>
                <a:spcPts val="0"/>
              </a:spcBef>
              <a:spcAft>
                <a:spcPts val="0"/>
              </a:spcAft>
              <a:buClr>
                <a:srgbClr val="FFFFFF"/>
              </a:buClr>
              <a:buSzPts val="3000"/>
              <a:buNone/>
              <a:defRPr sz="3000">
                <a:solidFill>
                  <a:srgbClr val="FFFFFF"/>
                </a:solidFill>
              </a:defRPr>
            </a:lvl5pPr>
            <a:lvl6pPr indent="0" lvl="5" rtl="0">
              <a:spcBef>
                <a:spcPts val="0"/>
              </a:spcBef>
              <a:spcAft>
                <a:spcPts val="0"/>
              </a:spcAft>
              <a:buClr>
                <a:srgbClr val="FFFFFF"/>
              </a:buClr>
              <a:buSzPts val="3000"/>
              <a:buNone/>
              <a:defRPr sz="3000">
                <a:solidFill>
                  <a:srgbClr val="FFFFFF"/>
                </a:solidFill>
              </a:defRPr>
            </a:lvl6pPr>
            <a:lvl7pPr indent="0" lvl="6" rtl="0">
              <a:spcBef>
                <a:spcPts val="0"/>
              </a:spcBef>
              <a:spcAft>
                <a:spcPts val="0"/>
              </a:spcAft>
              <a:buClr>
                <a:srgbClr val="FFFFFF"/>
              </a:buClr>
              <a:buSzPts val="3000"/>
              <a:buNone/>
              <a:defRPr sz="3000">
                <a:solidFill>
                  <a:srgbClr val="FFFFFF"/>
                </a:solidFill>
              </a:defRPr>
            </a:lvl7pPr>
            <a:lvl8pPr indent="0" lvl="7" rtl="0">
              <a:spcBef>
                <a:spcPts val="0"/>
              </a:spcBef>
              <a:spcAft>
                <a:spcPts val="0"/>
              </a:spcAft>
              <a:buClr>
                <a:srgbClr val="FFFFFF"/>
              </a:buClr>
              <a:buSzPts val="3000"/>
              <a:buNone/>
              <a:defRPr sz="3000">
                <a:solidFill>
                  <a:srgbClr val="FFFFFF"/>
                </a:solidFill>
              </a:defRPr>
            </a:lvl8pPr>
            <a:lvl9pPr indent="0" lvl="8" rtl="0">
              <a:spcBef>
                <a:spcPts val="0"/>
              </a:spcBef>
              <a:spcAft>
                <a:spcPts val="0"/>
              </a:spcAft>
              <a:buClr>
                <a:srgbClr val="FFFFFF"/>
              </a:buClr>
              <a:buSzPts val="3000"/>
              <a:buNone/>
              <a:defRPr sz="3000">
                <a:solidFill>
                  <a:srgbClr val="FFFFFF"/>
                </a:solidFill>
              </a:defRPr>
            </a:lvl9pPr>
          </a:lstStyle>
          <a:p/>
        </p:txBody>
      </p:sp>
      <p:sp>
        <p:nvSpPr>
          <p:cNvPr id="1096" name="Google Shape;1096;p192"/>
          <p:cNvSpPr txBox="1"/>
          <p:nvPr>
            <p:ph idx="1" type="subTitle"/>
          </p:nvPr>
        </p:nvSpPr>
        <p:spPr>
          <a:xfrm>
            <a:off x="2034798" y="4083192"/>
            <a:ext cx="5613000" cy="4305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400"/>
              <a:buFont typeface="Open Sans"/>
              <a:buNone/>
              <a:defRPr i="0" sz="1400" u="none" cap="none" strike="noStrike">
                <a:solidFill>
                  <a:schemeClr val="lt1"/>
                </a:solidFill>
                <a:latin typeface="Open Sans"/>
                <a:ea typeface="Open Sans"/>
                <a:cs typeface="Open Sans"/>
                <a:sym typeface="Open Sans"/>
              </a:defRPr>
            </a:lvl1pPr>
            <a:lvl2pPr indent="0" lvl="1" marL="342900" marR="0" rtl="0" algn="ctr">
              <a:lnSpc>
                <a:spcPct val="90000"/>
              </a:lnSpc>
              <a:spcBef>
                <a:spcPts val="400"/>
              </a:spcBef>
              <a:spcAft>
                <a:spcPts val="0"/>
              </a:spcAft>
              <a:buClr>
                <a:schemeClr val="lt1"/>
              </a:buClr>
              <a:buSzPts val="1400"/>
              <a:buFont typeface="Open Sans"/>
              <a:buNone/>
              <a:defRPr i="0" sz="1400" u="none" cap="none" strike="noStrike">
                <a:solidFill>
                  <a:schemeClr val="lt1"/>
                </a:solidFill>
                <a:latin typeface="Open Sans"/>
                <a:ea typeface="Open Sans"/>
                <a:cs typeface="Open Sans"/>
                <a:sym typeface="Open Sans"/>
              </a:defRPr>
            </a:lvl2pPr>
            <a:lvl3pPr indent="0" lvl="2" marL="685800" marR="0" rtl="0" algn="ctr">
              <a:lnSpc>
                <a:spcPct val="90000"/>
              </a:lnSpc>
              <a:spcBef>
                <a:spcPts val="400"/>
              </a:spcBef>
              <a:spcAft>
                <a:spcPts val="0"/>
              </a:spcAft>
              <a:buClr>
                <a:schemeClr val="lt1"/>
              </a:buClr>
              <a:buSzPts val="1400"/>
              <a:buFont typeface="Open Sans"/>
              <a:buNone/>
              <a:defRPr i="0" sz="1400" u="none" cap="none" strike="noStrike">
                <a:solidFill>
                  <a:schemeClr val="lt1"/>
                </a:solidFill>
                <a:latin typeface="Open Sans"/>
                <a:ea typeface="Open Sans"/>
                <a:cs typeface="Open Sans"/>
                <a:sym typeface="Open Sans"/>
              </a:defRPr>
            </a:lvl3pPr>
            <a:lvl4pPr indent="0" lvl="3" marL="10287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4pPr>
            <a:lvl5pPr indent="0" lvl="4" marL="13716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5pPr>
            <a:lvl6pPr indent="0" lvl="5" marL="17145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6pPr>
            <a:lvl7pPr indent="0" lvl="6" marL="20574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7pPr>
            <a:lvl8pPr indent="0" lvl="7" marL="24003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8pPr>
            <a:lvl9pPr indent="0" lvl="8" marL="27432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9pPr>
          </a:lstStyle>
          <a:p/>
        </p:txBody>
      </p:sp>
      <p:pic>
        <p:nvPicPr>
          <p:cNvPr id="1097" name="Google Shape;1097;p192"/>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098" name="Google Shape;1098;p192"/>
          <p:cNvPicPr preferRelativeResize="0"/>
          <p:nvPr/>
        </p:nvPicPr>
        <p:blipFill rotWithShape="1">
          <a:blip r:embed="rId3">
            <a:alphaModFix/>
          </a:blip>
          <a:srcRect b="0" l="0" r="0" t="0"/>
          <a:stretch/>
        </p:blipFill>
        <p:spPr>
          <a:xfrm>
            <a:off x="182326" y="4380625"/>
            <a:ext cx="1485000" cy="550800"/>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2 1">
  <p:cSld name="TITLE_2_2_1">
    <p:bg>
      <p:bgPr>
        <a:noFill/>
      </p:bgPr>
    </p:bg>
    <p:spTree>
      <p:nvGrpSpPr>
        <p:cNvPr id="1099" name="Shape 1099"/>
        <p:cNvGrpSpPr/>
        <p:nvPr/>
      </p:nvGrpSpPr>
      <p:grpSpPr>
        <a:xfrm>
          <a:off x="0" y="0"/>
          <a:ext cx="0" cy="0"/>
          <a:chOff x="0" y="0"/>
          <a:chExt cx="0" cy="0"/>
        </a:xfrm>
      </p:grpSpPr>
      <p:sp>
        <p:nvSpPr>
          <p:cNvPr id="1100" name="Google Shape;1100;p193"/>
          <p:cNvSpPr/>
          <p:nvPr/>
        </p:nvSpPr>
        <p:spPr>
          <a:xfrm>
            <a:off x="0" y="3962725"/>
            <a:ext cx="9144000" cy="1180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93"/>
          <p:cNvSpPr txBox="1"/>
          <p:nvPr>
            <p:ph type="ctrTitle"/>
          </p:nvPr>
        </p:nvSpPr>
        <p:spPr>
          <a:xfrm>
            <a:off x="2043381" y="4366214"/>
            <a:ext cx="6149400" cy="676500"/>
          </a:xfrm>
          <a:prstGeom prst="rect">
            <a:avLst/>
          </a:prstGeom>
          <a:noFill/>
          <a:ln>
            <a:noFill/>
          </a:ln>
        </p:spPr>
        <p:txBody>
          <a:bodyPr anchorCtr="0" anchor="b" bIns="68575" lIns="68575" spcFirstLastPara="1" rIns="68575" wrap="square" tIns="68575">
            <a:noAutofit/>
          </a:bodyPr>
          <a:lstStyle>
            <a:lvl1pPr indent="0" lvl="0" marL="0" marR="0" rtl="0">
              <a:lnSpc>
                <a:spcPct val="90000"/>
              </a:lnSpc>
              <a:spcBef>
                <a:spcPts val="0"/>
              </a:spcBef>
              <a:spcAft>
                <a:spcPts val="0"/>
              </a:spcAft>
              <a:buClr>
                <a:srgbClr val="FFFFFF"/>
              </a:buClr>
              <a:buSzPts val="3000"/>
              <a:buNone/>
              <a:defRPr i="0" sz="3000" u="none" cap="none" strike="noStrike">
                <a:solidFill>
                  <a:srgbClr val="FFFFFF"/>
                </a:solidFill>
              </a:defRPr>
            </a:lvl1pPr>
            <a:lvl2pPr indent="0" lvl="1" rtl="0">
              <a:spcBef>
                <a:spcPts val="0"/>
              </a:spcBef>
              <a:spcAft>
                <a:spcPts val="0"/>
              </a:spcAft>
              <a:buClr>
                <a:srgbClr val="FFFFFF"/>
              </a:buClr>
              <a:buSzPts val="3000"/>
              <a:buNone/>
              <a:defRPr sz="3000">
                <a:solidFill>
                  <a:srgbClr val="FFFFFF"/>
                </a:solidFill>
              </a:defRPr>
            </a:lvl2pPr>
            <a:lvl3pPr indent="0" lvl="2" rtl="0">
              <a:spcBef>
                <a:spcPts val="0"/>
              </a:spcBef>
              <a:spcAft>
                <a:spcPts val="0"/>
              </a:spcAft>
              <a:buClr>
                <a:srgbClr val="FFFFFF"/>
              </a:buClr>
              <a:buSzPts val="3000"/>
              <a:buNone/>
              <a:defRPr sz="3000">
                <a:solidFill>
                  <a:srgbClr val="FFFFFF"/>
                </a:solidFill>
              </a:defRPr>
            </a:lvl3pPr>
            <a:lvl4pPr indent="0" lvl="3" rtl="0">
              <a:spcBef>
                <a:spcPts val="0"/>
              </a:spcBef>
              <a:spcAft>
                <a:spcPts val="0"/>
              </a:spcAft>
              <a:buClr>
                <a:srgbClr val="FFFFFF"/>
              </a:buClr>
              <a:buSzPts val="3000"/>
              <a:buNone/>
              <a:defRPr sz="3000">
                <a:solidFill>
                  <a:srgbClr val="FFFFFF"/>
                </a:solidFill>
              </a:defRPr>
            </a:lvl4pPr>
            <a:lvl5pPr indent="0" lvl="4" rtl="0">
              <a:spcBef>
                <a:spcPts val="0"/>
              </a:spcBef>
              <a:spcAft>
                <a:spcPts val="0"/>
              </a:spcAft>
              <a:buClr>
                <a:srgbClr val="FFFFFF"/>
              </a:buClr>
              <a:buSzPts val="3000"/>
              <a:buNone/>
              <a:defRPr sz="3000">
                <a:solidFill>
                  <a:srgbClr val="FFFFFF"/>
                </a:solidFill>
              </a:defRPr>
            </a:lvl5pPr>
            <a:lvl6pPr indent="0" lvl="5" rtl="0">
              <a:spcBef>
                <a:spcPts val="0"/>
              </a:spcBef>
              <a:spcAft>
                <a:spcPts val="0"/>
              </a:spcAft>
              <a:buClr>
                <a:srgbClr val="FFFFFF"/>
              </a:buClr>
              <a:buSzPts val="3000"/>
              <a:buNone/>
              <a:defRPr sz="3000">
                <a:solidFill>
                  <a:srgbClr val="FFFFFF"/>
                </a:solidFill>
              </a:defRPr>
            </a:lvl6pPr>
            <a:lvl7pPr indent="0" lvl="6" rtl="0">
              <a:spcBef>
                <a:spcPts val="0"/>
              </a:spcBef>
              <a:spcAft>
                <a:spcPts val="0"/>
              </a:spcAft>
              <a:buClr>
                <a:srgbClr val="FFFFFF"/>
              </a:buClr>
              <a:buSzPts val="3000"/>
              <a:buNone/>
              <a:defRPr sz="3000">
                <a:solidFill>
                  <a:srgbClr val="FFFFFF"/>
                </a:solidFill>
              </a:defRPr>
            </a:lvl7pPr>
            <a:lvl8pPr indent="0" lvl="7" rtl="0">
              <a:spcBef>
                <a:spcPts val="0"/>
              </a:spcBef>
              <a:spcAft>
                <a:spcPts val="0"/>
              </a:spcAft>
              <a:buClr>
                <a:srgbClr val="FFFFFF"/>
              </a:buClr>
              <a:buSzPts val="3000"/>
              <a:buNone/>
              <a:defRPr sz="3000">
                <a:solidFill>
                  <a:srgbClr val="FFFFFF"/>
                </a:solidFill>
              </a:defRPr>
            </a:lvl8pPr>
            <a:lvl9pPr indent="0" lvl="8" rtl="0">
              <a:spcBef>
                <a:spcPts val="0"/>
              </a:spcBef>
              <a:spcAft>
                <a:spcPts val="0"/>
              </a:spcAft>
              <a:buClr>
                <a:srgbClr val="FFFFFF"/>
              </a:buClr>
              <a:buSzPts val="3000"/>
              <a:buNone/>
              <a:defRPr sz="3000">
                <a:solidFill>
                  <a:srgbClr val="FFFFFF"/>
                </a:solidFill>
              </a:defRPr>
            </a:lvl9pPr>
          </a:lstStyle>
          <a:p/>
        </p:txBody>
      </p:sp>
      <p:sp>
        <p:nvSpPr>
          <p:cNvPr id="1102" name="Google Shape;1102;p193"/>
          <p:cNvSpPr txBox="1"/>
          <p:nvPr>
            <p:ph idx="1" type="subTitle"/>
          </p:nvPr>
        </p:nvSpPr>
        <p:spPr>
          <a:xfrm>
            <a:off x="2034798" y="4083192"/>
            <a:ext cx="5613000" cy="4305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400"/>
              <a:buFont typeface="Open Sans"/>
              <a:buNone/>
              <a:defRPr i="0" sz="1400" u="none" cap="none" strike="noStrike">
                <a:solidFill>
                  <a:schemeClr val="lt1"/>
                </a:solidFill>
                <a:latin typeface="Open Sans"/>
                <a:ea typeface="Open Sans"/>
                <a:cs typeface="Open Sans"/>
                <a:sym typeface="Open Sans"/>
              </a:defRPr>
            </a:lvl1pPr>
            <a:lvl2pPr indent="0" lvl="1" marL="342900" marR="0" rtl="0" algn="ctr">
              <a:lnSpc>
                <a:spcPct val="90000"/>
              </a:lnSpc>
              <a:spcBef>
                <a:spcPts val="400"/>
              </a:spcBef>
              <a:spcAft>
                <a:spcPts val="0"/>
              </a:spcAft>
              <a:buClr>
                <a:schemeClr val="lt1"/>
              </a:buClr>
              <a:buSzPts val="1400"/>
              <a:buFont typeface="Open Sans"/>
              <a:buNone/>
              <a:defRPr i="0" sz="1400" u="none" cap="none" strike="noStrike">
                <a:solidFill>
                  <a:schemeClr val="lt1"/>
                </a:solidFill>
                <a:latin typeface="Open Sans"/>
                <a:ea typeface="Open Sans"/>
                <a:cs typeface="Open Sans"/>
                <a:sym typeface="Open Sans"/>
              </a:defRPr>
            </a:lvl2pPr>
            <a:lvl3pPr indent="0" lvl="2" marL="685800" marR="0" rtl="0" algn="ctr">
              <a:lnSpc>
                <a:spcPct val="90000"/>
              </a:lnSpc>
              <a:spcBef>
                <a:spcPts val="400"/>
              </a:spcBef>
              <a:spcAft>
                <a:spcPts val="0"/>
              </a:spcAft>
              <a:buClr>
                <a:schemeClr val="lt1"/>
              </a:buClr>
              <a:buSzPts val="1400"/>
              <a:buFont typeface="Open Sans"/>
              <a:buNone/>
              <a:defRPr i="0" sz="1400" u="none" cap="none" strike="noStrike">
                <a:solidFill>
                  <a:schemeClr val="lt1"/>
                </a:solidFill>
                <a:latin typeface="Open Sans"/>
                <a:ea typeface="Open Sans"/>
                <a:cs typeface="Open Sans"/>
                <a:sym typeface="Open Sans"/>
              </a:defRPr>
            </a:lvl3pPr>
            <a:lvl4pPr indent="0" lvl="3" marL="10287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4pPr>
            <a:lvl5pPr indent="0" lvl="4" marL="13716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5pPr>
            <a:lvl6pPr indent="0" lvl="5" marL="17145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6pPr>
            <a:lvl7pPr indent="0" lvl="6" marL="20574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7pPr>
            <a:lvl8pPr indent="0" lvl="7" marL="24003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8pPr>
            <a:lvl9pPr indent="0" lvl="8" marL="2743200" marR="0" rtl="0" algn="ctr">
              <a:lnSpc>
                <a:spcPct val="90000"/>
              </a:lnSpc>
              <a:spcBef>
                <a:spcPts val="400"/>
              </a:spcBef>
              <a:spcAft>
                <a:spcPts val="0"/>
              </a:spcAft>
              <a:buClr>
                <a:schemeClr val="lt1"/>
              </a:buClr>
              <a:buSzPts val="1400"/>
              <a:buFont typeface="Open Sans"/>
              <a:buNone/>
              <a:defRPr i="0" u="none" cap="none" strike="noStrike">
                <a:solidFill>
                  <a:schemeClr val="lt1"/>
                </a:solidFill>
                <a:latin typeface="Open Sans"/>
                <a:ea typeface="Open Sans"/>
                <a:cs typeface="Open Sans"/>
                <a:sym typeface="Open Sans"/>
              </a:defRPr>
            </a:lvl9pPr>
          </a:lstStyle>
          <a:p/>
        </p:txBody>
      </p:sp>
      <p:pic>
        <p:nvPicPr>
          <p:cNvPr id="1103" name="Google Shape;1103;p193"/>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04" name="Google Shape;1104;p193"/>
          <p:cNvPicPr preferRelativeResize="0"/>
          <p:nvPr/>
        </p:nvPicPr>
        <p:blipFill rotWithShape="1">
          <a:blip r:embed="rId3">
            <a:alphaModFix/>
          </a:blip>
          <a:srcRect b="0" l="0" r="0" t="0"/>
          <a:stretch/>
        </p:blipFill>
        <p:spPr>
          <a:xfrm>
            <a:off x="182326" y="4380625"/>
            <a:ext cx="1485000" cy="550800"/>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1">
  <p:cSld name="TITLE_2_1">
    <p:bg>
      <p:bgPr>
        <a:noFill/>
      </p:bgPr>
    </p:bg>
    <p:spTree>
      <p:nvGrpSpPr>
        <p:cNvPr id="1105" name="Shape 1105"/>
        <p:cNvGrpSpPr/>
        <p:nvPr/>
      </p:nvGrpSpPr>
      <p:grpSpPr>
        <a:xfrm>
          <a:off x="0" y="0"/>
          <a:ext cx="0" cy="0"/>
          <a:chOff x="0" y="0"/>
          <a:chExt cx="0" cy="0"/>
        </a:xfrm>
      </p:grpSpPr>
      <p:sp>
        <p:nvSpPr>
          <p:cNvPr id="1106" name="Google Shape;1106;p194"/>
          <p:cNvSpPr/>
          <p:nvPr/>
        </p:nvSpPr>
        <p:spPr>
          <a:xfrm>
            <a:off x="-70641" y="3962730"/>
            <a:ext cx="9255600" cy="1194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94"/>
          <p:cNvSpPr txBox="1"/>
          <p:nvPr>
            <p:ph type="ctrTitle"/>
          </p:nvPr>
        </p:nvSpPr>
        <p:spPr>
          <a:xfrm>
            <a:off x="2043381" y="4366214"/>
            <a:ext cx="6149400" cy="676500"/>
          </a:xfrm>
          <a:prstGeom prst="rect">
            <a:avLst/>
          </a:prstGeom>
          <a:noFill/>
          <a:ln>
            <a:noFill/>
          </a:ln>
        </p:spPr>
        <p:txBody>
          <a:bodyPr anchorCtr="0" anchor="b" bIns="68575" lIns="68575" spcFirstLastPara="1" rIns="68575" wrap="square" tIns="68575">
            <a:noAutofit/>
          </a:bodyPr>
          <a:lstStyle>
            <a:lvl1pPr indent="0" lvl="0" marL="0" marR="0" rtl="0">
              <a:lnSpc>
                <a:spcPct val="90000"/>
              </a:lnSpc>
              <a:spcBef>
                <a:spcPts val="0"/>
              </a:spcBef>
              <a:spcAft>
                <a:spcPts val="0"/>
              </a:spcAft>
              <a:buClr>
                <a:schemeClr val="dk2"/>
              </a:buClr>
              <a:buSzPts val="3000"/>
              <a:buNone/>
              <a:defRPr i="0" sz="3000" u="none" cap="none" strike="noStrike">
                <a:solidFill>
                  <a:schemeClr val="dk2"/>
                </a:solidFill>
              </a:defRPr>
            </a:lvl1pPr>
            <a:lvl2pPr indent="0" lvl="1" rtl="0">
              <a:spcBef>
                <a:spcPts val="0"/>
              </a:spcBef>
              <a:spcAft>
                <a:spcPts val="0"/>
              </a:spcAft>
              <a:buClr>
                <a:schemeClr val="dk2"/>
              </a:buClr>
              <a:buSzPts val="3000"/>
              <a:buNone/>
              <a:defRPr sz="3000">
                <a:solidFill>
                  <a:schemeClr val="dk2"/>
                </a:solidFill>
              </a:defRPr>
            </a:lvl2pPr>
            <a:lvl3pPr indent="0" lvl="2" rtl="0">
              <a:spcBef>
                <a:spcPts val="0"/>
              </a:spcBef>
              <a:spcAft>
                <a:spcPts val="0"/>
              </a:spcAft>
              <a:buClr>
                <a:schemeClr val="dk2"/>
              </a:buClr>
              <a:buSzPts val="3000"/>
              <a:buNone/>
              <a:defRPr sz="3000">
                <a:solidFill>
                  <a:schemeClr val="dk2"/>
                </a:solidFill>
              </a:defRPr>
            </a:lvl3pPr>
            <a:lvl4pPr indent="0" lvl="3" rtl="0">
              <a:spcBef>
                <a:spcPts val="0"/>
              </a:spcBef>
              <a:spcAft>
                <a:spcPts val="0"/>
              </a:spcAft>
              <a:buClr>
                <a:schemeClr val="dk2"/>
              </a:buClr>
              <a:buSzPts val="3000"/>
              <a:buNone/>
              <a:defRPr sz="3000">
                <a:solidFill>
                  <a:schemeClr val="dk2"/>
                </a:solidFill>
              </a:defRPr>
            </a:lvl4pPr>
            <a:lvl5pPr indent="0" lvl="4" rtl="0">
              <a:spcBef>
                <a:spcPts val="0"/>
              </a:spcBef>
              <a:spcAft>
                <a:spcPts val="0"/>
              </a:spcAft>
              <a:buClr>
                <a:schemeClr val="dk2"/>
              </a:buClr>
              <a:buSzPts val="3000"/>
              <a:buNone/>
              <a:defRPr sz="3000">
                <a:solidFill>
                  <a:schemeClr val="dk2"/>
                </a:solidFill>
              </a:defRPr>
            </a:lvl5pPr>
            <a:lvl6pPr indent="0" lvl="5" rtl="0">
              <a:spcBef>
                <a:spcPts val="0"/>
              </a:spcBef>
              <a:spcAft>
                <a:spcPts val="0"/>
              </a:spcAft>
              <a:buClr>
                <a:schemeClr val="dk2"/>
              </a:buClr>
              <a:buSzPts val="3000"/>
              <a:buNone/>
              <a:defRPr sz="3000">
                <a:solidFill>
                  <a:schemeClr val="dk2"/>
                </a:solidFill>
              </a:defRPr>
            </a:lvl6pPr>
            <a:lvl7pPr indent="0" lvl="6" rtl="0">
              <a:spcBef>
                <a:spcPts val="0"/>
              </a:spcBef>
              <a:spcAft>
                <a:spcPts val="0"/>
              </a:spcAft>
              <a:buClr>
                <a:schemeClr val="dk2"/>
              </a:buClr>
              <a:buSzPts val="3000"/>
              <a:buNone/>
              <a:defRPr sz="3000">
                <a:solidFill>
                  <a:schemeClr val="dk2"/>
                </a:solidFill>
              </a:defRPr>
            </a:lvl7pPr>
            <a:lvl8pPr indent="0" lvl="7" rtl="0">
              <a:spcBef>
                <a:spcPts val="0"/>
              </a:spcBef>
              <a:spcAft>
                <a:spcPts val="0"/>
              </a:spcAft>
              <a:buClr>
                <a:schemeClr val="dk2"/>
              </a:buClr>
              <a:buSzPts val="3000"/>
              <a:buNone/>
              <a:defRPr sz="3000">
                <a:solidFill>
                  <a:schemeClr val="dk2"/>
                </a:solidFill>
              </a:defRPr>
            </a:lvl8pPr>
            <a:lvl9pPr indent="0" lvl="8" rtl="0">
              <a:spcBef>
                <a:spcPts val="0"/>
              </a:spcBef>
              <a:spcAft>
                <a:spcPts val="0"/>
              </a:spcAft>
              <a:buClr>
                <a:schemeClr val="dk2"/>
              </a:buClr>
              <a:buSzPts val="3000"/>
              <a:buNone/>
              <a:defRPr sz="3000">
                <a:solidFill>
                  <a:schemeClr val="dk2"/>
                </a:solidFill>
              </a:defRPr>
            </a:lvl9pPr>
          </a:lstStyle>
          <a:p/>
        </p:txBody>
      </p:sp>
      <p:sp>
        <p:nvSpPr>
          <p:cNvPr id="1108" name="Google Shape;1108;p194"/>
          <p:cNvSpPr txBox="1"/>
          <p:nvPr>
            <p:ph idx="1" type="subTitle"/>
          </p:nvPr>
        </p:nvSpPr>
        <p:spPr>
          <a:xfrm>
            <a:off x="2034798" y="4083192"/>
            <a:ext cx="5613000" cy="4305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dk2"/>
              </a:buClr>
              <a:buSzPts val="1400"/>
              <a:buFont typeface="Open Sans"/>
              <a:buNone/>
              <a:defRPr i="0" sz="1400" u="none" cap="none" strike="noStrike">
                <a:solidFill>
                  <a:schemeClr val="dk2"/>
                </a:solidFill>
                <a:latin typeface="Open Sans"/>
                <a:ea typeface="Open Sans"/>
                <a:cs typeface="Open Sans"/>
                <a:sym typeface="Open Sans"/>
              </a:defRPr>
            </a:lvl1pPr>
            <a:lvl2pPr indent="0" lvl="1" marL="342900" marR="0" rtl="0" algn="ctr">
              <a:lnSpc>
                <a:spcPct val="90000"/>
              </a:lnSpc>
              <a:spcBef>
                <a:spcPts val="400"/>
              </a:spcBef>
              <a:spcAft>
                <a:spcPts val="0"/>
              </a:spcAft>
              <a:buClr>
                <a:schemeClr val="dk2"/>
              </a:buClr>
              <a:buSzPts val="1400"/>
              <a:buFont typeface="Open Sans"/>
              <a:buNone/>
              <a:defRPr i="0" sz="1400" u="none" cap="none" strike="noStrike">
                <a:solidFill>
                  <a:schemeClr val="dk2"/>
                </a:solidFill>
                <a:latin typeface="Open Sans"/>
                <a:ea typeface="Open Sans"/>
                <a:cs typeface="Open Sans"/>
                <a:sym typeface="Open Sans"/>
              </a:defRPr>
            </a:lvl2pPr>
            <a:lvl3pPr indent="0" lvl="2" marL="685800" marR="0" rtl="0" algn="ctr">
              <a:lnSpc>
                <a:spcPct val="90000"/>
              </a:lnSpc>
              <a:spcBef>
                <a:spcPts val="400"/>
              </a:spcBef>
              <a:spcAft>
                <a:spcPts val="0"/>
              </a:spcAft>
              <a:buClr>
                <a:schemeClr val="dk2"/>
              </a:buClr>
              <a:buSzPts val="1400"/>
              <a:buFont typeface="Open Sans"/>
              <a:buNone/>
              <a:defRPr i="0" sz="1400" u="none" cap="none" strike="noStrike">
                <a:solidFill>
                  <a:schemeClr val="dk2"/>
                </a:solidFill>
                <a:latin typeface="Open Sans"/>
                <a:ea typeface="Open Sans"/>
                <a:cs typeface="Open Sans"/>
                <a:sym typeface="Open Sans"/>
              </a:defRPr>
            </a:lvl3pPr>
            <a:lvl4pPr indent="0" lvl="3" marL="1028700" marR="0" rtl="0" algn="ctr">
              <a:lnSpc>
                <a:spcPct val="90000"/>
              </a:lnSpc>
              <a:spcBef>
                <a:spcPts val="400"/>
              </a:spcBef>
              <a:spcAft>
                <a:spcPts val="0"/>
              </a:spcAft>
              <a:buClr>
                <a:schemeClr val="dk2"/>
              </a:buClr>
              <a:buSzPts val="1400"/>
              <a:buFont typeface="Open Sans"/>
              <a:buNone/>
              <a:defRPr i="0" u="none" cap="none" strike="noStrike">
                <a:solidFill>
                  <a:schemeClr val="dk2"/>
                </a:solidFill>
                <a:latin typeface="Open Sans"/>
                <a:ea typeface="Open Sans"/>
                <a:cs typeface="Open Sans"/>
                <a:sym typeface="Open Sans"/>
              </a:defRPr>
            </a:lvl4pPr>
            <a:lvl5pPr indent="0" lvl="4" marL="1371600" marR="0" rtl="0" algn="ctr">
              <a:lnSpc>
                <a:spcPct val="90000"/>
              </a:lnSpc>
              <a:spcBef>
                <a:spcPts val="400"/>
              </a:spcBef>
              <a:spcAft>
                <a:spcPts val="0"/>
              </a:spcAft>
              <a:buClr>
                <a:schemeClr val="dk2"/>
              </a:buClr>
              <a:buSzPts val="1400"/>
              <a:buFont typeface="Open Sans"/>
              <a:buNone/>
              <a:defRPr i="0" u="none" cap="none" strike="noStrike">
                <a:solidFill>
                  <a:schemeClr val="dk2"/>
                </a:solidFill>
                <a:latin typeface="Open Sans"/>
                <a:ea typeface="Open Sans"/>
                <a:cs typeface="Open Sans"/>
                <a:sym typeface="Open Sans"/>
              </a:defRPr>
            </a:lvl5pPr>
            <a:lvl6pPr indent="0" lvl="5" marL="1714500" marR="0" rtl="0" algn="ctr">
              <a:lnSpc>
                <a:spcPct val="90000"/>
              </a:lnSpc>
              <a:spcBef>
                <a:spcPts val="400"/>
              </a:spcBef>
              <a:spcAft>
                <a:spcPts val="0"/>
              </a:spcAft>
              <a:buClr>
                <a:schemeClr val="dk2"/>
              </a:buClr>
              <a:buSzPts val="1400"/>
              <a:buFont typeface="Open Sans"/>
              <a:buNone/>
              <a:defRPr i="0" u="none" cap="none" strike="noStrike">
                <a:solidFill>
                  <a:schemeClr val="dk2"/>
                </a:solidFill>
                <a:latin typeface="Open Sans"/>
                <a:ea typeface="Open Sans"/>
                <a:cs typeface="Open Sans"/>
                <a:sym typeface="Open Sans"/>
              </a:defRPr>
            </a:lvl6pPr>
            <a:lvl7pPr indent="0" lvl="6" marL="2057400" marR="0" rtl="0" algn="ctr">
              <a:lnSpc>
                <a:spcPct val="90000"/>
              </a:lnSpc>
              <a:spcBef>
                <a:spcPts val="400"/>
              </a:spcBef>
              <a:spcAft>
                <a:spcPts val="0"/>
              </a:spcAft>
              <a:buClr>
                <a:schemeClr val="dk2"/>
              </a:buClr>
              <a:buSzPts val="1400"/>
              <a:buFont typeface="Open Sans"/>
              <a:buNone/>
              <a:defRPr i="0" u="none" cap="none" strike="noStrike">
                <a:solidFill>
                  <a:schemeClr val="dk2"/>
                </a:solidFill>
                <a:latin typeface="Open Sans"/>
                <a:ea typeface="Open Sans"/>
                <a:cs typeface="Open Sans"/>
                <a:sym typeface="Open Sans"/>
              </a:defRPr>
            </a:lvl7pPr>
            <a:lvl8pPr indent="0" lvl="7" marL="2400300" marR="0" rtl="0" algn="ctr">
              <a:lnSpc>
                <a:spcPct val="90000"/>
              </a:lnSpc>
              <a:spcBef>
                <a:spcPts val="400"/>
              </a:spcBef>
              <a:spcAft>
                <a:spcPts val="0"/>
              </a:spcAft>
              <a:buClr>
                <a:schemeClr val="dk2"/>
              </a:buClr>
              <a:buSzPts val="1400"/>
              <a:buFont typeface="Open Sans"/>
              <a:buNone/>
              <a:defRPr i="0" u="none" cap="none" strike="noStrike">
                <a:solidFill>
                  <a:schemeClr val="dk2"/>
                </a:solidFill>
                <a:latin typeface="Open Sans"/>
                <a:ea typeface="Open Sans"/>
                <a:cs typeface="Open Sans"/>
                <a:sym typeface="Open Sans"/>
              </a:defRPr>
            </a:lvl8pPr>
            <a:lvl9pPr indent="0" lvl="8" marL="2743200" marR="0" rtl="0" algn="ctr">
              <a:lnSpc>
                <a:spcPct val="90000"/>
              </a:lnSpc>
              <a:spcBef>
                <a:spcPts val="400"/>
              </a:spcBef>
              <a:spcAft>
                <a:spcPts val="0"/>
              </a:spcAft>
              <a:buClr>
                <a:schemeClr val="dk2"/>
              </a:buClr>
              <a:buSzPts val="1400"/>
              <a:buFont typeface="Open Sans"/>
              <a:buNone/>
              <a:defRPr i="0" u="none" cap="none" strike="noStrike">
                <a:solidFill>
                  <a:schemeClr val="dk2"/>
                </a:solidFill>
                <a:latin typeface="Open Sans"/>
                <a:ea typeface="Open Sans"/>
                <a:cs typeface="Open Sans"/>
                <a:sym typeface="Open Sans"/>
              </a:defRPr>
            </a:lvl9pPr>
          </a:lstStyle>
          <a:p/>
        </p:txBody>
      </p:sp>
      <p:pic>
        <p:nvPicPr>
          <p:cNvPr id="1109" name="Google Shape;1109;p194"/>
          <p:cNvPicPr preferRelativeResize="0"/>
          <p:nvPr/>
        </p:nvPicPr>
        <p:blipFill rotWithShape="1">
          <a:blip r:embed="rId2">
            <a:alphaModFix/>
          </a:blip>
          <a:srcRect b="0" l="0" r="0" t="0"/>
          <a:stretch/>
        </p:blipFill>
        <p:spPr>
          <a:xfrm>
            <a:off x="256298" y="4481465"/>
            <a:ext cx="1162200" cy="430500"/>
          </a:xfrm>
          <a:prstGeom prst="rect">
            <a:avLst/>
          </a:prstGeom>
          <a:noFill/>
          <a:ln>
            <a:noFill/>
          </a:ln>
        </p:spPr>
      </p:pic>
      <p:pic>
        <p:nvPicPr>
          <p:cNvPr id="1110" name="Google Shape;1110;p194"/>
          <p:cNvPicPr preferRelativeResize="0"/>
          <p:nvPr/>
        </p:nvPicPr>
        <p:blipFill>
          <a:blip r:embed="rId3">
            <a:alphaModFix/>
          </a:blip>
          <a:stretch>
            <a:fillRect/>
          </a:stretch>
        </p:blipFill>
        <p:spPr>
          <a:xfrm>
            <a:off x="8192776" y="4620030"/>
            <a:ext cx="624650" cy="28917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Team6_BG">
  <p:cSld name="TITLE_3_2">
    <p:bg>
      <p:bgPr>
        <a:solidFill>
          <a:schemeClr val="accent3"/>
        </a:solidFill>
      </p:bgPr>
    </p:bg>
    <p:spTree>
      <p:nvGrpSpPr>
        <p:cNvPr id="72" name="Shape 72"/>
        <p:cNvGrpSpPr/>
        <p:nvPr/>
      </p:nvGrpSpPr>
      <p:grpSpPr>
        <a:xfrm>
          <a:off x="0" y="0"/>
          <a:ext cx="0" cy="0"/>
          <a:chOff x="0" y="0"/>
          <a:chExt cx="0" cy="0"/>
        </a:xfrm>
      </p:grpSpPr>
      <p:sp>
        <p:nvSpPr>
          <p:cNvPr id="73" name="Google Shape;73;p20"/>
          <p:cNvSpPr txBox="1"/>
          <p:nvPr>
            <p:ph type="ctrTitle"/>
          </p:nvPr>
        </p:nvSpPr>
        <p:spPr>
          <a:xfrm>
            <a:off x="550375" y="1533400"/>
            <a:ext cx="8043300" cy="1920300"/>
          </a:xfrm>
          <a:prstGeom prst="rect">
            <a:avLst/>
          </a:prstGeom>
          <a:noFill/>
          <a:ln>
            <a:noFill/>
          </a:ln>
        </p:spPr>
        <p:txBody>
          <a:bodyPr anchorCtr="0" anchor="ctr" bIns="91425" lIns="91425" spcFirstLastPara="1" rIns="91425" wrap="square" tIns="91425">
            <a:norm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pic>
        <p:nvPicPr>
          <p:cNvPr id="74" name="Google Shape;74;p20"/>
          <p:cNvPicPr preferRelativeResize="0"/>
          <p:nvPr/>
        </p:nvPicPr>
        <p:blipFill rotWithShape="1">
          <a:blip r:embed="rId2">
            <a:alphaModFix/>
          </a:blip>
          <a:srcRect b="23231" l="0" r="0" t="15617"/>
          <a:stretch/>
        </p:blipFill>
        <p:spPr>
          <a:xfrm>
            <a:off x="6974125" y="242500"/>
            <a:ext cx="1980902" cy="343050"/>
          </a:xfrm>
          <a:prstGeom prst="rect">
            <a:avLst/>
          </a:prstGeom>
          <a:noFill/>
          <a:ln>
            <a:noFill/>
          </a:ln>
        </p:spPr>
      </p:pic>
      <p:sp>
        <p:nvSpPr>
          <p:cNvPr id="75" name="Google Shape;75;p20"/>
          <p:cNvSpPr txBox="1"/>
          <p:nvPr>
            <p:ph idx="2" type="ctrTitle"/>
          </p:nvPr>
        </p:nvSpPr>
        <p:spPr>
          <a:xfrm>
            <a:off x="550350" y="1533400"/>
            <a:ext cx="8043300" cy="1920300"/>
          </a:xfrm>
          <a:prstGeom prst="rect">
            <a:avLst/>
          </a:prstGeom>
          <a:noFill/>
          <a:ln>
            <a:noFill/>
          </a:ln>
        </p:spPr>
        <p:txBody>
          <a:bodyPr anchorCtr="0" anchor="ctr" bIns="91425" lIns="91425" spcFirstLastPara="1" rIns="91425" wrap="square" tIns="91425">
            <a:norm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1 1">
  <p:cSld name="TITLE_2_1_1">
    <p:bg>
      <p:bgPr>
        <a:noFill/>
      </p:bgPr>
    </p:bg>
    <p:spTree>
      <p:nvGrpSpPr>
        <p:cNvPr id="1111" name="Shape 1111"/>
        <p:cNvGrpSpPr/>
        <p:nvPr/>
      </p:nvGrpSpPr>
      <p:grpSpPr>
        <a:xfrm>
          <a:off x="0" y="0"/>
          <a:ext cx="0" cy="0"/>
          <a:chOff x="0" y="0"/>
          <a:chExt cx="0" cy="0"/>
        </a:xfrm>
      </p:grpSpPr>
      <p:sp>
        <p:nvSpPr>
          <p:cNvPr id="1112" name="Google Shape;1112;p195"/>
          <p:cNvSpPr/>
          <p:nvPr/>
        </p:nvSpPr>
        <p:spPr>
          <a:xfrm>
            <a:off x="0" y="3962725"/>
            <a:ext cx="9144000" cy="1180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95"/>
          <p:cNvSpPr txBox="1"/>
          <p:nvPr>
            <p:ph type="ctrTitle"/>
          </p:nvPr>
        </p:nvSpPr>
        <p:spPr>
          <a:xfrm>
            <a:off x="2043381" y="4366214"/>
            <a:ext cx="6149400" cy="676500"/>
          </a:xfrm>
          <a:prstGeom prst="rect">
            <a:avLst/>
          </a:prstGeom>
          <a:noFill/>
          <a:ln>
            <a:noFill/>
          </a:ln>
        </p:spPr>
        <p:txBody>
          <a:bodyPr anchorCtr="0" anchor="b" bIns="68575" lIns="68575" spcFirstLastPara="1" rIns="68575" wrap="square" tIns="68575">
            <a:noAutofit/>
          </a:bodyPr>
          <a:lstStyle>
            <a:lvl1pPr indent="0" lvl="0" marL="0" marR="0" rtl="0">
              <a:lnSpc>
                <a:spcPct val="90000"/>
              </a:lnSpc>
              <a:spcBef>
                <a:spcPts val="0"/>
              </a:spcBef>
              <a:spcAft>
                <a:spcPts val="0"/>
              </a:spcAft>
              <a:buClr>
                <a:schemeClr val="dk2"/>
              </a:buClr>
              <a:buSzPts val="3000"/>
              <a:buNone/>
              <a:defRPr i="0" sz="3000" u="none" cap="none" strike="noStrike">
                <a:solidFill>
                  <a:schemeClr val="dk2"/>
                </a:solidFill>
              </a:defRPr>
            </a:lvl1pPr>
            <a:lvl2pPr indent="0" lvl="1" rtl="0">
              <a:spcBef>
                <a:spcPts val="0"/>
              </a:spcBef>
              <a:spcAft>
                <a:spcPts val="0"/>
              </a:spcAft>
              <a:buClr>
                <a:schemeClr val="dk2"/>
              </a:buClr>
              <a:buSzPts val="3000"/>
              <a:buNone/>
              <a:defRPr sz="3000">
                <a:solidFill>
                  <a:schemeClr val="dk2"/>
                </a:solidFill>
              </a:defRPr>
            </a:lvl2pPr>
            <a:lvl3pPr indent="0" lvl="2" rtl="0">
              <a:spcBef>
                <a:spcPts val="0"/>
              </a:spcBef>
              <a:spcAft>
                <a:spcPts val="0"/>
              </a:spcAft>
              <a:buClr>
                <a:schemeClr val="dk2"/>
              </a:buClr>
              <a:buSzPts val="3000"/>
              <a:buNone/>
              <a:defRPr sz="3000">
                <a:solidFill>
                  <a:schemeClr val="dk2"/>
                </a:solidFill>
              </a:defRPr>
            </a:lvl3pPr>
            <a:lvl4pPr indent="0" lvl="3" rtl="0">
              <a:spcBef>
                <a:spcPts val="0"/>
              </a:spcBef>
              <a:spcAft>
                <a:spcPts val="0"/>
              </a:spcAft>
              <a:buClr>
                <a:schemeClr val="dk2"/>
              </a:buClr>
              <a:buSzPts val="3000"/>
              <a:buNone/>
              <a:defRPr sz="3000">
                <a:solidFill>
                  <a:schemeClr val="dk2"/>
                </a:solidFill>
              </a:defRPr>
            </a:lvl4pPr>
            <a:lvl5pPr indent="0" lvl="4" rtl="0">
              <a:spcBef>
                <a:spcPts val="0"/>
              </a:spcBef>
              <a:spcAft>
                <a:spcPts val="0"/>
              </a:spcAft>
              <a:buClr>
                <a:schemeClr val="dk2"/>
              </a:buClr>
              <a:buSzPts val="3000"/>
              <a:buNone/>
              <a:defRPr sz="3000">
                <a:solidFill>
                  <a:schemeClr val="dk2"/>
                </a:solidFill>
              </a:defRPr>
            </a:lvl5pPr>
            <a:lvl6pPr indent="0" lvl="5" rtl="0">
              <a:spcBef>
                <a:spcPts val="0"/>
              </a:spcBef>
              <a:spcAft>
                <a:spcPts val="0"/>
              </a:spcAft>
              <a:buClr>
                <a:schemeClr val="dk2"/>
              </a:buClr>
              <a:buSzPts val="3000"/>
              <a:buNone/>
              <a:defRPr sz="3000">
                <a:solidFill>
                  <a:schemeClr val="dk2"/>
                </a:solidFill>
              </a:defRPr>
            </a:lvl6pPr>
            <a:lvl7pPr indent="0" lvl="6" rtl="0">
              <a:spcBef>
                <a:spcPts val="0"/>
              </a:spcBef>
              <a:spcAft>
                <a:spcPts val="0"/>
              </a:spcAft>
              <a:buClr>
                <a:schemeClr val="dk2"/>
              </a:buClr>
              <a:buSzPts val="3000"/>
              <a:buNone/>
              <a:defRPr sz="3000">
                <a:solidFill>
                  <a:schemeClr val="dk2"/>
                </a:solidFill>
              </a:defRPr>
            </a:lvl7pPr>
            <a:lvl8pPr indent="0" lvl="7" rtl="0">
              <a:spcBef>
                <a:spcPts val="0"/>
              </a:spcBef>
              <a:spcAft>
                <a:spcPts val="0"/>
              </a:spcAft>
              <a:buClr>
                <a:schemeClr val="dk2"/>
              </a:buClr>
              <a:buSzPts val="3000"/>
              <a:buNone/>
              <a:defRPr sz="3000">
                <a:solidFill>
                  <a:schemeClr val="dk2"/>
                </a:solidFill>
              </a:defRPr>
            </a:lvl8pPr>
            <a:lvl9pPr indent="0" lvl="8" rtl="0">
              <a:spcBef>
                <a:spcPts val="0"/>
              </a:spcBef>
              <a:spcAft>
                <a:spcPts val="0"/>
              </a:spcAft>
              <a:buClr>
                <a:schemeClr val="dk2"/>
              </a:buClr>
              <a:buSzPts val="3000"/>
              <a:buNone/>
              <a:defRPr sz="3000">
                <a:solidFill>
                  <a:schemeClr val="dk2"/>
                </a:solidFill>
              </a:defRPr>
            </a:lvl9pPr>
          </a:lstStyle>
          <a:p/>
        </p:txBody>
      </p:sp>
      <p:sp>
        <p:nvSpPr>
          <p:cNvPr id="1114" name="Google Shape;1114;p195"/>
          <p:cNvSpPr txBox="1"/>
          <p:nvPr>
            <p:ph idx="1" type="subTitle"/>
          </p:nvPr>
        </p:nvSpPr>
        <p:spPr>
          <a:xfrm>
            <a:off x="2034798" y="4083192"/>
            <a:ext cx="5613000" cy="4305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dk2"/>
              </a:buClr>
              <a:buSzPts val="1400"/>
              <a:buFont typeface="Open Sans"/>
              <a:buNone/>
              <a:defRPr i="0" sz="1400" u="none" cap="none" strike="noStrike">
                <a:solidFill>
                  <a:schemeClr val="dk2"/>
                </a:solidFill>
                <a:latin typeface="Open Sans"/>
                <a:ea typeface="Open Sans"/>
                <a:cs typeface="Open Sans"/>
                <a:sym typeface="Open Sans"/>
              </a:defRPr>
            </a:lvl1pPr>
            <a:lvl2pPr indent="0" lvl="1" marL="342900" marR="0" rtl="0" algn="ctr">
              <a:lnSpc>
                <a:spcPct val="90000"/>
              </a:lnSpc>
              <a:spcBef>
                <a:spcPts val="400"/>
              </a:spcBef>
              <a:spcAft>
                <a:spcPts val="0"/>
              </a:spcAft>
              <a:buClr>
                <a:schemeClr val="dk2"/>
              </a:buClr>
              <a:buSzPts val="1400"/>
              <a:buFont typeface="Open Sans"/>
              <a:buNone/>
              <a:defRPr i="0" sz="1400" u="none" cap="none" strike="noStrike">
                <a:solidFill>
                  <a:schemeClr val="dk2"/>
                </a:solidFill>
                <a:latin typeface="Open Sans"/>
                <a:ea typeface="Open Sans"/>
                <a:cs typeface="Open Sans"/>
                <a:sym typeface="Open Sans"/>
              </a:defRPr>
            </a:lvl2pPr>
            <a:lvl3pPr indent="0" lvl="2" marL="685800" marR="0" rtl="0" algn="ctr">
              <a:lnSpc>
                <a:spcPct val="90000"/>
              </a:lnSpc>
              <a:spcBef>
                <a:spcPts val="400"/>
              </a:spcBef>
              <a:spcAft>
                <a:spcPts val="0"/>
              </a:spcAft>
              <a:buClr>
                <a:schemeClr val="dk2"/>
              </a:buClr>
              <a:buSzPts val="1400"/>
              <a:buFont typeface="Open Sans"/>
              <a:buNone/>
              <a:defRPr i="0" sz="1400" u="none" cap="none" strike="noStrike">
                <a:solidFill>
                  <a:schemeClr val="dk2"/>
                </a:solidFill>
                <a:latin typeface="Open Sans"/>
                <a:ea typeface="Open Sans"/>
                <a:cs typeface="Open Sans"/>
                <a:sym typeface="Open Sans"/>
              </a:defRPr>
            </a:lvl3pPr>
            <a:lvl4pPr indent="0" lvl="3" marL="1028700" marR="0" rtl="0" algn="ctr">
              <a:lnSpc>
                <a:spcPct val="90000"/>
              </a:lnSpc>
              <a:spcBef>
                <a:spcPts val="400"/>
              </a:spcBef>
              <a:spcAft>
                <a:spcPts val="0"/>
              </a:spcAft>
              <a:buClr>
                <a:schemeClr val="dk2"/>
              </a:buClr>
              <a:buSzPts val="1400"/>
              <a:buFont typeface="Open Sans"/>
              <a:buNone/>
              <a:defRPr i="0" u="none" cap="none" strike="noStrike">
                <a:solidFill>
                  <a:schemeClr val="dk2"/>
                </a:solidFill>
                <a:latin typeface="Open Sans"/>
                <a:ea typeface="Open Sans"/>
                <a:cs typeface="Open Sans"/>
                <a:sym typeface="Open Sans"/>
              </a:defRPr>
            </a:lvl4pPr>
            <a:lvl5pPr indent="0" lvl="4" marL="1371600" marR="0" rtl="0" algn="ctr">
              <a:lnSpc>
                <a:spcPct val="90000"/>
              </a:lnSpc>
              <a:spcBef>
                <a:spcPts val="400"/>
              </a:spcBef>
              <a:spcAft>
                <a:spcPts val="0"/>
              </a:spcAft>
              <a:buClr>
                <a:schemeClr val="dk2"/>
              </a:buClr>
              <a:buSzPts val="1400"/>
              <a:buFont typeface="Open Sans"/>
              <a:buNone/>
              <a:defRPr i="0" u="none" cap="none" strike="noStrike">
                <a:solidFill>
                  <a:schemeClr val="dk2"/>
                </a:solidFill>
                <a:latin typeface="Open Sans"/>
                <a:ea typeface="Open Sans"/>
                <a:cs typeface="Open Sans"/>
                <a:sym typeface="Open Sans"/>
              </a:defRPr>
            </a:lvl5pPr>
            <a:lvl6pPr indent="0" lvl="5" marL="1714500" marR="0" rtl="0" algn="ctr">
              <a:lnSpc>
                <a:spcPct val="90000"/>
              </a:lnSpc>
              <a:spcBef>
                <a:spcPts val="400"/>
              </a:spcBef>
              <a:spcAft>
                <a:spcPts val="0"/>
              </a:spcAft>
              <a:buClr>
                <a:schemeClr val="dk2"/>
              </a:buClr>
              <a:buSzPts val="1400"/>
              <a:buFont typeface="Open Sans"/>
              <a:buNone/>
              <a:defRPr i="0" u="none" cap="none" strike="noStrike">
                <a:solidFill>
                  <a:schemeClr val="dk2"/>
                </a:solidFill>
                <a:latin typeface="Open Sans"/>
                <a:ea typeface="Open Sans"/>
                <a:cs typeface="Open Sans"/>
                <a:sym typeface="Open Sans"/>
              </a:defRPr>
            </a:lvl6pPr>
            <a:lvl7pPr indent="0" lvl="6" marL="2057400" marR="0" rtl="0" algn="ctr">
              <a:lnSpc>
                <a:spcPct val="90000"/>
              </a:lnSpc>
              <a:spcBef>
                <a:spcPts val="400"/>
              </a:spcBef>
              <a:spcAft>
                <a:spcPts val="0"/>
              </a:spcAft>
              <a:buClr>
                <a:schemeClr val="dk2"/>
              </a:buClr>
              <a:buSzPts val="1400"/>
              <a:buFont typeface="Open Sans"/>
              <a:buNone/>
              <a:defRPr i="0" u="none" cap="none" strike="noStrike">
                <a:solidFill>
                  <a:schemeClr val="dk2"/>
                </a:solidFill>
                <a:latin typeface="Open Sans"/>
                <a:ea typeface="Open Sans"/>
                <a:cs typeface="Open Sans"/>
                <a:sym typeface="Open Sans"/>
              </a:defRPr>
            </a:lvl7pPr>
            <a:lvl8pPr indent="0" lvl="7" marL="2400300" marR="0" rtl="0" algn="ctr">
              <a:lnSpc>
                <a:spcPct val="90000"/>
              </a:lnSpc>
              <a:spcBef>
                <a:spcPts val="400"/>
              </a:spcBef>
              <a:spcAft>
                <a:spcPts val="0"/>
              </a:spcAft>
              <a:buClr>
                <a:schemeClr val="dk2"/>
              </a:buClr>
              <a:buSzPts val="1400"/>
              <a:buFont typeface="Open Sans"/>
              <a:buNone/>
              <a:defRPr i="0" u="none" cap="none" strike="noStrike">
                <a:solidFill>
                  <a:schemeClr val="dk2"/>
                </a:solidFill>
                <a:latin typeface="Open Sans"/>
                <a:ea typeface="Open Sans"/>
                <a:cs typeface="Open Sans"/>
                <a:sym typeface="Open Sans"/>
              </a:defRPr>
            </a:lvl8pPr>
            <a:lvl9pPr indent="0" lvl="8" marL="2743200" marR="0" rtl="0" algn="ctr">
              <a:lnSpc>
                <a:spcPct val="90000"/>
              </a:lnSpc>
              <a:spcBef>
                <a:spcPts val="400"/>
              </a:spcBef>
              <a:spcAft>
                <a:spcPts val="0"/>
              </a:spcAft>
              <a:buClr>
                <a:schemeClr val="dk2"/>
              </a:buClr>
              <a:buSzPts val="1400"/>
              <a:buFont typeface="Open Sans"/>
              <a:buNone/>
              <a:defRPr i="0" u="none" cap="none" strike="noStrike">
                <a:solidFill>
                  <a:schemeClr val="dk2"/>
                </a:solidFill>
                <a:latin typeface="Open Sans"/>
                <a:ea typeface="Open Sans"/>
                <a:cs typeface="Open Sans"/>
                <a:sym typeface="Open Sans"/>
              </a:defRPr>
            </a:lvl9pPr>
          </a:lstStyle>
          <a:p/>
        </p:txBody>
      </p:sp>
      <p:pic>
        <p:nvPicPr>
          <p:cNvPr id="1115" name="Google Shape;1115;p195"/>
          <p:cNvPicPr preferRelativeResize="0"/>
          <p:nvPr/>
        </p:nvPicPr>
        <p:blipFill>
          <a:blip r:embed="rId2">
            <a:alphaModFix/>
          </a:blip>
          <a:stretch>
            <a:fillRect/>
          </a:stretch>
        </p:blipFill>
        <p:spPr>
          <a:xfrm>
            <a:off x="8192776" y="4620030"/>
            <a:ext cx="624650" cy="289170"/>
          </a:xfrm>
          <a:prstGeom prst="rect">
            <a:avLst/>
          </a:prstGeom>
          <a:noFill/>
          <a:ln>
            <a:noFill/>
          </a:ln>
        </p:spPr>
      </p:pic>
      <p:pic>
        <p:nvPicPr>
          <p:cNvPr id="1116" name="Google Shape;1116;p195"/>
          <p:cNvPicPr preferRelativeResize="0"/>
          <p:nvPr/>
        </p:nvPicPr>
        <p:blipFill>
          <a:blip r:embed="rId3">
            <a:alphaModFix/>
          </a:blip>
          <a:stretch>
            <a:fillRect/>
          </a:stretch>
        </p:blipFill>
        <p:spPr>
          <a:xfrm>
            <a:off x="223625" y="4332613"/>
            <a:ext cx="1256847" cy="573026"/>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p:cSld name="TITLE_2_3">
    <p:bg>
      <p:bgPr>
        <a:noFill/>
      </p:bgPr>
    </p:bg>
    <p:spTree>
      <p:nvGrpSpPr>
        <p:cNvPr id="1117" name="Shape 1117"/>
        <p:cNvGrpSpPr/>
        <p:nvPr/>
      </p:nvGrpSpPr>
      <p:grpSpPr>
        <a:xfrm>
          <a:off x="0" y="0"/>
          <a:ext cx="0" cy="0"/>
          <a:chOff x="0" y="0"/>
          <a:chExt cx="0" cy="0"/>
        </a:xfrm>
      </p:grpSpPr>
      <p:sp>
        <p:nvSpPr>
          <p:cNvPr id="1118" name="Google Shape;1118;p196"/>
          <p:cNvSpPr/>
          <p:nvPr/>
        </p:nvSpPr>
        <p:spPr>
          <a:xfrm rot="-5400000">
            <a:off x="-1529250" y="1529175"/>
            <a:ext cx="5163900" cy="2105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9" name="Google Shape;1119;p196"/>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20" name="Google Shape;1120;p196"/>
          <p:cNvPicPr preferRelativeResize="0"/>
          <p:nvPr/>
        </p:nvPicPr>
        <p:blipFill rotWithShape="1">
          <a:blip r:embed="rId3">
            <a:alphaModFix/>
          </a:blip>
          <a:srcRect b="0" l="0" r="0" t="0"/>
          <a:stretch/>
        </p:blipFill>
        <p:spPr>
          <a:xfrm>
            <a:off x="258526" y="4380625"/>
            <a:ext cx="1485000" cy="550800"/>
          </a:xfrm>
          <a:prstGeom prst="rect">
            <a:avLst/>
          </a:prstGeom>
          <a:noFill/>
          <a:ln>
            <a:noFill/>
          </a:ln>
        </p:spPr>
      </p:pic>
      <p:sp>
        <p:nvSpPr>
          <p:cNvPr id="1121" name="Google Shape;1121;p196"/>
          <p:cNvSpPr txBox="1"/>
          <p:nvPr>
            <p:ph idx="1" type="body"/>
          </p:nvPr>
        </p:nvSpPr>
        <p:spPr>
          <a:xfrm>
            <a:off x="2868500" y="526500"/>
            <a:ext cx="6149100" cy="4055700"/>
          </a:xfrm>
          <a:prstGeom prst="rect">
            <a:avLst/>
          </a:prstGeom>
        </p:spPr>
        <p:txBody>
          <a:bodyPr anchorCtr="0" anchor="ctr" bIns="91425" lIns="91425" spcFirstLastPara="1" rIns="91425" wrap="square" tIns="91425">
            <a:noAutofit/>
          </a:bodyPr>
          <a:lstStyle>
            <a:lvl1pPr indent="-406400" lvl="0" marL="457200" rtl="0">
              <a:lnSpc>
                <a:spcPct val="130000"/>
              </a:lnSpc>
              <a:spcBef>
                <a:spcPts val="2000"/>
              </a:spcBef>
              <a:spcAft>
                <a:spcPts val="0"/>
              </a:spcAft>
              <a:buClr>
                <a:schemeClr val="dk2"/>
              </a:buClr>
              <a:buSzPts val="2800"/>
              <a:buFont typeface="Arial Rounded"/>
              <a:buAutoNum type="arabicPeriod"/>
              <a:defRPr sz="2800">
                <a:solidFill>
                  <a:schemeClr val="dk2"/>
                </a:solidFill>
                <a:latin typeface="Arial Rounded"/>
                <a:ea typeface="Arial Rounded"/>
                <a:cs typeface="Arial Rounded"/>
                <a:sym typeface="Arial Rounded"/>
              </a:defRPr>
            </a:lvl1pPr>
            <a:lvl2pPr indent="-342900" lvl="1" marL="914400" rtl="0">
              <a:lnSpc>
                <a:spcPct val="120000"/>
              </a:lnSpc>
              <a:spcBef>
                <a:spcPts val="800"/>
              </a:spcBef>
              <a:spcAft>
                <a:spcPts val="0"/>
              </a:spcAft>
              <a:buClr>
                <a:schemeClr val="dk2"/>
              </a:buClr>
              <a:buSzPts val="1800"/>
              <a:buAutoNum type="alphaLcPeriod"/>
              <a:defRPr>
                <a:solidFill>
                  <a:schemeClr val="dk2"/>
                </a:solidFill>
              </a:defRPr>
            </a:lvl2pPr>
            <a:lvl3pPr indent="-323850" lvl="2" marL="1371600" rtl="0">
              <a:spcBef>
                <a:spcPts val="400"/>
              </a:spcBef>
              <a:spcAft>
                <a:spcPts val="0"/>
              </a:spcAft>
              <a:buClr>
                <a:schemeClr val="dk2"/>
              </a:buClr>
              <a:buSzPts val="1500"/>
              <a:buAutoNum type="romanLcPeriod"/>
              <a:defRPr>
                <a:solidFill>
                  <a:schemeClr val="dk2"/>
                </a:solidFill>
              </a:defRPr>
            </a:lvl3pPr>
            <a:lvl4pPr indent="-317500" lvl="3" marL="1828800" rtl="0">
              <a:spcBef>
                <a:spcPts val="400"/>
              </a:spcBef>
              <a:spcAft>
                <a:spcPts val="0"/>
              </a:spcAft>
              <a:buClr>
                <a:schemeClr val="dk2"/>
              </a:buClr>
              <a:buSzPts val="1400"/>
              <a:buAutoNum type="arabicPeriod"/>
              <a:defRPr>
                <a:solidFill>
                  <a:schemeClr val="dk2"/>
                </a:solidFill>
              </a:defRPr>
            </a:lvl4pPr>
            <a:lvl5pPr indent="-317500" lvl="4" marL="2286000" rtl="0">
              <a:spcBef>
                <a:spcPts val="400"/>
              </a:spcBef>
              <a:spcAft>
                <a:spcPts val="0"/>
              </a:spcAft>
              <a:buClr>
                <a:schemeClr val="dk2"/>
              </a:buClr>
              <a:buSzPts val="1400"/>
              <a:buAutoNum type="alphaLcPeriod"/>
              <a:defRPr>
                <a:solidFill>
                  <a:schemeClr val="dk2"/>
                </a:solidFill>
              </a:defRPr>
            </a:lvl5pPr>
            <a:lvl6pPr indent="-317500" lvl="5" marL="2743200" rtl="0">
              <a:spcBef>
                <a:spcPts val="400"/>
              </a:spcBef>
              <a:spcAft>
                <a:spcPts val="0"/>
              </a:spcAft>
              <a:buClr>
                <a:schemeClr val="dk2"/>
              </a:buClr>
              <a:buSzPts val="1400"/>
              <a:buAutoNum type="romanLcPeriod"/>
              <a:defRPr>
                <a:solidFill>
                  <a:schemeClr val="dk2"/>
                </a:solidFill>
              </a:defRPr>
            </a:lvl6pPr>
            <a:lvl7pPr indent="-317500" lvl="6" marL="3200400" rtl="0">
              <a:spcBef>
                <a:spcPts val="400"/>
              </a:spcBef>
              <a:spcAft>
                <a:spcPts val="0"/>
              </a:spcAft>
              <a:buClr>
                <a:schemeClr val="dk2"/>
              </a:buClr>
              <a:buSzPts val="1400"/>
              <a:buAutoNum type="arabicPeriod"/>
              <a:defRPr>
                <a:solidFill>
                  <a:schemeClr val="dk2"/>
                </a:solidFill>
              </a:defRPr>
            </a:lvl7pPr>
            <a:lvl8pPr indent="-317500" lvl="7" marL="3657600" rtl="0">
              <a:spcBef>
                <a:spcPts val="400"/>
              </a:spcBef>
              <a:spcAft>
                <a:spcPts val="0"/>
              </a:spcAft>
              <a:buClr>
                <a:schemeClr val="dk2"/>
              </a:buClr>
              <a:buSzPts val="1400"/>
              <a:buAutoNum type="alphaLcPeriod"/>
              <a:defRPr>
                <a:solidFill>
                  <a:schemeClr val="dk2"/>
                </a:solidFill>
              </a:defRPr>
            </a:lvl8pPr>
            <a:lvl9pPr indent="-317500" lvl="8" marL="4114800" rtl="0">
              <a:spcBef>
                <a:spcPts val="400"/>
              </a:spcBef>
              <a:spcAft>
                <a:spcPts val="0"/>
              </a:spcAft>
              <a:buClr>
                <a:schemeClr val="dk2"/>
              </a:buClr>
              <a:buSzPts val="1400"/>
              <a:buAutoNum type="romanLcPeriod"/>
              <a:defRPr>
                <a:solidFill>
                  <a:schemeClr val="dk2"/>
                </a:solidFill>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2">
  <p:cSld name="TITLE_2_3_2">
    <p:bg>
      <p:bgPr>
        <a:noFill/>
      </p:bgPr>
    </p:bg>
    <p:spTree>
      <p:nvGrpSpPr>
        <p:cNvPr id="1122" name="Shape 1122"/>
        <p:cNvGrpSpPr/>
        <p:nvPr/>
      </p:nvGrpSpPr>
      <p:grpSpPr>
        <a:xfrm>
          <a:off x="0" y="0"/>
          <a:ext cx="0" cy="0"/>
          <a:chOff x="0" y="0"/>
          <a:chExt cx="0" cy="0"/>
        </a:xfrm>
      </p:grpSpPr>
      <p:sp>
        <p:nvSpPr>
          <p:cNvPr id="1123" name="Google Shape;1123;p197"/>
          <p:cNvSpPr/>
          <p:nvPr/>
        </p:nvSpPr>
        <p:spPr>
          <a:xfrm rot="-5400000">
            <a:off x="-54925" y="52125"/>
            <a:ext cx="5163900" cy="5059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4" name="Google Shape;1124;p197"/>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25" name="Google Shape;1125;p197"/>
          <p:cNvPicPr preferRelativeResize="0"/>
          <p:nvPr/>
        </p:nvPicPr>
        <p:blipFill rotWithShape="1">
          <a:blip r:embed="rId3">
            <a:alphaModFix amt="52000"/>
          </a:blip>
          <a:srcRect b="0" l="0" r="0" t="0"/>
          <a:stretch/>
        </p:blipFill>
        <p:spPr>
          <a:xfrm>
            <a:off x="182325" y="4658400"/>
            <a:ext cx="941400" cy="349200"/>
          </a:xfrm>
          <a:prstGeom prst="rect">
            <a:avLst/>
          </a:prstGeom>
          <a:noFill/>
          <a:ln>
            <a:noFill/>
          </a:ln>
        </p:spPr>
      </p:pic>
      <p:sp>
        <p:nvSpPr>
          <p:cNvPr id="1126" name="Google Shape;1126;p197"/>
          <p:cNvSpPr txBox="1"/>
          <p:nvPr>
            <p:ph idx="1" type="body"/>
          </p:nvPr>
        </p:nvSpPr>
        <p:spPr>
          <a:xfrm>
            <a:off x="5491550" y="907500"/>
            <a:ext cx="3652500" cy="4055700"/>
          </a:xfrm>
          <a:prstGeom prst="rect">
            <a:avLst/>
          </a:prstGeom>
        </p:spPr>
        <p:txBody>
          <a:bodyPr anchorCtr="0" anchor="t" bIns="91425" lIns="91425" spcFirstLastPara="1" rIns="91425" wrap="square" tIns="91425">
            <a:noAutofit/>
          </a:bodyPr>
          <a:lstStyle>
            <a:lvl1pPr indent="-381000" lvl="0" marL="457200" rtl="0">
              <a:lnSpc>
                <a:spcPct val="130000"/>
              </a:lnSpc>
              <a:spcBef>
                <a:spcPts val="2000"/>
              </a:spcBef>
              <a:spcAft>
                <a:spcPts val="0"/>
              </a:spcAft>
              <a:buClr>
                <a:schemeClr val="accent2"/>
              </a:buClr>
              <a:buSzPts val="2400"/>
              <a:buFont typeface="Arial Rounded"/>
              <a:buAutoNum type="arabicPeriod"/>
              <a:defRPr sz="2400">
                <a:solidFill>
                  <a:schemeClr val="accent2"/>
                </a:solidFill>
                <a:latin typeface="Arial Rounded"/>
                <a:ea typeface="Arial Rounded"/>
                <a:cs typeface="Arial Rounded"/>
                <a:sym typeface="Arial Rounded"/>
              </a:defRPr>
            </a:lvl1pPr>
            <a:lvl2pPr indent="-317500" lvl="1" marL="914400" rtl="0">
              <a:lnSpc>
                <a:spcPct val="120000"/>
              </a:lnSpc>
              <a:spcBef>
                <a:spcPts val="800"/>
              </a:spcBef>
              <a:spcAft>
                <a:spcPts val="0"/>
              </a:spcAft>
              <a:buClr>
                <a:schemeClr val="accent2"/>
              </a:buClr>
              <a:buSzPts val="1400"/>
              <a:buAutoNum type="alphaLcPeriod"/>
              <a:defRPr sz="1400">
                <a:solidFill>
                  <a:schemeClr val="accent2"/>
                </a:solidFill>
              </a:defRPr>
            </a:lvl2pPr>
            <a:lvl3pPr indent="-298450" lvl="2" marL="1371600" rtl="0">
              <a:spcBef>
                <a:spcPts val="400"/>
              </a:spcBef>
              <a:spcAft>
                <a:spcPts val="0"/>
              </a:spcAft>
              <a:buClr>
                <a:schemeClr val="accent2"/>
              </a:buClr>
              <a:buSzPts val="1100"/>
              <a:buAutoNum type="romanLcPeriod"/>
              <a:defRPr sz="1100">
                <a:solidFill>
                  <a:schemeClr val="accent2"/>
                </a:solidFill>
              </a:defRPr>
            </a:lvl3pPr>
            <a:lvl4pPr indent="-292100" lvl="3" marL="1828800" rtl="0">
              <a:spcBef>
                <a:spcPts val="400"/>
              </a:spcBef>
              <a:spcAft>
                <a:spcPts val="0"/>
              </a:spcAft>
              <a:buClr>
                <a:schemeClr val="accent2"/>
              </a:buClr>
              <a:buSzPts val="1000"/>
              <a:buAutoNum type="arabicPeriod"/>
              <a:defRPr sz="1000">
                <a:solidFill>
                  <a:schemeClr val="accent2"/>
                </a:solidFill>
              </a:defRPr>
            </a:lvl4pPr>
            <a:lvl5pPr indent="-292100" lvl="4" marL="2286000" rtl="0">
              <a:spcBef>
                <a:spcPts val="400"/>
              </a:spcBef>
              <a:spcAft>
                <a:spcPts val="0"/>
              </a:spcAft>
              <a:buClr>
                <a:schemeClr val="accent2"/>
              </a:buClr>
              <a:buSzPts val="1000"/>
              <a:buAutoNum type="alphaLcPeriod"/>
              <a:defRPr sz="1000">
                <a:solidFill>
                  <a:schemeClr val="accent2"/>
                </a:solidFill>
              </a:defRPr>
            </a:lvl5pPr>
            <a:lvl6pPr indent="-292100" lvl="5" marL="2743200" rtl="0">
              <a:spcBef>
                <a:spcPts val="400"/>
              </a:spcBef>
              <a:spcAft>
                <a:spcPts val="0"/>
              </a:spcAft>
              <a:buClr>
                <a:schemeClr val="accent2"/>
              </a:buClr>
              <a:buSzPts val="1000"/>
              <a:buAutoNum type="romanLcPeriod"/>
              <a:defRPr sz="1000">
                <a:solidFill>
                  <a:schemeClr val="accent2"/>
                </a:solidFill>
              </a:defRPr>
            </a:lvl6pPr>
            <a:lvl7pPr indent="-292100" lvl="6" marL="3200400" rtl="0">
              <a:spcBef>
                <a:spcPts val="400"/>
              </a:spcBef>
              <a:spcAft>
                <a:spcPts val="0"/>
              </a:spcAft>
              <a:buClr>
                <a:schemeClr val="accent2"/>
              </a:buClr>
              <a:buSzPts val="1000"/>
              <a:buAutoNum type="arabicPeriod"/>
              <a:defRPr sz="1000">
                <a:solidFill>
                  <a:schemeClr val="accent2"/>
                </a:solidFill>
              </a:defRPr>
            </a:lvl7pPr>
            <a:lvl8pPr indent="-292100" lvl="7" marL="3657600" rtl="0">
              <a:spcBef>
                <a:spcPts val="400"/>
              </a:spcBef>
              <a:spcAft>
                <a:spcPts val="0"/>
              </a:spcAft>
              <a:buClr>
                <a:schemeClr val="accent2"/>
              </a:buClr>
              <a:buSzPts val="1000"/>
              <a:buAutoNum type="alphaLcPeriod"/>
              <a:defRPr sz="1000">
                <a:solidFill>
                  <a:schemeClr val="accent2"/>
                </a:solidFill>
              </a:defRPr>
            </a:lvl8pPr>
            <a:lvl9pPr indent="-292100" lvl="8" marL="4114800" rtl="0">
              <a:spcBef>
                <a:spcPts val="400"/>
              </a:spcBef>
              <a:spcAft>
                <a:spcPts val="0"/>
              </a:spcAft>
              <a:buClr>
                <a:schemeClr val="accent2"/>
              </a:buClr>
              <a:buSzPts val="1000"/>
              <a:buAutoNum type="romanLcPeriod"/>
              <a:defRPr sz="1000">
                <a:solidFill>
                  <a:schemeClr val="accent2"/>
                </a:solidFill>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2 5">
  <p:cSld name="TITLE_2_3_2_5">
    <p:bg>
      <p:bgPr>
        <a:noFill/>
      </p:bgPr>
    </p:bg>
    <p:spTree>
      <p:nvGrpSpPr>
        <p:cNvPr id="1127" name="Shape 1127"/>
        <p:cNvGrpSpPr/>
        <p:nvPr/>
      </p:nvGrpSpPr>
      <p:grpSpPr>
        <a:xfrm>
          <a:off x="0" y="0"/>
          <a:ext cx="0" cy="0"/>
          <a:chOff x="0" y="0"/>
          <a:chExt cx="0" cy="0"/>
        </a:xfrm>
      </p:grpSpPr>
      <p:sp>
        <p:nvSpPr>
          <p:cNvPr id="1128" name="Google Shape;1128;p198"/>
          <p:cNvSpPr/>
          <p:nvPr/>
        </p:nvSpPr>
        <p:spPr>
          <a:xfrm rot="-5400000">
            <a:off x="-54925" y="52125"/>
            <a:ext cx="5163900" cy="505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9" name="Google Shape;1129;p198"/>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30" name="Google Shape;1130;p198"/>
          <p:cNvPicPr preferRelativeResize="0"/>
          <p:nvPr/>
        </p:nvPicPr>
        <p:blipFill rotWithShape="1">
          <a:blip r:embed="rId3">
            <a:alphaModFix amt="52000"/>
          </a:blip>
          <a:srcRect b="0" l="0" r="0" t="0"/>
          <a:stretch/>
        </p:blipFill>
        <p:spPr>
          <a:xfrm>
            <a:off x="182325" y="4658400"/>
            <a:ext cx="941400" cy="349200"/>
          </a:xfrm>
          <a:prstGeom prst="rect">
            <a:avLst/>
          </a:prstGeom>
          <a:noFill/>
          <a:ln>
            <a:noFill/>
          </a:ln>
        </p:spPr>
      </p:pic>
      <p:sp>
        <p:nvSpPr>
          <p:cNvPr id="1131" name="Google Shape;1131;p198"/>
          <p:cNvSpPr txBox="1"/>
          <p:nvPr>
            <p:ph idx="1" type="body"/>
          </p:nvPr>
        </p:nvSpPr>
        <p:spPr>
          <a:xfrm>
            <a:off x="5491550" y="907500"/>
            <a:ext cx="3652500" cy="4055700"/>
          </a:xfrm>
          <a:prstGeom prst="rect">
            <a:avLst/>
          </a:prstGeom>
        </p:spPr>
        <p:txBody>
          <a:bodyPr anchorCtr="0" anchor="t" bIns="91425" lIns="91425" spcFirstLastPara="1" rIns="91425" wrap="square" tIns="91425">
            <a:noAutofit/>
          </a:bodyPr>
          <a:lstStyle>
            <a:lvl1pPr indent="-381000" lvl="0" marL="457200" rtl="0">
              <a:lnSpc>
                <a:spcPct val="130000"/>
              </a:lnSpc>
              <a:spcBef>
                <a:spcPts val="2000"/>
              </a:spcBef>
              <a:spcAft>
                <a:spcPts val="0"/>
              </a:spcAft>
              <a:buClr>
                <a:schemeClr val="accent2"/>
              </a:buClr>
              <a:buSzPts val="2400"/>
              <a:buFont typeface="Arial Rounded"/>
              <a:buAutoNum type="arabicPeriod"/>
              <a:defRPr sz="2400">
                <a:solidFill>
                  <a:schemeClr val="accent2"/>
                </a:solidFill>
                <a:latin typeface="Arial Rounded"/>
                <a:ea typeface="Arial Rounded"/>
                <a:cs typeface="Arial Rounded"/>
                <a:sym typeface="Arial Rounded"/>
              </a:defRPr>
            </a:lvl1pPr>
            <a:lvl2pPr indent="-317500" lvl="1" marL="914400" rtl="0">
              <a:lnSpc>
                <a:spcPct val="120000"/>
              </a:lnSpc>
              <a:spcBef>
                <a:spcPts val="800"/>
              </a:spcBef>
              <a:spcAft>
                <a:spcPts val="0"/>
              </a:spcAft>
              <a:buClr>
                <a:schemeClr val="accent2"/>
              </a:buClr>
              <a:buSzPts val="1400"/>
              <a:buAutoNum type="alphaLcPeriod"/>
              <a:defRPr sz="1400">
                <a:solidFill>
                  <a:schemeClr val="accent2"/>
                </a:solidFill>
              </a:defRPr>
            </a:lvl2pPr>
            <a:lvl3pPr indent="-298450" lvl="2" marL="1371600" rtl="0">
              <a:spcBef>
                <a:spcPts val="400"/>
              </a:spcBef>
              <a:spcAft>
                <a:spcPts val="0"/>
              </a:spcAft>
              <a:buClr>
                <a:schemeClr val="accent2"/>
              </a:buClr>
              <a:buSzPts val="1100"/>
              <a:buAutoNum type="romanLcPeriod"/>
              <a:defRPr sz="1100">
                <a:solidFill>
                  <a:schemeClr val="accent2"/>
                </a:solidFill>
              </a:defRPr>
            </a:lvl3pPr>
            <a:lvl4pPr indent="-292100" lvl="3" marL="1828800" rtl="0">
              <a:spcBef>
                <a:spcPts val="400"/>
              </a:spcBef>
              <a:spcAft>
                <a:spcPts val="0"/>
              </a:spcAft>
              <a:buClr>
                <a:schemeClr val="accent2"/>
              </a:buClr>
              <a:buSzPts val="1000"/>
              <a:buAutoNum type="arabicPeriod"/>
              <a:defRPr sz="1000">
                <a:solidFill>
                  <a:schemeClr val="accent2"/>
                </a:solidFill>
              </a:defRPr>
            </a:lvl4pPr>
            <a:lvl5pPr indent="-292100" lvl="4" marL="2286000" rtl="0">
              <a:spcBef>
                <a:spcPts val="400"/>
              </a:spcBef>
              <a:spcAft>
                <a:spcPts val="0"/>
              </a:spcAft>
              <a:buClr>
                <a:schemeClr val="accent2"/>
              </a:buClr>
              <a:buSzPts val="1000"/>
              <a:buAutoNum type="alphaLcPeriod"/>
              <a:defRPr sz="1000">
                <a:solidFill>
                  <a:schemeClr val="accent2"/>
                </a:solidFill>
              </a:defRPr>
            </a:lvl5pPr>
            <a:lvl6pPr indent="-292100" lvl="5" marL="2743200" rtl="0">
              <a:spcBef>
                <a:spcPts val="400"/>
              </a:spcBef>
              <a:spcAft>
                <a:spcPts val="0"/>
              </a:spcAft>
              <a:buClr>
                <a:schemeClr val="accent2"/>
              </a:buClr>
              <a:buSzPts val="1000"/>
              <a:buAutoNum type="romanLcPeriod"/>
              <a:defRPr sz="1000">
                <a:solidFill>
                  <a:schemeClr val="accent2"/>
                </a:solidFill>
              </a:defRPr>
            </a:lvl6pPr>
            <a:lvl7pPr indent="-292100" lvl="6" marL="3200400" rtl="0">
              <a:spcBef>
                <a:spcPts val="400"/>
              </a:spcBef>
              <a:spcAft>
                <a:spcPts val="0"/>
              </a:spcAft>
              <a:buClr>
                <a:schemeClr val="accent2"/>
              </a:buClr>
              <a:buSzPts val="1000"/>
              <a:buAutoNum type="arabicPeriod"/>
              <a:defRPr sz="1000">
                <a:solidFill>
                  <a:schemeClr val="accent2"/>
                </a:solidFill>
              </a:defRPr>
            </a:lvl7pPr>
            <a:lvl8pPr indent="-292100" lvl="7" marL="3657600" rtl="0">
              <a:spcBef>
                <a:spcPts val="400"/>
              </a:spcBef>
              <a:spcAft>
                <a:spcPts val="0"/>
              </a:spcAft>
              <a:buClr>
                <a:schemeClr val="accent2"/>
              </a:buClr>
              <a:buSzPts val="1000"/>
              <a:buAutoNum type="alphaLcPeriod"/>
              <a:defRPr sz="1000">
                <a:solidFill>
                  <a:schemeClr val="accent2"/>
                </a:solidFill>
              </a:defRPr>
            </a:lvl8pPr>
            <a:lvl9pPr indent="-292100" lvl="8" marL="4114800" rtl="0">
              <a:spcBef>
                <a:spcPts val="400"/>
              </a:spcBef>
              <a:spcAft>
                <a:spcPts val="0"/>
              </a:spcAft>
              <a:buClr>
                <a:schemeClr val="accent2"/>
              </a:buClr>
              <a:buSzPts val="1000"/>
              <a:buAutoNum type="romanLcPeriod"/>
              <a:defRPr sz="1000">
                <a:solidFill>
                  <a:schemeClr val="accent2"/>
                </a:solidFill>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2 5 1">
  <p:cSld name="TITLE_2_3_2_5_1">
    <p:bg>
      <p:bgPr>
        <a:noFill/>
      </p:bgPr>
    </p:bg>
    <p:spTree>
      <p:nvGrpSpPr>
        <p:cNvPr id="1132" name="Shape 1132"/>
        <p:cNvGrpSpPr/>
        <p:nvPr/>
      </p:nvGrpSpPr>
      <p:grpSpPr>
        <a:xfrm>
          <a:off x="0" y="0"/>
          <a:ext cx="0" cy="0"/>
          <a:chOff x="0" y="0"/>
          <a:chExt cx="0" cy="0"/>
        </a:xfrm>
      </p:grpSpPr>
      <p:sp>
        <p:nvSpPr>
          <p:cNvPr id="1133" name="Google Shape;1133;p199"/>
          <p:cNvSpPr/>
          <p:nvPr/>
        </p:nvSpPr>
        <p:spPr>
          <a:xfrm rot="-5400000">
            <a:off x="-54925" y="52125"/>
            <a:ext cx="5163900" cy="505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4" name="Google Shape;1134;p199"/>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35" name="Google Shape;1135;p199"/>
          <p:cNvPicPr preferRelativeResize="0"/>
          <p:nvPr/>
        </p:nvPicPr>
        <p:blipFill rotWithShape="1">
          <a:blip r:embed="rId3">
            <a:alphaModFix amt="52000"/>
          </a:blip>
          <a:srcRect b="0" l="0" r="0" t="0"/>
          <a:stretch/>
        </p:blipFill>
        <p:spPr>
          <a:xfrm>
            <a:off x="182325" y="4658400"/>
            <a:ext cx="941400" cy="349200"/>
          </a:xfrm>
          <a:prstGeom prst="rect">
            <a:avLst/>
          </a:prstGeom>
          <a:noFill/>
          <a:ln>
            <a:noFill/>
          </a:ln>
        </p:spPr>
      </p:pic>
      <p:sp>
        <p:nvSpPr>
          <p:cNvPr id="1136" name="Google Shape;1136;p199"/>
          <p:cNvSpPr txBox="1"/>
          <p:nvPr>
            <p:ph idx="1" type="body"/>
          </p:nvPr>
        </p:nvSpPr>
        <p:spPr>
          <a:xfrm>
            <a:off x="5491550" y="907500"/>
            <a:ext cx="3652500" cy="4055700"/>
          </a:xfrm>
          <a:prstGeom prst="rect">
            <a:avLst/>
          </a:prstGeom>
        </p:spPr>
        <p:txBody>
          <a:bodyPr anchorCtr="0" anchor="t" bIns="91425" lIns="91425" spcFirstLastPara="1" rIns="91425" wrap="square" tIns="91425">
            <a:noAutofit/>
          </a:bodyPr>
          <a:lstStyle>
            <a:lvl1pPr indent="-381000" lvl="0" marL="457200" rtl="0">
              <a:lnSpc>
                <a:spcPct val="130000"/>
              </a:lnSpc>
              <a:spcBef>
                <a:spcPts val="2000"/>
              </a:spcBef>
              <a:spcAft>
                <a:spcPts val="0"/>
              </a:spcAft>
              <a:buClr>
                <a:schemeClr val="accent2"/>
              </a:buClr>
              <a:buSzPts val="2400"/>
              <a:buFont typeface="Arial Rounded"/>
              <a:buAutoNum type="arabicPeriod"/>
              <a:defRPr sz="2400">
                <a:solidFill>
                  <a:schemeClr val="accent2"/>
                </a:solidFill>
                <a:latin typeface="Arial Rounded"/>
                <a:ea typeface="Arial Rounded"/>
                <a:cs typeface="Arial Rounded"/>
                <a:sym typeface="Arial Rounded"/>
              </a:defRPr>
            </a:lvl1pPr>
            <a:lvl2pPr indent="-317500" lvl="1" marL="914400" rtl="0">
              <a:lnSpc>
                <a:spcPct val="120000"/>
              </a:lnSpc>
              <a:spcBef>
                <a:spcPts val="800"/>
              </a:spcBef>
              <a:spcAft>
                <a:spcPts val="0"/>
              </a:spcAft>
              <a:buClr>
                <a:schemeClr val="accent2"/>
              </a:buClr>
              <a:buSzPts val="1400"/>
              <a:buAutoNum type="alphaLcPeriod"/>
              <a:defRPr sz="1400">
                <a:solidFill>
                  <a:schemeClr val="accent2"/>
                </a:solidFill>
              </a:defRPr>
            </a:lvl2pPr>
            <a:lvl3pPr indent="-298450" lvl="2" marL="1371600" rtl="0">
              <a:spcBef>
                <a:spcPts val="400"/>
              </a:spcBef>
              <a:spcAft>
                <a:spcPts val="0"/>
              </a:spcAft>
              <a:buClr>
                <a:schemeClr val="accent2"/>
              </a:buClr>
              <a:buSzPts val="1100"/>
              <a:buAutoNum type="romanLcPeriod"/>
              <a:defRPr sz="1100">
                <a:solidFill>
                  <a:schemeClr val="accent2"/>
                </a:solidFill>
              </a:defRPr>
            </a:lvl3pPr>
            <a:lvl4pPr indent="-292100" lvl="3" marL="1828800" rtl="0">
              <a:spcBef>
                <a:spcPts val="400"/>
              </a:spcBef>
              <a:spcAft>
                <a:spcPts val="0"/>
              </a:spcAft>
              <a:buClr>
                <a:schemeClr val="accent2"/>
              </a:buClr>
              <a:buSzPts val="1000"/>
              <a:buAutoNum type="arabicPeriod"/>
              <a:defRPr sz="1000">
                <a:solidFill>
                  <a:schemeClr val="accent2"/>
                </a:solidFill>
              </a:defRPr>
            </a:lvl4pPr>
            <a:lvl5pPr indent="-292100" lvl="4" marL="2286000" rtl="0">
              <a:spcBef>
                <a:spcPts val="400"/>
              </a:spcBef>
              <a:spcAft>
                <a:spcPts val="0"/>
              </a:spcAft>
              <a:buClr>
                <a:schemeClr val="accent2"/>
              </a:buClr>
              <a:buSzPts val="1000"/>
              <a:buAutoNum type="alphaLcPeriod"/>
              <a:defRPr sz="1000">
                <a:solidFill>
                  <a:schemeClr val="accent2"/>
                </a:solidFill>
              </a:defRPr>
            </a:lvl5pPr>
            <a:lvl6pPr indent="-292100" lvl="5" marL="2743200" rtl="0">
              <a:spcBef>
                <a:spcPts val="400"/>
              </a:spcBef>
              <a:spcAft>
                <a:spcPts val="0"/>
              </a:spcAft>
              <a:buClr>
                <a:schemeClr val="accent2"/>
              </a:buClr>
              <a:buSzPts val="1000"/>
              <a:buAutoNum type="romanLcPeriod"/>
              <a:defRPr sz="1000">
                <a:solidFill>
                  <a:schemeClr val="accent2"/>
                </a:solidFill>
              </a:defRPr>
            </a:lvl6pPr>
            <a:lvl7pPr indent="-292100" lvl="6" marL="3200400" rtl="0">
              <a:spcBef>
                <a:spcPts val="400"/>
              </a:spcBef>
              <a:spcAft>
                <a:spcPts val="0"/>
              </a:spcAft>
              <a:buClr>
                <a:schemeClr val="accent2"/>
              </a:buClr>
              <a:buSzPts val="1000"/>
              <a:buAutoNum type="arabicPeriod"/>
              <a:defRPr sz="1000">
                <a:solidFill>
                  <a:schemeClr val="accent2"/>
                </a:solidFill>
              </a:defRPr>
            </a:lvl7pPr>
            <a:lvl8pPr indent="-292100" lvl="7" marL="3657600" rtl="0">
              <a:spcBef>
                <a:spcPts val="400"/>
              </a:spcBef>
              <a:spcAft>
                <a:spcPts val="0"/>
              </a:spcAft>
              <a:buClr>
                <a:schemeClr val="accent2"/>
              </a:buClr>
              <a:buSzPts val="1000"/>
              <a:buAutoNum type="alphaLcPeriod"/>
              <a:defRPr sz="1000">
                <a:solidFill>
                  <a:schemeClr val="accent2"/>
                </a:solidFill>
              </a:defRPr>
            </a:lvl8pPr>
            <a:lvl9pPr indent="-292100" lvl="8" marL="4114800" rtl="0">
              <a:spcBef>
                <a:spcPts val="400"/>
              </a:spcBef>
              <a:spcAft>
                <a:spcPts val="0"/>
              </a:spcAft>
              <a:buClr>
                <a:schemeClr val="accent2"/>
              </a:buClr>
              <a:buSzPts val="1000"/>
              <a:buAutoNum type="romanLcPeriod"/>
              <a:defRPr sz="1000">
                <a:solidFill>
                  <a:schemeClr val="accent2"/>
                </a:solidFill>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2 5 1 1">
  <p:cSld name="TITLE_2_3_2_5_1_1">
    <p:bg>
      <p:bgPr>
        <a:noFill/>
      </p:bgPr>
    </p:bg>
    <p:spTree>
      <p:nvGrpSpPr>
        <p:cNvPr id="1137" name="Shape 1137"/>
        <p:cNvGrpSpPr/>
        <p:nvPr/>
      </p:nvGrpSpPr>
      <p:grpSpPr>
        <a:xfrm>
          <a:off x="0" y="0"/>
          <a:ext cx="0" cy="0"/>
          <a:chOff x="0" y="0"/>
          <a:chExt cx="0" cy="0"/>
        </a:xfrm>
      </p:grpSpPr>
      <p:sp>
        <p:nvSpPr>
          <p:cNvPr id="1138" name="Google Shape;1138;p200"/>
          <p:cNvSpPr/>
          <p:nvPr/>
        </p:nvSpPr>
        <p:spPr>
          <a:xfrm rot="-5400000">
            <a:off x="-54925" y="52125"/>
            <a:ext cx="5163900" cy="5059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9" name="Google Shape;1139;p200"/>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40" name="Google Shape;1140;p200"/>
          <p:cNvPicPr preferRelativeResize="0"/>
          <p:nvPr/>
        </p:nvPicPr>
        <p:blipFill rotWithShape="1">
          <a:blip r:embed="rId3">
            <a:alphaModFix amt="52000"/>
          </a:blip>
          <a:srcRect b="0" l="0" r="0" t="0"/>
          <a:stretch/>
        </p:blipFill>
        <p:spPr>
          <a:xfrm>
            <a:off x="182325" y="4658400"/>
            <a:ext cx="941400" cy="349200"/>
          </a:xfrm>
          <a:prstGeom prst="rect">
            <a:avLst/>
          </a:prstGeom>
          <a:noFill/>
          <a:ln>
            <a:noFill/>
          </a:ln>
        </p:spPr>
      </p:pic>
      <p:sp>
        <p:nvSpPr>
          <p:cNvPr id="1141" name="Google Shape;1141;p200"/>
          <p:cNvSpPr txBox="1"/>
          <p:nvPr>
            <p:ph idx="1" type="body"/>
          </p:nvPr>
        </p:nvSpPr>
        <p:spPr>
          <a:xfrm>
            <a:off x="5491550" y="907500"/>
            <a:ext cx="3652500" cy="4055700"/>
          </a:xfrm>
          <a:prstGeom prst="rect">
            <a:avLst/>
          </a:prstGeom>
        </p:spPr>
        <p:txBody>
          <a:bodyPr anchorCtr="0" anchor="t" bIns="91425" lIns="91425" spcFirstLastPara="1" rIns="91425" wrap="square" tIns="91425">
            <a:noAutofit/>
          </a:bodyPr>
          <a:lstStyle>
            <a:lvl1pPr indent="-381000" lvl="0" marL="457200" rtl="0">
              <a:lnSpc>
                <a:spcPct val="130000"/>
              </a:lnSpc>
              <a:spcBef>
                <a:spcPts val="2000"/>
              </a:spcBef>
              <a:spcAft>
                <a:spcPts val="0"/>
              </a:spcAft>
              <a:buClr>
                <a:schemeClr val="accent2"/>
              </a:buClr>
              <a:buSzPts val="2400"/>
              <a:buFont typeface="Arial Rounded"/>
              <a:buAutoNum type="arabicPeriod"/>
              <a:defRPr sz="2400">
                <a:solidFill>
                  <a:schemeClr val="accent2"/>
                </a:solidFill>
                <a:latin typeface="Arial Rounded"/>
                <a:ea typeface="Arial Rounded"/>
                <a:cs typeface="Arial Rounded"/>
                <a:sym typeface="Arial Rounded"/>
              </a:defRPr>
            </a:lvl1pPr>
            <a:lvl2pPr indent="-317500" lvl="1" marL="914400" rtl="0">
              <a:lnSpc>
                <a:spcPct val="120000"/>
              </a:lnSpc>
              <a:spcBef>
                <a:spcPts val="800"/>
              </a:spcBef>
              <a:spcAft>
                <a:spcPts val="0"/>
              </a:spcAft>
              <a:buClr>
                <a:schemeClr val="accent2"/>
              </a:buClr>
              <a:buSzPts val="1400"/>
              <a:buAutoNum type="alphaLcPeriod"/>
              <a:defRPr sz="1400">
                <a:solidFill>
                  <a:schemeClr val="accent2"/>
                </a:solidFill>
              </a:defRPr>
            </a:lvl2pPr>
            <a:lvl3pPr indent="-298450" lvl="2" marL="1371600" rtl="0">
              <a:spcBef>
                <a:spcPts val="400"/>
              </a:spcBef>
              <a:spcAft>
                <a:spcPts val="0"/>
              </a:spcAft>
              <a:buClr>
                <a:schemeClr val="accent2"/>
              </a:buClr>
              <a:buSzPts val="1100"/>
              <a:buAutoNum type="romanLcPeriod"/>
              <a:defRPr sz="1100">
                <a:solidFill>
                  <a:schemeClr val="accent2"/>
                </a:solidFill>
              </a:defRPr>
            </a:lvl3pPr>
            <a:lvl4pPr indent="-292100" lvl="3" marL="1828800" rtl="0">
              <a:spcBef>
                <a:spcPts val="400"/>
              </a:spcBef>
              <a:spcAft>
                <a:spcPts val="0"/>
              </a:spcAft>
              <a:buClr>
                <a:schemeClr val="accent2"/>
              </a:buClr>
              <a:buSzPts val="1000"/>
              <a:buAutoNum type="arabicPeriod"/>
              <a:defRPr sz="1000">
                <a:solidFill>
                  <a:schemeClr val="accent2"/>
                </a:solidFill>
              </a:defRPr>
            </a:lvl4pPr>
            <a:lvl5pPr indent="-292100" lvl="4" marL="2286000" rtl="0">
              <a:spcBef>
                <a:spcPts val="400"/>
              </a:spcBef>
              <a:spcAft>
                <a:spcPts val="0"/>
              </a:spcAft>
              <a:buClr>
                <a:schemeClr val="accent2"/>
              </a:buClr>
              <a:buSzPts val="1000"/>
              <a:buAutoNum type="alphaLcPeriod"/>
              <a:defRPr sz="1000">
                <a:solidFill>
                  <a:schemeClr val="accent2"/>
                </a:solidFill>
              </a:defRPr>
            </a:lvl5pPr>
            <a:lvl6pPr indent="-292100" lvl="5" marL="2743200" rtl="0">
              <a:spcBef>
                <a:spcPts val="400"/>
              </a:spcBef>
              <a:spcAft>
                <a:spcPts val="0"/>
              </a:spcAft>
              <a:buClr>
                <a:schemeClr val="accent2"/>
              </a:buClr>
              <a:buSzPts val="1000"/>
              <a:buAutoNum type="romanLcPeriod"/>
              <a:defRPr sz="1000">
                <a:solidFill>
                  <a:schemeClr val="accent2"/>
                </a:solidFill>
              </a:defRPr>
            </a:lvl6pPr>
            <a:lvl7pPr indent="-292100" lvl="6" marL="3200400" rtl="0">
              <a:spcBef>
                <a:spcPts val="400"/>
              </a:spcBef>
              <a:spcAft>
                <a:spcPts val="0"/>
              </a:spcAft>
              <a:buClr>
                <a:schemeClr val="accent2"/>
              </a:buClr>
              <a:buSzPts val="1000"/>
              <a:buAutoNum type="arabicPeriod"/>
              <a:defRPr sz="1000">
                <a:solidFill>
                  <a:schemeClr val="accent2"/>
                </a:solidFill>
              </a:defRPr>
            </a:lvl7pPr>
            <a:lvl8pPr indent="-292100" lvl="7" marL="3657600" rtl="0">
              <a:spcBef>
                <a:spcPts val="400"/>
              </a:spcBef>
              <a:spcAft>
                <a:spcPts val="0"/>
              </a:spcAft>
              <a:buClr>
                <a:schemeClr val="accent2"/>
              </a:buClr>
              <a:buSzPts val="1000"/>
              <a:buAutoNum type="alphaLcPeriod"/>
              <a:defRPr sz="1000">
                <a:solidFill>
                  <a:schemeClr val="accent2"/>
                </a:solidFill>
              </a:defRPr>
            </a:lvl8pPr>
            <a:lvl9pPr indent="-292100" lvl="8" marL="4114800" rtl="0">
              <a:spcBef>
                <a:spcPts val="400"/>
              </a:spcBef>
              <a:spcAft>
                <a:spcPts val="0"/>
              </a:spcAft>
              <a:buClr>
                <a:schemeClr val="accent2"/>
              </a:buClr>
              <a:buSzPts val="1000"/>
              <a:buAutoNum type="romanLcPeriod"/>
              <a:defRPr sz="1000">
                <a:solidFill>
                  <a:schemeClr val="accent2"/>
                </a:solidFill>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2 5 1 1 1">
  <p:cSld name="TITLE_2_3_2_5_1_1_1">
    <p:bg>
      <p:bgPr>
        <a:noFill/>
      </p:bgPr>
    </p:bg>
    <p:spTree>
      <p:nvGrpSpPr>
        <p:cNvPr id="1142" name="Shape 1142"/>
        <p:cNvGrpSpPr/>
        <p:nvPr/>
      </p:nvGrpSpPr>
      <p:grpSpPr>
        <a:xfrm>
          <a:off x="0" y="0"/>
          <a:ext cx="0" cy="0"/>
          <a:chOff x="0" y="0"/>
          <a:chExt cx="0" cy="0"/>
        </a:xfrm>
      </p:grpSpPr>
      <p:sp>
        <p:nvSpPr>
          <p:cNvPr id="1143" name="Google Shape;1143;p201"/>
          <p:cNvSpPr/>
          <p:nvPr/>
        </p:nvSpPr>
        <p:spPr>
          <a:xfrm rot="-5400000">
            <a:off x="-54925" y="52125"/>
            <a:ext cx="5163900" cy="505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44" name="Google Shape;1144;p201"/>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45" name="Google Shape;1145;p201"/>
          <p:cNvPicPr preferRelativeResize="0"/>
          <p:nvPr/>
        </p:nvPicPr>
        <p:blipFill rotWithShape="1">
          <a:blip r:embed="rId3">
            <a:alphaModFix amt="52000"/>
          </a:blip>
          <a:srcRect b="0" l="0" r="0" t="0"/>
          <a:stretch/>
        </p:blipFill>
        <p:spPr>
          <a:xfrm>
            <a:off x="182325" y="4658400"/>
            <a:ext cx="941400" cy="349200"/>
          </a:xfrm>
          <a:prstGeom prst="rect">
            <a:avLst/>
          </a:prstGeom>
          <a:noFill/>
          <a:ln>
            <a:noFill/>
          </a:ln>
        </p:spPr>
      </p:pic>
      <p:sp>
        <p:nvSpPr>
          <p:cNvPr id="1146" name="Google Shape;1146;p201"/>
          <p:cNvSpPr txBox="1"/>
          <p:nvPr>
            <p:ph idx="1" type="body"/>
          </p:nvPr>
        </p:nvSpPr>
        <p:spPr>
          <a:xfrm>
            <a:off x="5491550" y="907500"/>
            <a:ext cx="3652500" cy="4055700"/>
          </a:xfrm>
          <a:prstGeom prst="rect">
            <a:avLst/>
          </a:prstGeom>
        </p:spPr>
        <p:txBody>
          <a:bodyPr anchorCtr="0" anchor="t" bIns="91425" lIns="91425" spcFirstLastPara="1" rIns="91425" wrap="square" tIns="91425">
            <a:noAutofit/>
          </a:bodyPr>
          <a:lstStyle>
            <a:lvl1pPr indent="-381000" lvl="0" marL="457200" rtl="0">
              <a:lnSpc>
                <a:spcPct val="130000"/>
              </a:lnSpc>
              <a:spcBef>
                <a:spcPts val="2000"/>
              </a:spcBef>
              <a:spcAft>
                <a:spcPts val="0"/>
              </a:spcAft>
              <a:buClr>
                <a:schemeClr val="accent2"/>
              </a:buClr>
              <a:buSzPts val="2400"/>
              <a:buFont typeface="Arial Rounded"/>
              <a:buAutoNum type="arabicPeriod"/>
              <a:defRPr sz="2400">
                <a:solidFill>
                  <a:schemeClr val="accent2"/>
                </a:solidFill>
                <a:latin typeface="Arial Rounded"/>
                <a:ea typeface="Arial Rounded"/>
                <a:cs typeface="Arial Rounded"/>
                <a:sym typeface="Arial Rounded"/>
              </a:defRPr>
            </a:lvl1pPr>
            <a:lvl2pPr indent="-317500" lvl="1" marL="914400" rtl="0">
              <a:lnSpc>
                <a:spcPct val="120000"/>
              </a:lnSpc>
              <a:spcBef>
                <a:spcPts val="800"/>
              </a:spcBef>
              <a:spcAft>
                <a:spcPts val="0"/>
              </a:spcAft>
              <a:buClr>
                <a:schemeClr val="accent2"/>
              </a:buClr>
              <a:buSzPts val="1400"/>
              <a:buAutoNum type="alphaLcPeriod"/>
              <a:defRPr sz="1400">
                <a:solidFill>
                  <a:schemeClr val="accent2"/>
                </a:solidFill>
              </a:defRPr>
            </a:lvl2pPr>
            <a:lvl3pPr indent="-298450" lvl="2" marL="1371600" rtl="0">
              <a:spcBef>
                <a:spcPts val="400"/>
              </a:spcBef>
              <a:spcAft>
                <a:spcPts val="0"/>
              </a:spcAft>
              <a:buClr>
                <a:schemeClr val="accent2"/>
              </a:buClr>
              <a:buSzPts val="1100"/>
              <a:buAutoNum type="romanLcPeriod"/>
              <a:defRPr sz="1100">
                <a:solidFill>
                  <a:schemeClr val="accent2"/>
                </a:solidFill>
              </a:defRPr>
            </a:lvl3pPr>
            <a:lvl4pPr indent="-292100" lvl="3" marL="1828800" rtl="0">
              <a:spcBef>
                <a:spcPts val="400"/>
              </a:spcBef>
              <a:spcAft>
                <a:spcPts val="0"/>
              </a:spcAft>
              <a:buClr>
                <a:schemeClr val="accent2"/>
              </a:buClr>
              <a:buSzPts val="1000"/>
              <a:buAutoNum type="arabicPeriod"/>
              <a:defRPr sz="1000">
                <a:solidFill>
                  <a:schemeClr val="accent2"/>
                </a:solidFill>
              </a:defRPr>
            </a:lvl4pPr>
            <a:lvl5pPr indent="-292100" lvl="4" marL="2286000" rtl="0">
              <a:spcBef>
                <a:spcPts val="400"/>
              </a:spcBef>
              <a:spcAft>
                <a:spcPts val="0"/>
              </a:spcAft>
              <a:buClr>
                <a:schemeClr val="accent2"/>
              </a:buClr>
              <a:buSzPts val="1000"/>
              <a:buAutoNum type="alphaLcPeriod"/>
              <a:defRPr sz="1000">
                <a:solidFill>
                  <a:schemeClr val="accent2"/>
                </a:solidFill>
              </a:defRPr>
            </a:lvl5pPr>
            <a:lvl6pPr indent="-292100" lvl="5" marL="2743200" rtl="0">
              <a:spcBef>
                <a:spcPts val="400"/>
              </a:spcBef>
              <a:spcAft>
                <a:spcPts val="0"/>
              </a:spcAft>
              <a:buClr>
                <a:schemeClr val="accent2"/>
              </a:buClr>
              <a:buSzPts val="1000"/>
              <a:buAutoNum type="romanLcPeriod"/>
              <a:defRPr sz="1000">
                <a:solidFill>
                  <a:schemeClr val="accent2"/>
                </a:solidFill>
              </a:defRPr>
            </a:lvl6pPr>
            <a:lvl7pPr indent="-292100" lvl="6" marL="3200400" rtl="0">
              <a:spcBef>
                <a:spcPts val="400"/>
              </a:spcBef>
              <a:spcAft>
                <a:spcPts val="0"/>
              </a:spcAft>
              <a:buClr>
                <a:schemeClr val="accent2"/>
              </a:buClr>
              <a:buSzPts val="1000"/>
              <a:buAutoNum type="arabicPeriod"/>
              <a:defRPr sz="1000">
                <a:solidFill>
                  <a:schemeClr val="accent2"/>
                </a:solidFill>
              </a:defRPr>
            </a:lvl7pPr>
            <a:lvl8pPr indent="-292100" lvl="7" marL="3657600" rtl="0">
              <a:spcBef>
                <a:spcPts val="400"/>
              </a:spcBef>
              <a:spcAft>
                <a:spcPts val="0"/>
              </a:spcAft>
              <a:buClr>
                <a:schemeClr val="accent2"/>
              </a:buClr>
              <a:buSzPts val="1000"/>
              <a:buAutoNum type="alphaLcPeriod"/>
              <a:defRPr sz="1000">
                <a:solidFill>
                  <a:schemeClr val="accent2"/>
                </a:solidFill>
              </a:defRPr>
            </a:lvl8pPr>
            <a:lvl9pPr indent="-292100" lvl="8" marL="4114800" rtl="0">
              <a:spcBef>
                <a:spcPts val="400"/>
              </a:spcBef>
              <a:spcAft>
                <a:spcPts val="0"/>
              </a:spcAft>
              <a:buClr>
                <a:schemeClr val="accent2"/>
              </a:buClr>
              <a:buSzPts val="1000"/>
              <a:buAutoNum type="romanLcPeriod"/>
              <a:defRPr sz="1000">
                <a:solidFill>
                  <a:schemeClr val="accent2"/>
                </a:solidFill>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2 4">
  <p:cSld name="TITLE_2_3_2_4">
    <p:bg>
      <p:bgPr>
        <a:noFill/>
      </p:bgPr>
    </p:bg>
    <p:spTree>
      <p:nvGrpSpPr>
        <p:cNvPr id="1147" name="Shape 1147"/>
        <p:cNvGrpSpPr/>
        <p:nvPr/>
      </p:nvGrpSpPr>
      <p:grpSpPr>
        <a:xfrm>
          <a:off x="0" y="0"/>
          <a:ext cx="0" cy="0"/>
          <a:chOff x="0" y="0"/>
          <a:chExt cx="0" cy="0"/>
        </a:xfrm>
      </p:grpSpPr>
      <p:sp>
        <p:nvSpPr>
          <p:cNvPr id="1148" name="Google Shape;1148;p202"/>
          <p:cNvSpPr/>
          <p:nvPr/>
        </p:nvSpPr>
        <p:spPr>
          <a:xfrm rot="-5400000">
            <a:off x="-577500" y="577425"/>
            <a:ext cx="5163900" cy="4008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49" name="Google Shape;1149;p202"/>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50" name="Google Shape;1150;p202"/>
          <p:cNvPicPr preferRelativeResize="0"/>
          <p:nvPr/>
        </p:nvPicPr>
        <p:blipFill rotWithShape="1">
          <a:blip r:embed="rId3">
            <a:alphaModFix amt="52000"/>
          </a:blip>
          <a:srcRect b="0" l="0" r="0" t="0"/>
          <a:stretch/>
        </p:blipFill>
        <p:spPr>
          <a:xfrm>
            <a:off x="182325" y="4658400"/>
            <a:ext cx="941400" cy="349200"/>
          </a:xfrm>
          <a:prstGeom prst="rect">
            <a:avLst/>
          </a:prstGeom>
          <a:noFill/>
          <a:ln>
            <a:noFill/>
          </a:ln>
        </p:spPr>
      </p:pic>
      <p:sp>
        <p:nvSpPr>
          <p:cNvPr id="1151" name="Google Shape;1151;p202"/>
          <p:cNvSpPr txBox="1"/>
          <p:nvPr>
            <p:ph idx="1" type="body"/>
          </p:nvPr>
        </p:nvSpPr>
        <p:spPr>
          <a:xfrm>
            <a:off x="351425" y="602700"/>
            <a:ext cx="4007100" cy="4055700"/>
          </a:xfrm>
          <a:prstGeom prst="rect">
            <a:avLst/>
          </a:prstGeom>
        </p:spPr>
        <p:txBody>
          <a:bodyPr anchorCtr="0" anchor="ctr" bIns="91425" lIns="91425" spcFirstLastPara="1" rIns="91425" wrap="square" tIns="91425">
            <a:noAutofit/>
          </a:bodyPr>
          <a:lstStyle>
            <a:lvl1pPr indent="-393700" lvl="0" marL="457200" rtl="0">
              <a:lnSpc>
                <a:spcPct val="130000"/>
              </a:lnSpc>
              <a:spcBef>
                <a:spcPts val="2000"/>
              </a:spcBef>
              <a:spcAft>
                <a:spcPts val="0"/>
              </a:spcAft>
              <a:buClr>
                <a:schemeClr val="lt1"/>
              </a:buClr>
              <a:buSzPts val="2600"/>
              <a:buFont typeface="Arial Rounded"/>
              <a:buAutoNum type="arabicPeriod"/>
              <a:defRPr sz="2600">
                <a:solidFill>
                  <a:schemeClr val="lt1"/>
                </a:solidFill>
                <a:latin typeface="Arial Rounded"/>
                <a:ea typeface="Arial Rounded"/>
                <a:cs typeface="Arial Rounded"/>
                <a:sym typeface="Arial Rounded"/>
              </a:defRPr>
            </a:lvl1pPr>
            <a:lvl2pPr indent="-330200" lvl="1" marL="914400" rtl="0">
              <a:lnSpc>
                <a:spcPct val="120000"/>
              </a:lnSpc>
              <a:spcBef>
                <a:spcPts val="800"/>
              </a:spcBef>
              <a:spcAft>
                <a:spcPts val="0"/>
              </a:spcAft>
              <a:buClr>
                <a:schemeClr val="lt1"/>
              </a:buClr>
              <a:buSzPts val="1600"/>
              <a:buAutoNum type="alphaLcPeriod"/>
              <a:defRPr sz="1600">
                <a:solidFill>
                  <a:schemeClr val="lt1"/>
                </a:solidFill>
              </a:defRPr>
            </a:lvl2pPr>
            <a:lvl3pPr indent="-311150" lvl="2" marL="1371600" rtl="0">
              <a:spcBef>
                <a:spcPts val="400"/>
              </a:spcBef>
              <a:spcAft>
                <a:spcPts val="0"/>
              </a:spcAft>
              <a:buClr>
                <a:schemeClr val="lt1"/>
              </a:buClr>
              <a:buSzPts val="1300"/>
              <a:buAutoNum type="romanLcPeriod"/>
              <a:defRPr sz="1300">
                <a:solidFill>
                  <a:schemeClr val="lt1"/>
                </a:solidFill>
              </a:defRPr>
            </a:lvl3pPr>
            <a:lvl4pPr indent="-304800" lvl="3" marL="1828800" rtl="0">
              <a:spcBef>
                <a:spcPts val="400"/>
              </a:spcBef>
              <a:spcAft>
                <a:spcPts val="0"/>
              </a:spcAft>
              <a:buClr>
                <a:schemeClr val="lt1"/>
              </a:buClr>
              <a:buSzPts val="1200"/>
              <a:buAutoNum type="arabicPeriod"/>
              <a:defRPr sz="1200">
                <a:solidFill>
                  <a:schemeClr val="lt1"/>
                </a:solidFill>
              </a:defRPr>
            </a:lvl4pPr>
            <a:lvl5pPr indent="-304800" lvl="4" marL="2286000" rtl="0">
              <a:spcBef>
                <a:spcPts val="400"/>
              </a:spcBef>
              <a:spcAft>
                <a:spcPts val="0"/>
              </a:spcAft>
              <a:buClr>
                <a:schemeClr val="lt1"/>
              </a:buClr>
              <a:buSzPts val="1200"/>
              <a:buAutoNum type="alphaLcPeriod"/>
              <a:defRPr sz="1200">
                <a:solidFill>
                  <a:schemeClr val="lt1"/>
                </a:solidFill>
              </a:defRPr>
            </a:lvl5pPr>
            <a:lvl6pPr indent="-304800" lvl="5" marL="2743200" rtl="0">
              <a:spcBef>
                <a:spcPts val="400"/>
              </a:spcBef>
              <a:spcAft>
                <a:spcPts val="0"/>
              </a:spcAft>
              <a:buClr>
                <a:schemeClr val="lt1"/>
              </a:buClr>
              <a:buSzPts val="1200"/>
              <a:buAutoNum type="romanLcPeriod"/>
              <a:defRPr sz="1200">
                <a:solidFill>
                  <a:schemeClr val="lt1"/>
                </a:solidFill>
              </a:defRPr>
            </a:lvl6pPr>
            <a:lvl7pPr indent="-304800" lvl="6" marL="3200400" rtl="0">
              <a:spcBef>
                <a:spcPts val="400"/>
              </a:spcBef>
              <a:spcAft>
                <a:spcPts val="0"/>
              </a:spcAft>
              <a:buClr>
                <a:schemeClr val="lt1"/>
              </a:buClr>
              <a:buSzPts val="1200"/>
              <a:buAutoNum type="arabicPeriod"/>
              <a:defRPr sz="1200">
                <a:solidFill>
                  <a:schemeClr val="lt1"/>
                </a:solidFill>
              </a:defRPr>
            </a:lvl7pPr>
            <a:lvl8pPr indent="-304800" lvl="7" marL="3657600" rtl="0">
              <a:spcBef>
                <a:spcPts val="400"/>
              </a:spcBef>
              <a:spcAft>
                <a:spcPts val="0"/>
              </a:spcAft>
              <a:buClr>
                <a:schemeClr val="lt1"/>
              </a:buClr>
              <a:buSzPts val="1200"/>
              <a:buAutoNum type="alphaLcPeriod"/>
              <a:defRPr sz="1200">
                <a:solidFill>
                  <a:schemeClr val="lt1"/>
                </a:solidFill>
              </a:defRPr>
            </a:lvl8pPr>
            <a:lvl9pPr indent="-304800" lvl="8" marL="4114800" rtl="0">
              <a:spcBef>
                <a:spcPts val="400"/>
              </a:spcBef>
              <a:spcAft>
                <a:spcPts val="0"/>
              </a:spcAft>
              <a:buClr>
                <a:schemeClr val="lt1"/>
              </a:buClr>
              <a:buSzPts val="1200"/>
              <a:buAutoNum type="romanLcPeriod"/>
              <a:defRPr sz="1200">
                <a:solidFill>
                  <a:schemeClr val="lt1"/>
                </a:solidFill>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1">
  <p:cSld name="TITLE_2_3_1">
    <p:bg>
      <p:bgPr>
        <a:noFill/>
      </p:bgPr>
    </p:bg>
    <p:spTree>
      <p:nvGrpSpPr>
        <p:cNvPr id="1152" name="Shape 1152"/>
        <p:cNvGrpSpPr/>
        <p:nvPr/>
      </p:nvGrpSpPr>
      <p:grpSpPr>
        <a:xfrm>
          <a:off x="0" y="0"/>
          <a:ext cx="0" cy="0"/>
          <a:chOff x="0" y="0"/>
          <a:chExt cx="0" cy="0"/>
        </a:xfrm>
      </p:grpSpPr>
      <p:sp>
        <p:nvSpPr>
          <p:cNvPr id="1153" name="Google Shape;1153;p203"/>
          <p:cNvSpPr/>
          <p:nvPr/>
        </p:nvSpPr>
        <p:spPr>
          <a:xfrm rot="-5400000">
            <a:off x="-1529250" y="1529175"/>
            <a:ext cx="5163900" cy="2105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4" name="Google Shape;1154;p203"/>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55" name="Google Shape;1155;p203"/>
          <p:cNvPicPr preferRelativeResize="0"/>
          <p:nvPr/>
        </p:nvPicPr>
        <p:blipFill rotWithShape="1">
          <a:blip r:embed="rId3">
            <a:alphaModFix/>
          </a:blip>
          <a:srcRect b="0" l="0" r="0" t="0"/>
          <a:stretch/>
        </p:blipFill>
        <p:spPr>
          <a:xfrm>
            <a:off x="258526" y="4380625"/>
            <a:ext cx="1485000" cy="550800"/>
          </a:xfrm>
          <a:prstGeom prst="rect">
            <a:avLst/>
          </a:prstGeom>
          <a:noFill/>
          <a:ln>
            <a:noFill/>
          </a:ln>
        </p:spPr>
      </p:pic>
      <p:sp>
        <p:nvSpPr>
          <p:cNvPr id="1156" name="Google Shape;1156;p203"/>
          <p:cNvSpPr txBox="1"/>
          <p:nvPr>
            <p:ph idx="1" type="body"/>
          </p:nvPr>
        </p:nvSpPr>
        <p:spPr>
          <a:xfrm>
            <a:off x="2868500" y="526500"/>
            <a:ext cx="6149100" cy="4055700"/>
          </a:xfrm>
          <a:prstGeom prst="rect">
            <a:avLst/>
          </a:prstGeom>
        </p:spPr>
        <p:txBody>
          <a:bodyPr anchorCtr="0" anchor="ctr" bIns="91425" lIns="91425" spcFirstLastPara="1" rIns="91425" wrap="square" tIns="91425">
            <a:noAutofit/>
          </a:bodyPr>
          <a:lstStyle>
            <a:lvl1pPr indent="-406400" lvl="0" marL="457200" rtl="0">
              <a:lnSpc>
                <a:spcPct val="130000"/>
              </a:lnSpc>
              <a:spcBef>
                <a:spcPts val="2000"/>
              </a:spcBef>
              <a:spcAft>
                <a:spcPts val="0"/>
              </a:spcAft>
              <a:buClr>
                <a:schemeClr val="dk2"/>
              </a:buClr>
              <a:buSzPts val="2800"/>
              <a:buFont typeface="Arial Rounded"/>
              <a:buAutoNum type="arabicPeriod"/>
              <a:defRPr sz="2800">
                <a:solidFill>
                  <a:schemeClr val="dk2"/>
                </a:solidFill>
                <a:latin typeface="Arial Rounded"/>
                <a:ea typeface="Arial Rounded"/>
                <a:cs typeface="Arial Rounded"/>
                <a:sym typeface="Arial Rounded"/>
              </a:defRPr>
            </a:lvl1pPr>
            <a:lvl2pPr indent="-342900" lvl="1" marL="914400" rtl="0">
              <a:lnSpc>
                <a:spcPct val="120000"/>
              </a:lnSpc>
              <a:spcBef>
                <a:spcPts val="800"/>
              </a:spcBef>
              <a:spcAft>
                <a:spcPts val="0"/>
              </a:spcAft>
              <a:buClr>
                <a:schemeClr val="dk2"/>
              </a:buClr>
              <a:buSzPts val="1800"/>
              <a:buAutoNum type="alphaLcPeriod"/>
              <a:defRPr>
                <a:solidFill>
                  <a:schemeClr val="dk2"/>
                </a:solidFill>
              </a:defRPr>
            </a:lvl2pPr>
            <a:lvl3pPr indent="-323850" lvl="2" marL="1371600" rtl="0">
              <a:spcBef>
                <a:spcPts val="400"/>
              </a:spcBef>
              <a:spcAft>
                <a:spcPts val="0"/>
              </a:spcAft>
              <a:buClr>
                <a:schemeClr val="dk2"/>
              </a:buClr>
              <a:buSzPts val="1500"/>
              <a:buAutoNum type="romanLcPeriod"/>
              <a:defRPr>
                <a:solidFill>
                  <a:schemeClr val="dk2"/>
                </a:solidFill>
              </a:defRPr>
            </a:lvl3pPr>
            <a:lvl4pPr indent="-317500" lvl="3" marL="1828800" rtl="0">
              <a:spcBef>
                <a:spcPts val="400"/>
              </a:spcBef>
              <a:spcAft>
                <a:spcPts val="0"/>
              </a:spcAft>
              <a:buClr>
                <a:schemeClr val="dk2"/>
              </a:buClr>
              <a:buSzPts val="1400"/>
              <a:buAutoNum type="arabicPeriod"/>
              <a:defRPr>
                <a:solidFill>
                  <a:schemeClr val="dk2"/>
                </a:solidFill>
              </a:defRPr>
            </a:lvl4pPr>
            <a:lvl5pPr indent="-317500" lvl="4" marL="2286000" rtl="0">
              <a:spcBef>
                <a:spcPts val="400"/>
              </a:spcBef>
              <a:spcAft>
                <a:spcPts val="0"/>
              </a:spcAft>
              <a:buClr>
                <a:schemeClr val="dk2"/>
              </a:buClr>
              <a:buSzPts val="1400"/>
              <a:buAutoNum type="alphaLcPeriod"/>
              <a:defRPr>
                <a:solidFill>
                  <a:schemeClr val="dk2"/>
                </a:solidFill>
              </a:defRPr>
            </a:lvl5pPr>
            <a:lvl6pPr indent="-317500" lvl="5" marL="2743200" rtl="0">
              <a:spcBef>
                <a:spcPts val="400"/>
              </a:spcBef>
              <a:spcAft>
                <a:spcPts val="0"/>
              </a:spcAft>
              <a:buClr>
                <a:schemeClr val="dk2"/>
              </a:buClr>
              <a:buSzPts val="1400"/>
              <a:buAutoNum type="romanLcPeriod"/>
              <a:defRPr>
                <a:solidFill>
                  <a:schemeClr val="dk2"/>
                </a:solidFill>
              </a:defRPr>
            </a:lvl6pPr>
            <a:lvl7pPr indent="-317500" lvl="6" marL="3200400" rtl="0">
              <a:spcBef>
                <a:spcPts val="400"/>
              </a:spcBef>
              <a:spcAft>
                <a:spcPts val="0"/>
              </a:spcAft>
              <a:buClr>
                <a:schemeClr val="dk2"/>
              </a:buClr>
              <a:buSzPts val="1400"/>
              <a:buAutoNum type="arabicPeriod"/>
              <a:defRPr>
                <a:solidFill>
                  <a:schemeClr val="dk2"/>
                </a:solidFill>
              </a:defRPr>
            </a:lvl7pPr>
            <a:lvl8pPr indent="-317500" lvl="7" marL="3657600" rtl="0">
              <a:spcBef>
                <a:spcPts val="400"/>
              </a:spcBef>
              <a:spcAft>
                <a:spcPts val="0"/>
              </a:spcAft>
              <a:buClr>
                <a:schemeClr val="dk2"/>
              </a:buClr>
              <a:buSzPts val="1400"/>
              <a:buAutoNum type="alphaLcPeriod"/>
              <a:defRPr>
                <a:solidFill>
                  <a:schemeClr val="dk2"/>
                </a:solidFill>
              </a:defRPr>
            </a:lvl8pPr>
            <a:lvl9pPr indent="-317500" lvl="8" marL="4114800" rtl="0">
              <a:spcBef>
                <a:spcPts val="400"/>
              </a:spcBef>
              <a:spcAft>
                <a:spcPts val="0"/>
              </a:spcAft>
              <a:buClr>
                <a:schemeClr val="dk2"/>
              </a:buClr>
              <a:buSzPts val="1400"/>
              <a:buAutoNum type="romanLcPeriod"/>
              <a:defRPr>
                <a:solidFill>
                  <a:schemeClr val="dk2"/>
                </a:solidFill>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2 1">
  <p:cSld name="TITLE_2_3_2_1">
    <p:bg>
      <p:bgPr>
        <a:noFill/>
      </p:bgPr>
    </p:bg>
    <p:spTree>
      <p:nvGrpSpPr>
        <p:cNvPr id="1157" name="Shape 1157"/>
        <p:cNvGrpSpPr/>
        <p:nvPr/>
      </p:nvGrpSpPr>
      <p:grpSpPr>
        <a:xfrm>
          <a:off x="0" y="0"/>
          <a:ext cx="0" cy="0"/>
          <a:chOff x="0" y="0"/>
          <a:chExt cx="0" cy="0"/>
        </a:xfrm>
      </p:grpSpPr>
      <p:sp>
        <p:nvSpPr>
          <p:cNvPr id="1158" name="Google Shape;1158;p204"/>
          <p:cNvSpPr/>
          <p:nvPr/>
        </p:nvSpPr>
        <p:spPr>
          <a:xfrm rot="-5400000">
            <a:off x="-577500" y="577425"/>
            <a:ext cx="5163900" cy="40089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9" name="Google Shape;1159;p204"/>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60" name="Google Shape;1160;p204"/>
          <p:cNvPicPr preferRelativeResize="0"/>
          <p:nvPr/>
        </p:nvPicPr>
        <p:blipFill rotWithShape="1">
          <a:blip r:embed="rId3">
            <a:alphaModFix amt="52000"/>
          </a:blip>
          <a:srcRect b="0" l="0" r="0" t="0"/>
          <a:stretch/>
        </p:blipFill>
        <p:spPr>
          <a:xfrm>
            <a:off x="182325" y="4658400"/>
            <a:ext cx="941400" cy="349200"/>
          </a:xfrm>
          <a:prstGeom prst="rect">
            <a:avLst/>
          </a:prstGeom>
          <a:noFill/>
          <a:ln>
            <a:noFill/>
          </a:ln>
        </p:spPr>
      </p:pic>
      <p:sp>
        <p:nvSpPr>
          <p:cNvPr id="1161" name="Google Shape;1161;p204"/>
          <p:cNvSpPr txBox="1"/>
          <p:nvPr>
            <p:ph idx="1" type="body"/>
          </p:nvPr>
        </p:nvSpPr>
        <p:spPr>
          <a:xfrm>
            <a:off x="351425" y="602700"/>
            <a:ext cx="4007100" cy="4055700"/>
          </a:xfrm>
          <a:prstGeom prst="rect">
            <a:avLst/>
          </a:prstGeom>
        </p:spPr>
        <p:txBody>
          <a:bodyPr anchorCtr="0" anchor="ctr" bIns="91425" lIns="91425" spcFirstLastPara="1" rIns="91425" wrap="square" tIns="91425">
            <a:noAutofit/>
          </a:bodyPr>
          <a:lstStyle>
            <a:lvl1pPr indent="-393700" lvl="0" marL="457200" rtl="0">
              <a:lnSpc>
                <a:spcPct val="130000"/>
              </a:lnSpc>
              <a:spcBef>
                <a:spcPts val="2000"/>
              </a:spcBef>
              <a:spcAft>
                <a:spcPts val="0"/>
              </a:spcAft>
              <a:buClr>
                <a:schemeClr val="lt1"/>
              </a:buClr>
              <a:buSzPts val="2600"/>
              <a:buFont typeface="Arial Rounded"/>
              <a:buAutoNum type="arabicPeriod"/>
              <a:defRPr sz="2600">
                <a:solidFill>
                  <a:schemeClr val="lt1"/>
                </a:solidFill>
                <a:latin typeface="Arial Rounded"/>
                <a:ea typeface="Arial Rounded"/>
                <a:cs typeface="Arial Rounded"/>
                <a:sym typeface="Arial Rounded"/>
              </a:defRPr>
            </a:lvl1pPr>
            <a:lvl2pPr indent="-330200" lvl="1" marL="914400" rtl="0">
              <a:lnSpc>
                <a:spcPct val="120000"/>
              </a:lnSpc>
              <a:spcBef>
                <a:spcPts val="800"/>
              </a:spcBef>
              <a:spcAft>
                <a:spcPts val="0"/>
              </a:spcAft>
              <a:buClr>
                <a:schemeClr val="lt1"/>
              </a:buClr>
              <a:buSzPts val="1600"/>
              <a:buAutoNum type="alphaLcPeriod"/>
              <a:defRPr sz="1600">
                <a:solidFill>
                  <a:schemeClr val="lt1"/>
                </a:solidFill>
              </a:defRPr>
            </a:lvl2pPr>
            <a:lvl3pPr indent="-311150" lvl="2" marL="1371600" rtl="0">
              <a:spcBef>
                <a:spcPts val="400"/>
              </a:spcBef>
              <a:spcAft>
                <a:spcPts val="0"/>
              </a:spcAft>
              <a:buClr>
                <a:schemeClr val="lt1"/>
              </a:buClr>
              <a:buSzPts val="1300"/>
              <a:buAutoNum type="romanLcPeriod"/>
              <a:defRPr sz="1300">
                <a:solidFill>
                  <a:schemeClr val="lt1"/>
                </a:solidFill>
              </a:defRPr>
            </a:lvl3pPr>
            <a:lvl4pPr indent="-304800" lvl="3" marL="1828800" rtl="0">
              <a:spcBef>
                <a:spcPts val="400"/>
              </a:spcBef>
              <a:spcAft>
                <a:spcPts val="0"/>
              </a:spcAft>
              <a:buClr>
                <a:schemeClr val="lt1"/>
              </a:buClr>
              <a:buSzPts val="1200"/>
              <a:buAutoNum type="arabicPeriod"/>
              <a:defRPr sz="1200">
                <a:solidFill>
                  <a:schemeClr val="lt1"/>
                </a:solidFill>
              </a:defRPr>
            </a:lvl4pPr>
            <a:lvl5pPr indent="-304800" lvl="4" marL="2286000" rtl="0">
              <a:spcBef>
                <a:spcPts val="400"/>
              </a:spcBef>
              <a:spcAft>
                <a:spcPts val="0"/>
              </a:spcAft>
              <a:buClr>
                <a:schemeClr val="lt1"/>
              </a:buClr>
              <a:buSzPts val="1200"/>
              <a:buAutoNum type="alphaLcPeriod"/>
              <a:defRPr sz="1200">
                <a:solidFill>
                  <a:schemeClr val="lt1"/>
                </a:solidFill>
              </a:defRPr>
            </a:lvl5pPr>
            <a:lvl6pPr indent="-304800" lvl="5" marL="2743200" rtl="0">
              <a:spcBef>
                <a:spcPts val="400"/>
              </a:spcBef>
              <a:spcAft>
                <a:spcPts val="0"/>
              </a:spcAft>
              <a:buClr>
                <a:schemeClr val="lt1"/>
              </a:buClr>
              <a:buSzPts val="1200"/>
              <a:buAutoNum type="romanLcPeriod"/>
              <a:defRPr sz="1200">
                <a:solidFill>
                  <a:schemeClr val="lt1"/>
                </a:solidFill>
              </a:defRPr>
            </a:lvl6pPr>
            <a:lvl7pPr indent="-304800" lvl="6" marL="3200400" rtl="0">
              <a:spcBef>
                <a:spcPts val="400"/>
              </a:spcBef>
              <a:spcAft>
                <a:spcPts val="0"/>
              </a:spcAft>
              <a:buClr>
                <a:schemeClr val="lt1"/>
              </a:buClr>
              <a:buSzPts val="1200"/>
              <a:buAutoNum type="arabicPeriod"/>
              <a:defRPr sz="1200">
                <a:solidFill>
                  <a:schemeClr val="lt1"/>
                </a:solidFill>
              </a:defRPr>
            </a:lvl7pPr>
            <a:lvl8pPr indent="-304800" lvl="7" marL="3657600" rtl="0">
              <a:spcBef>
                <a:spcPts val="400"/>
              </a:spcBef>
              <a:spcAft>
                <a:spcPts val="0"/>
              </a:spcAft>
              <a:buClr>
                <a:schemeClr val="lt1"/>
              </a:buClr>
              <a:buSzPts val="1200"/>
              <a:buAutoNum type="alphaLcPeriod"/>
              <a:defRPr sz="1200">
                <a:solidFill>
                  <a:schemeClr val="lt1"/>
                </a:solidFill>
              </a:defRPr>
            </a:lvl8pPr>
            <a:lvl9pPr indent="-304800" lvl="8" marL="4114800" rtl="0">
              <a:spcBef>
                <a:spcPts val="400"/>
              </a:spcBef>
              <a:spcAft>
                <a:spcPts val="0"/>
              </a:spcAft>
              <a:buClr>
                <a:schemeClr val="lt1"/>
              </a:buClr>
              <a:buSzPts val="1200"/>
              <a:buAutoNum type="romanLcPeriod"/>
              <a:defRPr sz="1200">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mit Ministerium und EU">
  <p:cSld name="TITLE_2_5_3">
    <p:bg>
      <p:bgPr>
        <a:noFill/>
      </p:bgPr>
    </p:bg>
    <p:spTree>
      <p:nvGrpSpPr>
        <p:cNvPr id="79" name="Shape 79"/>
        <p:cNvGrpSpPr/>
        <p:nvPr/>
      </p:nvGrpSpPr>
      <p:grpSpPr>
        <a:xfrm>
          <a:off x="0" y="0"/>
          <a:ext cx="0" cy="0"/>
          <a:chOff x="0" y="0"/>
          <a:chExt cx="0" cy="0"/>
        </a:xfrm>
      </p:grpSpPr>
      <p:pic>
        <p:nvPicPr>
          <p:cNvPr id="80" name="Google Shape;80;p22"/>
          <p:cNvPicPr preferRelativeResize="0"/>
          <p:nvPr/>
        </p:nvPicPr>
        <p:blipFill rotWithShape="1">
          <a:blip r:embed="rId2">
            <a:alphaModFix/>
          </a:blip>
          <a:srcRect b="23219" l="0" r="0" t="16060"/>
          <a:stretch/>
        </p:blipFill>
        <p:spPr>
          <a:xfrm>
            <a:off x="7188725" y="171775"/>
            <a:ext cx="1854623" cy="315875"/>
          </a:xfrm>
          <a:prstGeom prst="rect">
            <a:avLst/>
          </a:prstGeom>
          <a:noFill/>
          <a:ln>
            <a:noFill/>
          </a:ln>
        </p:spPr>
      </p:pic>
      <p:sp>
        <p:nvSpPr>
          <p:cNvPr id="81" name="Google Shape;81;p22"/>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2"/>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2"/>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2"/>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2"/>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2"/>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 name="Google Shape;87;p22"/>
          <p:cNvPicPr preferRelativeResize="0"/>
          <p:nvPr/>
        </p:nvPicPr>
        <p:blipFill>
          <a:blip r:embed="rId3">
            <a:alphaModFix/>
          </a:blip>
          <a:stretch>
            <a:fillRect/>
          </a:stretch>
        </p:blipFill>
        <p:spPr>
          <a:xfrm>
            <a:off x="6683392" y="4293013"/>
            <a:ext cx="1359274" cy="841750"/>
          </a:xfrm>
          <a:prstGeom prst="rect">
            <a:avLst/>
          </a:prstGeom>
          <a:noFill/>
          <a:ln>
            <a:noFill/>
          </a:ln>
        </p:spPr>
      </p:pic>
      <p:sp>
        <p:nvSpPr>
          <p:cNvPr id="88" name="Google Shape;88;p22"/>
          <p:cNvSpPr txBox="1"/>
          <p:nvPr/>
        </p:nvSpPr>
        <p:spPr>
          <a:xfrm>
            <a:off x="7076208" y="4132441"/>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pic>
        <p:nvPicPr>
          <p:cNvPr id="89" name="Google Shape;89;p22"/>
          <p:cNvPicPr preferRelativeResize="0"/>
          <p:nvPr/>
        </p:nvPicPr>
        <p:blipFill>
          <a:blip r:embed="rId4">
            <a:alphaModFix/>
          </a:blip>
          <a:stretch>
            <a:fillRect/>
          </a:stretch>
        </p:blipFill>
        <p:spPr>
          <a:xfrm>
            <a:off x="8137138" y="4163310"/>
            <a:ext cx="771925" cy="823275"/>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1 1">
  <p:cSld name="TITLE_2_3_1_1">
    <p:bg>
      <p:bgPr>
        <a:noFill/>
      </p:bgPr>
    </p:bg>
    <p:spTree>
      <p:nvGrpSpPr>
        <p:cNvPr id="1162" name="Shape 1162"/>
        <p:cNvGrpSpPr/>
        <p:nvPr/>
      </p:nvGrpSpPr>
      <p:grpSpPr>
        <a:xfrm>
          <a:off x="0" y="0"/>
          <a:ext cx="0" cy="0"/>
          <a:chOff x="0" y="0"/>
          <a:chExt cx="0" cy="0"/>
        </a:xfrm>
      </p:grpSpPr>
      <p:sp>
        <p:nvSpPr>
          <p:cNvPr id="1163" name="Google Shape;1163;p205"/>
          <p:cNvSpPr/>
          <p:nvPr/>
        </p:nvSpPr>
        <p:spPr>
          <a:xfrm rot="-5400000">
            <a:off x="-1529250" y="1529175"/>
            <a:ext cx="5163900" cy="2105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4" name="Google Shape;1164;p205"/>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65" name="Google Shape;1165;p205"/>
          <p:cNvPicPr preferRelativeResize="0"/>
          <p:nvPr/>
        </p:nvPicPr>
        <p:blipFill rotWithShape="1">
          <a:blip r:embed="rId3">
            <a:alphaModFix/>
          </a:blip>
          <a:srcRect b="0" l="0" r="0" t="0"/>
          <a:stretch/>
        </p:blipFill>
        <p:spPr>
          <a:xfrm>
            <a:off x="258526" y="4380625"/>
            <a:ext cx="1485000" cy="550800"/>
          </a:xfrm>
          <a:prstGeom prst="rect">
            <a:avLst/>
          </a:prstGeom>
          <a:noFill/>
          <a:ln>
            <a:noFill/>
          </a:ln>
        </p:spPr>
      </p:pic>
      <p:sp>
        <p:nvSpPr>
          <p:cNvPr id="1166" name="Google Shape;1166;p205"/>
          <p:cNvSpPr txBox="1"/>
          <p:nvPr>
            <p:ph idx="1" type="body"/>
          </p:nvPr>
        </p:nvSpPr>
        <p:spPr>
          <a:xfrm>
            <a:off x="2868500" y="526500"/>
            <a:ext cx="6149100" cy="4055700"/>
          </a:xfrm>
          <a:prstGeom prst="rect">
            <a:avLst/>
          </a:prstGeom>
        </p:spPr>
        <p:txBody>
          <a:bodyPr anchorCtr="0" anchor="ctr" bIns="91425" lIns="91425" spcFirstLastPara="1" rIns="91425" wrap="square" tIns="91425">
            <a:noAutofit/>
          </a:bodyPr>
          <a:lstStyle>
            <a:lvl1pPr indent="-406400" lvl="0" marL="457200" rtl="0">
              <a:lnSpc>
                <a:spcPct val="130000"/>
              </a:lnSpc>
              <a:spcBef>
                <a:spcPts val="2000"/>
              </a:spcBef>
              <a:spcAft>
                <a:spcPts val="0"/>
              </a:spcAft>
              <a:buClr>
                <a:schemeClr val="dk2"/>
              </a:buClr>
              <a:buSzPts val="2800"/>
              <a:buFont typeface="Arial Rounded"/>
              <a:buAutoNum type="arabicPeriod"/>
              <a:defRPr sz="2800">
                <a:solidFill>
                  <a:schemeClr val="dk2"/>
                </a:solidFill>
                <a:latin typeface="Arial Rounded"/>
                <a:ea typeface="Arial Rounded"/>
                <a:cs typeface="Arial Rounded"/>
                <a:sym typeface="Arial Rounded"/>
              </a:defRPr>
            </a:lvl1pPr>
            <a:lvl2pPr indent="-342900" lvl="1" marL="914400" rtl="0">
              <a:lnSpc>
                <a:spcPct val="120000"/>
              </a:lnSpc>
              <a:spcBef>
                <a:spcPts val="800"/>
              </a:spcBef>
              <a:spcAft>
                <a:spcPts val="0"/>
              </a:spcAft>
              <a:buClr>
                <a:schemeClr val="dk2"/>
              </a:buClr>
              <a:buSzPts val="1800"/>
              <a:buAutoNum type="alphaLcPeriod"/>
              <a:defRPr>
                <a:solidFill>
                  <a:schemeClr val="dk2"/>
                </a:solidFill>
              </a:defRPr>
            </a:lvl2pPr>
            <a:lvl3pPr indent="-323850" lvl="2" marL="1371600" rtl="0">
              <a:spcBef>
                <a:spcPts val="400"/>
              </a:spcBef>
              <a:spcAft>
                <a:spcPts val="0"/>
              </a:spcAft>
              <a:buClr>
                <a:schemeClr val="dk2"/>
              </a:buClr>
              <a:buSzPts val="1500"/>
              <a:buAutoNum type="romanLcPeriod"/>
              <a:defRPr>
                <a:solidFill>
                  <a:schemeClr val="dk2"/>
                </a:solidFill>
              </a:defRPr>
            </a:lvl3pPr>
            <a:lvl4pPr indent="-317500" lvl="3" marL="1828800" rtl="0">
              <a:spcBef>
                <a:spcPts val="400"/>
              </a:spcBef>
              <a:spcAft>
                <a:spcPts val="0"/>
              </a:spcAft>
              <a:buClr>
                <a:schemeClr val="dk2"/>
              </a:buClr>
              <a:buSzPts val="1400"/>
              <a:buAutoNum type="arabicPeriod"/>
              <a:defRPr>
                <a:solidFill>
                  <a:schemeClr val="dk2"/>
                </a:solidFill>
              </a:defRPr>
            </a:lvl4pPr>
            <a:lvl5pPr indent="-317500" lvl="4" marL="2286000" rtl="0">
              <a:spcBef>
                <a:spcPts val="400"/>
              </a:spcBef>
              <a:spcAft>
                <a:spcPts val="0"/>
              </a:spcAft>
              <a:buClr>
                <a:schemeClr val="dk2"/>
              </a:buClr>
              <a:buSzPts val="1400"/>
              <a:buAutoNum type="alphaLcPeriod"/>
              <a:defRPr>
                <a:solidFill>
                  <a:schemeClr val="dk2"/>
                </a:solidFill>
              </a:defRPr>
            </a:lvl5pPr>
            <a:lvl6pPr indent="-317500" lvl="5" marL="2743200" rtl="0">
              <a:spcBef>
                <a:spcPts val="400"/>
              </a:spcBef>
              <a:spcAft>
                <a:spcPts val="0"/>
              </a:spcAft>
              <a:buClr>
                <a:schemeClr val="dk2"/>
              </a:buClr>
              <a:buSzPts val="1400"/>
              <a:buAutoNum type="romanLcPeriod"/>
              <a:defRPr>
                <a:solidFill>
                  <a:schemeClr val="dk2"/>
                </a:solidFill>
              </a:defRPr>
            </a:lvl6pPr>
            <a:lvl7pPr indent="-317500" lvl="6" marL="3200400" rtl="0">
              <a:spcBef>
                <a:spcPts val="400"/>
              </a:spcBef>
              <a:spcAft>
                <a:spcPts val="0"/>
              </a:spcAft>
              <a:buClr>
                <a:schemeClr val="dk2"/>
              </a:buClr>
              <a:buSzPts val="1400"/>
              <a:buAutoNum type="arabicPeriod"/>
              <a:defRPr>
                <a:solidFill>
                  <a:schemeClr val="dk2"/>
                </a:solidFill>
              </a:defRPr>
            </a:lvl7pPr>
            <a:lvl8pPr indent="-317500" lvl="7" marL="3657600" rtl="0">
              <a:spcBef>
                <a:spcPts val="400"/>
              </a:spcBef>
              <a:spcAft>
                <a:spcPts val="0"/>
              </a:spcAft>
              <a:buClr>
                <a:schemeClr val="dk2"/>
              </a:buClr>
              <a:buSzPts val="1400"/>
              <a:buAutoNum type="alphaLcPeriod"/>
              <a:defRPr>
                <a:solidFill>
                  <a:schemeClr val="dk2"/>
                </a:solidFill>
              </a:defRPr>
            </a:lvl8pPr>
            <a:lvl9pPr indent="-317500" lvl="8" marL="4114800" rtl="0">
              <a:spcBef>
                <a:spcPts val="400"/>
              </a:spcBef>
              <a:spcAft>
                <a:spcPts val="0"/>
              </a:spcAft>
              <a:buClr>
                <a:schemeClr val="dk2"/>
              </a:buClr>
              <a:buSzPts val="1400"/>
              <a:buAutoNum type="romanLcPeriod"/>
              <a:defRPr>
                <a:solidFill>
                  <a:schemeClr val="dk2"/>
                </a:solidFill>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2 2">
  <p:cSld name="TITLE_2_3_2_2">
    <p:bg>
      <p:bgPr>
        <a:noFill/>
      </p:bgPr>
    </p:bg>
    <p:spTree>
      <p:nvGrpSpPr>
        <p:cNvPr id="1167" name="Shape 1167"/>
        <p:cNvGrpSpPr/>
        <p:nvPr/>
      </p:nvGrpSpPr>
      <p:grpSpPr>
        <a:xfrm>
          <a:off x="0" y="0"/>
          <a:ext cx="0" cy="0"/>
          <a:chOff x="0" y="0"/>
          <a:chExt cx="0" cy="0"/>
        </a:xfrm>
      </p:grpSpPr>
      <p:sp>
        <p:nvSpPr>
          <p:cNvPr id="1168" name="Google Shape;1168;p206"/>
          <p:cNvSpPr/>
          <p:nvPr/>
        </p:nvSpPr>
        <p:spPr>
          <a:xfrm rot="-5400000">
            <a:off x="-577500" y="577425"/>
            <a:ext cx="5163900" cy="4008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9" name="Google Shape;1169;p206"/>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70" name="Google Shape;1170;p206"/>
          <p:cNvPicPr preferRelativeResize="0"/>
          <p:nvPr/>
        </p:nvPicPr>
        <p:blipFill rotWithShape="1">
          <a:blip r:embed="rId3">
            <a:alphaModFix amt="52000"/>
          </a:blip>
          <a:srcRect b="0" l="0" r="0" t="0"/>
          <a:stretch/>
        </p:blipFill>
        <p:spPr>
          <a:xfrm>
            <a:off x="182325" y="4658400"/>
            <a:ext cx="941400" cy="349200"/>
          </a:xfrm>
          <a:prstGeom prst="rect">
            <a:avLst/>
          </a:prstGeom>
          <a:noFill/>
          <a:ln>
            <a:noFill/>
          </a:ln>
        </p:spPr>
      </p:pic>
      <p:sp>
        <p:nvSpPr>
          <p:cNvPr id="1171" name="Google Shape;1171;p206"/>
          <p:cNvSpPr txBox="1"/>
          <p:nvPr>
            <p:ph idx="1" type="body"/>
          </p:nvPr>
        </p:nvSpPr>
        <p:spPr>
          <a:xfrm>
            <a:off x="351425" y="602700"/>
            <a:ext cx="4007100" cy="4055700"/>
          </a:xfrm>
          <a:prstGeom prst="rect">
            <a:avLst/>
          </a:prstGeom>
        </p:spPr>
        <p:txBody>
          <a:bodyPr anchorCtr="0" anchor="ctr" bIns="91425" lIns="91425" spcFirstLastPara="1" rIns="91425" wrap="square" tIns="91425">
            <a:noAutofit/>
          </a:bodyPr>
          <a:lstStyle>
            <a:lvl1pPr indent="-393700" lvl="0" marL="457200" rtl="0">
              <a:lnSpc>
                <a:spcPct val="130000"/>
              </a:lnSpc>
              <a:spcBef>
                <a:spcPts val="2000"/>
              </a:spcBef>
              <a:spcAft>
                <a:spcPts val="0"/>
              </a:spcAft>
              <a:buClr>
                <a:schemeClr val="lt1"/>
              </a:buClr>
              <a:buSzPts val="2600"/>
              <a:buFont typeface="Arial Rounded"/>
              <a:buAutoNum type="arabicPeriod"/>
              <a:defRPr sz="2600">
                <a:solidFill>
                  <a:schemeClr val="lt1"/>
                </a:solidFill>
                <a:latin typeface="Arial Rounded"/>
                <a:ea typeface="Arial Rounded"/>
                <a:cs typeface="Arial Rounded"/>
                <a:sym typeface="Arial Rounded"/>
              </a:defRPr>
            </a:lvl1pPr>
            <a:lvl2pPr indent="-330200" lvl="1" marL="914400" rtl="0">
              <a:lnSpc>
                <a:spcPct val="120000"/>
              </a:lnSpc>
              <a:spcBef>
                <a:spcPts val="800"/>
              </a:spcBef>
              <a:spcAft>
                <a:spcPts val="0"/>
              </a:spcAft>
              <a:buClr>
                <a:schemeClr val="lt1"/>
              </a:buClr>
              <a:buSzPts val="1600"/>
              <a:buAutoNum type="alphaLcPeriod"/>
              <a:defRPr sz="1600">
                <a:solidFill>
                  <a:schemeClr val="lt1"/>
                </a:solidFill>
              </a:defRPr>
            </a:lvl2pPr>
            <a:lvl3pPr indent="-311150" lvl="2" marL="1371600" rtl="0">
              <a:spcBef>
                <a:spcPts val="400"/>
              </a:spcBef>
              <a:spcAft>
                <a:spcPts val="0"/>
              </a:spcAft>
              <a:buClr>
                <a:schemeClr val="lt1"/>
              </a:buClr>
              <a:buSzPts val="1300"/>
              <a:buAutoNum type="romanLcPeriod"/>
              <a:defRPr sz="1300">
                <a:solidFill>
                  <a:schemeClr val="lt1"/>
                </a:solidFill>
              </a:defRPr>
            </a:lvl3pPr>
            <a:lvl4pPr indent="-304800" lvl="3" marL="1828800" rtl="0">
              <a:spcBef>
                <a:spcPts val="400"/>
              </a:spcBef>
              <a:spcAft>
                <a:spcPts val="0"/>
              </a:spcAft>
              <a:buClr>
                <a:schemeClr val="lt1"/>
              </a:buClr>
              <a:buSzPts val="1200"/>
              <a:buAutoNum type="arabicPeriod"/>
              <a:defRPr sz="1200">
                <a:solidFill>
                  <a:schemeClr val="lt1"/>
                </a:solidFill>
              </a:defRPr>
            </a:lvl4pPr>
            <a:lvl5pPr indent="-304800" lvl="4" marL="2286000" rtl="0">
              <a:spcBef>
                <a:spcPts val="400"/>
              </a:spcBef>
              <a:spcAft>
                <a:spcPts val="0"/>
              </a:spcAft>
              <a:buClr>
                <a:schemeClr val="lt1"/>
              </a:buClr>
              <a:buSzPts val="1200"/>
              <a:buAutoNum type="alphaLcPeriod"/>
              <a:defRPr sz="1200">
                <a:solidFill>
                  <a:schemeClr val="lt1"/>
                </a:solidFill>
              </a:defRPr>
            </a:lvl5pPr>
            <a:lvl6pPr indent="-304800" lvl="5" marL="2743200" rtl="0">
              <a:spcBef>
                <a:spcPts val="400"/>
              </a:spcBef>
              <a:spcAft>
                <a:spcPts val="0"/>
              </a:spcAft>
              <a:buClr>
                <a:schemeClr val="lt1"/>
              </a:buClr>
              <a:buSzPts val="1200"/>
              <a:buAutoNum type="romanLcPeriod"/>
              <a:defRPr sz="1200">
                <a:solidFill>
                  <a:schemeClr val="lt1"/>
                </a:solidFill>
              </a:defRPr>
            </a:lvl6pPr>
            <a:lvl7pPr indent="-304800" lvl="6" marL="3200400" rtl="0">
              <a:spcBef>
                <a:spcPts val="400"/>
              </a:spcBef>
              <a:spcAft>
                <a:spcPts val="0"/>
              </a:spcAft>
              <a:buClr>
                <a:schemeClr val="lt1"/>
              </a:buClr>
              <a:buSzPts val="1200"/>
              <a:buAutoNum type="arabicPeriod"/>
              <a:defRPr sz="1200">
                <a:solidFill>
                  <a:schemeClr val="lt1"/>
                </a:solidFill>
              </a:defRPr>
            </a:lvl7pPr>
            <a:lvl8pPr indent="-304800" lvl="7" marL="3657600" rtl="0">
              <a:spcBef>
                <a:spcPts val="400"/>
              </a:spcBef>
              <a:spcAft>
                <a:spcPts val="0"/>
              </a:spcAft>
              <a:buClr>
                <a:schemeClr val="lt1"/>
              </a:buClr>
              <a:buSzPts val="1200"/>
              <a:buAutoNum type="alphaLcPeriod"/>
              <a:defRPr sz="1200">
                <a:solidFill>
                  <a:schemeClr val="lt1"/>
                </a:solidFill>
              </a:defRPr>
            </a:lvl8pPr>
            <a:lvl9pPr indent="-304800" lvl="8" marL="4114800" rtl="0">
              <a:spcBef>
                <a:spcPts val="400"/>
              </a:spcBef>
              <a:spcAft>
                <a:spcPts val="0"/>
              </a:spcAft>
              <a:buClr>
                <a:schemeClr val="lt1"/>
              </a:buClr>
              <a:buSzPts val="1200"/>
              <a:buAutoNum type="romanLcPeriod"/>
              <a:defRPr sz="1200">
                <a:solidFill>
                  <a:schemeClr val="lt1"/>
                </a:solidFill>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1 1 1">
  <p:cSld name="TITLE_2_3_1_1_1">
    <p:bg>
      <p:bgPr>
        <a:noFill/>
      </p:bgPr>
    </p:bg>
    <p:spTree>
      <p:nvGrpSpPr>
        <p:cNvPr id="1172" name="Shape 1172"/>
        <p:cNvGrpSpPr/>
        <p:nvPr/>
      </p:nvGrpSpPr>
      <p:grpSpPr>
        <a:xfrm>
          <a:off x="0" y="0"/>
          <a:ext cx="0" cy="0"/>
          <a:chOff x="0" y="0"/>
          <a:chExt cx="0" cy="0"/>
        </a:xfrm>
      </p:grpSpPr>
      <p:sp>
        <p:nvSpPr>
          <p:cNvPr id="1173" name="Google Shape;1173;p207"/>
          <p:cNvSpPr/>
          <p:nvPr/>
        </p:nvSpPr>
        <p:spPr>
          <a:xfrm rot="-5400000">
            <a:off x="-1529250" y="1529175"/>
            <a:ext cx="5163900" cy="2105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4" name="Google Shape;1174;p207"/>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75" name="Google Shape;1175;p207"/>
          <p:cNvPicPr preferRelativeResize="0"/>
          <p:nvPr/>
        </p:nvPicPr>
        <p:blipFill rotWithShape="1">
          <a:blip r:embed="rId3">
            <a:alphaModFix/>
          </a:blip>
          <a:srcRect b="0" l="0" r="0" t="0"/>
          <a:stretch/>
        </p:blipFill>
        <p:spPr>
          <a:xfrm>
            <a:off x="258526" y="4380625"/>
            <a:ext cx="1485000" cy="550800"/>
          </a:xfrm>
          <a:prstGeom prst="rect">
            <a:avLst/>
          </a:prstGeom>
          <a:noFill/>
          <a:ln>
            <a:noFill/>
          </a:ln>
        </p:spPr>
      </p:pic>
      <p:sp>
        <p:nvSpPr>
          <p:cNvPr id="1176" name="Google Shape;1176;p207"/>
          <p:cNvSpPr txBox="1"/>
          <p:nvPr>
            <p:ph idx="1" type="body"/>
          </p:nvPr>
        </p:nvSpPr>
        <p:spPr>
          <a:xfrm>
            <a:off x="2868500" y="526500"/>
            <a:ext cx="6149100" cy="4055700"/>
          </a:xfrm>
          <a:prstGeom prst="rect">
            <a:avLst/>
          </a:prstGeom>
        </p:spPr>
        <p:txBody>
          <a:bodyPr anchorCtr="0" anchor="ctr" bIns="91425" lIns="91425" spcFirstLastPara="1" rIns="91425" wrap="square" tIns="91425">
            <a:noAutofit/>
          </a:bodyPr>
          <a:lstStyle>
            <a:lvl1pPr indent="-406400" lvl="0" marL="457200" rtl="0">
              <a:lnSpc>
                <a:spcPct val="130000"/>
              </a:lnSpc>
              <a:spcBef>
                <a:spcPts val="2000"/>
              </a:spcBef>
              <a:spcAft>
                <a:spcPts val="0"/>
              </a:spcAft>
              <a:buClr>
                <a:schemeClr val="dk2"/>
              </a:buClr>
              <a:buSzPts val="2800"/>
              <a:buFont typeface="Arial Rounded"/>
              <a:buAutoNum type="arabicPeriod"/>
              <a:defRPr sz="2800">
                <a:solidFill>
                  <a:schemeClr val="dk2"/>
                </a:solidFill>
                <a:latin typeface="Arial Rounded"/>
                <a:ea typeface="Arial Rounded"/>
                <a:cs typeface="Arial Rounded"/>
                <a:sym typeface="Arial Rounded"/>
              </a:defRPr>
            </a:lvl1pPr>
            <a:lvl2pPr indent="-342900" lvl="1" marL="914400" rtl="0">
              <a:lnSpc>
                <a:spcPct val="120000"/>
              </a:lnSpc>
              <a:spcBef>
                <a:spcPts val="800"/>
              </a:spcBef>
              <a:spcAft>
                <a:spcPts val="0"/>
              </a:spcAft>
              <a:buClr>
                <a:schemeClr val="dk2"/>
              </a:buClr>
              <a:buSzPts val="1800"/>
              <a:buAutoNum type="alphaLcPeriod"/>
              <a:defRPr>
                <a:solidFill>
                  <a:schemeClr val="dk2"/>
                </a:solidFill>
              </a:defRPr>
            </a:lvl2pPr>
            <a:lvl3pPr indent="-323850" lvl="2" marL="1371600" rtl="0">
              <a:spcBef>
                <a:spcPts val="400"/>
              </a:spcBef>
              <a:spcAft>
                <a:spcPts val="0"/>
              </a:spcAft>
              <a:buClr>
                <a:schemeClr val="dk2"/>
              </a:buClr>
              <a:buSzPts val="1500"/>
              <a:buAutoNum type="romanLcPeriod"/>
              <a:defRPr>
                <a:solidFill>
                  <a:schemeClr val="dk2"/>
                </a:solidFill>
              </a:defRPr>
            </a:lvl3pPr>
            <a:lvl4pPr indent="-317500" lvl="3" marL="1828800" rtl="0">
              <a:spcBef>
                <a:spcPts val="400"/>
              </a:spcBef>
              <a:spcAft>
                <a:spcPts val="0"/>
              </a:spcAft>
              <a:buClr>
                <a:schemeClr val="dk2"/>
              </a:buClr>
              <a:buSzPts val="1400"/>
              <a:buAutoNum type="arabicPeriod"/>
              <a:defRPr>
                <a:solidFill>
                  <a:schemeClr val="dk2"/>
                </a:solidFill>
              </a:defRPr>
            </a:lvl4pPr>
            <a:lvl5pPr indent="-317500" lvl="4" marL="2286000" rtl="0">
              <a:spcBef>
                <a:spcPts val="400"/>
              </a:spcBef>
              <a:spcAft>
                <a:spcPts val="0"/>
              </a:spcAft>
              <a:buClr>
                <a:schemeClr val="dk2"/>
              </a:buClr>
              <a:buSzPts val="1400"/>
              <a:buAutoNum type="alphaLcPeriod"/>
              <a:defRPr>
                <a:solidFill>
                  <a:schemeClr val="dk2"/>
                </a:solidFill>
              </a:defRPr>
            </a:lvl5pPr>
            <a:lvl6pPr indent="-317500" lvl="5" marL="2743200" rtl="0">
              <a:spcBef>
                <a:spcPts val="400"/>
              </a:spcBef>
              <a:spcAft>
                <a:spcPts val="0"/>
              </a:spcAft>
              <a:buClr>
                <a:schemeClr val="dk2"/>
              </a:buClr>
              <a:buSzPts val="1400"/>
              <a:buAutoNum type="romanLcPeriod"/>
              <a:defRPr>
                <a:solidFill>
                  <a:schemeClr val="dk2"/>
                </a:solidFill>
              </a:defRPr>
            </a:lvl6pPr>
            <a:lvl7pPr indent="-317500" lvl="6" marL="3200400" rtl="0">
              <a:spcBef>
                <a:spcPts val="400"/>
              </a:spcBef>
              <a:spcAft>
                <a:spcPts val="0"/>
              </a:spcAft>
              <a:buClr>
                <a:schemeClr val="dk2"/>
              </a:buClr>
              <a:buSzPts val="1400"/>
              <a:buAutoNum type="arabicPeriod"/>
              <a:defRPr>
                <a:solidFill>
                  <a:schemeClr val="dk2"/>
                </a:solidFill>
              </a:defRPr>
            </a:lvl7pPr>
            <a:lvl8pPr indent="-317500" lvl="7" marL="3657600" rtl="0">
              <a:spcBef>
                <a:spcPts val="400"/>
              </a:spcBef>
              <a:spcAft>
                <a:spcPts val="0"/>
              </a:spcAft>
              <a:buClr>
                <a:schemeClr val="dk2"/>
              </a:buClr>
              <a:buSzPts val="1400"/>
              <a:buAutoNum type="alphaLcPeriod"/>
              <a:defRPr>
                <a:solidFill>
                  <a:schemeClr val="dk2"/>
                </a:solidFill>
              </a:defRPr>
            </a:lvl8pPr>
            <a:lvl9pPr indent="-317500" lvl="8" marL="4114800" rtl="0">
              <a:spcBef>
                <a:spcPts val="400"/>
              </a:spcBef>
              <a:spcAft>
                <a:spcPts val="0"/>
              </a:spcAft>
              <a:buClr>
                <a:schemeClr val="dk2"/>
              </a:buClr>
              <a:buSzPts val="1400"/>
              <a:buAutoNum type="romanLcPeriod"/>
              <a:defRPr>
                <a:solidFill>
                  <a:schemeClr val="dk2"/>
                </a:solidFill>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2 3">
  <p:cSld name="TITLE_2_3_2_3">
    <p:bg>
      <p:bgPr>
        <a:noFill/>
      </p:bgPr>
    </p:bg>
    <p:spTree>
      <p:nvGrpSpPr>
        <p:cNvPr id="1177" name="Shape 1177"/>
        <p:cNvGrpSpPr/>
        <p:nvPr/>
      </p:nvGrpSpPr>
      <p:grpSpPr>
        <a:xfrm>
          <a:off x="0" y="0"/>
          <a:ext cx="0" cy="0"/>
          <a:chOff x="0" y="0"/>
          <a:chExt cx="0" cy="0"/>
        </a:xfrm>
      </p:grpSpPr>
      <p:sp>
        <p:nvSpPr>
          <p:cNvPr id="1178" name="Google Shape;1178;p208"/>
          <p:cNvSpPr/>
          <p:nvPr/>
        </p:nvSpPr>
        <p:spPr>
          <a:xfrm rot="-5400000">
            <a:off x="-577500" y="577425"/>
            <a:ext cx="5163900" cy="4008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9" name="Google Shape;1179;p208"/>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80" name="Google Shape;1180;p208"/>
          <p:cNvPicPr preferRelativeResize="0"/>
          <p:nvPr/>
        </p:nvPicPr>
        <p:blipFill rotWithShape="1">
          <a:blip r:embed="rId3">
            <a:alphaModFix amt="52000"/>
          </a:blip>
          <a:srcRect b="0" l="0" r="0" t="0"/>
          <a:stretch/>
        </p:blipFill>
        <p:spPr>
          <a:xfrm>
            <a:off x="182325" y="4658400"/>
            <a:ext cx="941400" cy="349200"/>
          </a:xfrm>
          <a:prstGeom prst="rect">
            <a:avLst/>
          </a:prstGeom>
          <a:noFill/>
          <a:ln>
            <a:noFill/>
          </a:ln>
        </p:spPr>
      </p:pic>
      <p:sp>
        <p:nvSpPr>
          <p:cNvPr id="1181" name="Google Shape;1181;p208"/>
          <p:cNvSpPr txBox="1"/>
          <p:nvPr>
            <p:ph idx="1" type="body"/>
          </p:nvPr>
        </p:nvSpPr>
        <p:spPr>
          <a:xfrm>
            <a:off x="351425" y="602700"/>
            <a:ext cx="4007100" cy="4055700"/>
          </a:xfrm>
          <a:prstGeom prst="rect">
            <a:avLst/>
          </a:prstGeom>
        </p:spPr>
        <p:txBody>
          <a:bodyPr anchorCtr="0" anchor="ctr" bIns="91425" lIns="91425" spcFirstLastPara="1" rIns="91425" wrap="square" tIns="91425">
            <a:noAutofit/>
          </a:bodyPr>
          <a:lstStyle>
            <a:lvl1pPr indent="-393700" lvl="0" marL="457200" rtl="0">
              <a:lnSpc>
                <a:spcPct val="130000"/>
              </a:lnSpc>
              <a:spcBef>
                <a:spcPts val="2000"/>
              </a:spcBef>
              <a:spcAft>
                <a:spcPts val="0"/>
              </a:spcAft>
              <a:buClr>
                <a:schemeClr val="lt1"/>
              </a:buClr>
              <a:buSzPts val="2600"/>
              <a:buFont typeface="Arial Rounded"/>
              <a:buAutoNum type="arabicPeriod"/>
              <a:defRPr sz="2600">
                <a:solidFill>
                  <a:schemeClr val="lt1"/>
                </a:solidFill>
                <a:latin typeface="Arial Rounded"/>
                <a:ea typeface="Arial Rounded"/>
                <a:cs typeface="Arial Rounded"/>
                <a:sym typeface="Arial Rounded"/>
              </a:defRPr>
            </a:lvl1pPr>
            <a:lvl2pPr indent="-330200" lvl="1" marL="914400" rtl="0">
              <a:lnSpc>
                <a:spcPct val="120000"/>
              </a:lnSpc>
              <a:spcBef>
                <a:spcPts val="800"/>
              </a:spcBef>
              <a:spcAft>
                <a:spcPts val="0"/>
              </a:spcAft>
              <a:buClr>
                <a:schemeClr val="lt1"/>
              </a:buClr>
              <a:buSzPts val="1600"/>
              <a:buAutoNum type="alphaLcPeriod"/>
              <a:defRPr sz="1600">
                <a:solidFill>
                  <a:schemeClr val="lt1"/>
                </a:solidFill>
              </a:defRPr>
            </a:lvl2pPr>
            <a:lvl3pPr indent="-311150" lvl="2" marL="1371600" rtl="0">
              <a:spcBef>
                <a:spcPts val="400"/>
              </a:spcBef>
              <a:spcAft>
                <a:spcPts val="0"/>
              </a:spcAft>
              <a:buClr>
                <a:schemeClr val="lt1"/>
              </a:buClr>
              <a:buSzPts val="1300"/>
              <a:buAutoNum type="romanLcPeriod"/>
              <a:defRPr sz="1300">
                <a:solidFill>
                  <a:schemeClr val="lt1"/>
                </a:solidFill>
              </a:defRPr>
            </a:lvl3pPr>
            <a:lvl4pPr indent="-304800" lvl="3" marL="1828800" rtl="0">
              <a:spcBef>
                <a:spcPts val="400"/>
              </a:spcBef>
              <a:spcAft>
                <a:spcPts val="0"/>
              </a:spcAft>
              <a:buClr>
                <a:schemeClr val="lt1"/>
              </a:buClr>
              <a:buSzPts val="1200"/>
              <a:buAutoNum type="arabicPeriod"/>
              <a:defRPr sz="1200">
                <a:solidFill>
                  <a:schemeClr val="lt1"/>
                </a:solidFill>
              </a:defRPr>
            </a:lvl4pPr>
            <a:lvl5pPr indent="-304800" lvl="4" marL="2286000" rtl="0">
              <a:spcBef>
                <a:spcPts val="400"/>
              </a:spcBef>
              <a:spcAft>
                <a:spcPts val="0"/>
              </a:spcAft>
              <a:buClr>
                <a:schemeClr val="lt1"/>
              </a:buClr>
              <a:buSzPts val="1200"/>
              <a:buAutoNum type="alphaLcPeriod"/>
              <a:defRPr sz="1200">
                <a:solidFill>
                  <a:schemeClr val="lt1"/>
                </a:solidFill>
              </a:defRPr>
            </a:lvl5pPr>
            <a:lvl6pPr indent="-304800" lvl="5" marL="2743200" rtl="0">
              <a:spcBef>
                <a:spcPts val="400"/>
              </a:spcBef>
              <a:spcAft>
                <a:spcPts val="0"/>
              </a:spcAft>
              <a:buClr>
                <a:schemeClr val="lt1"/>
              </a:buClr>
              <a:buSzPts val="1200"/>
              <a:buAutoNum type="romanLcPeriod"/>
              <a:defRPr sz="1200">
                <a:solidFill>
                  <a:schemeClr val="lt1"/>
                </a:solidFill>
              </a:defRPr>
            </a:lvl6pPr>
            <a:lvl7pPr indent="-304800" lvl="6" marL="3200400" rtl="0">
              <a:spcBef>
                <a:spcPts val="400"/>
              </a:spcBef>
              <a:spcAft>
                <a:spcPts val="0"/>
              </a:spcAft>
              <a:buClr>
                <a:schemeClr val="lt1"/>
              </a:buClr>
              <a:buSzPts val="1200"/>
              <a:buAutoNum type="arabicPeriod"/>
              <a:defRPr sz="1200">
                <a:solidFill>
                  <a:schemeClr val="lt1"/>
                </a:solidFill>
              </a:defRPr>
            </a:lvl7pPr>
            <a:lvl8pPr indent="-304800" lvl="7" marL="3657600" rtl="0">
              <a:spcBef>
                <a:spcPts val="400"/>
              </a:spcBef>
              <a:spcAft>
                <a:spcPts val="0"/>
              </a:spcAft>
              <a:buClr>
                <a:schemeClr val="lt1"/>
              </a:buClr>
              <a:buSzPts val="1200"/>
              <a:buAutoNum type="alphaLcPeriod"/>
              <a:defRPr sz="1200">
                <a:solidFill>
                  <a:schemeClr val="lt1"/>
                </a:solidFill>
              </a:defRPr>
            </a:lvl8pPr>
            <a:lvl9pPr indent="-304800" lvl="8" marL="4114800" rtl="0">
              <a:spcBef>
                <a:spcPts val="400"/>
              </a:spcBef>
              <a:spcAft>
                <a:spcPts val="0"/>
              </a:spcAft>
              <a:buClr>
                <a:schemeClr val="lt1"/>
              </a:buClr>
              <a:buSzPts val="1200"/>
              <a:buAutoNum type="romanLcPeriod"/>
              <a:defRPr sz="1200">
                <a:solidFill>
                  <a:schemeClr val="lt1"/>
                </a:solidFill>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1 1 1 1">
  <p:cSld name="TITLE_2_3_1_1_1_1">
    <p:bg>
      <p:bgPr>
        <a:noFill/>
      </p:bgPr>
    </p:bg>
    <p:spTree>
      <p:nvGrpSpPr>
        <p:cNvPr id="1182" name="Shape 1182"/>
        <p:cNvGrpSpPr/>
        <p:nvPr/>
      </p:nvGrpSpPr>
      <p:grpSpPr>
        <a:xfrm>
          <a:off x="0" y="0"/>
          <a:ext cx="0" cy="0"/>
          <a:chOff x="0" y="0"/>
          <a:chExt cx="0" cy="0"/>
        </a:xfrm>
      </p:grpSpPr>
      <p:sp>
        <p:nvSpPr>
          <p:cNvPr id="1183" name="Google Shape;1183;p209"/>
          <p:cNvSpPr/>
          <p:nvPr/>
        </p:nvSpPr>
        <p:spPr>
          <a:xfrm rot="-5400000">
            <a:off x="-1529250" y="1529175"/>
            <a:ext cx="5163900" cy="2105400"/>
          </a:xfrm>
          <a:prstGeom prst="rect">
            <a:avLst/>
          </a:prstGeom>
          <a:solidFill>
            <a:srgbClr val="E322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4" name="Google Shape;1184;p209"/>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85" name="Google Shape;1185;p209"/>
          <p:cNvPicPr preferRelativeResize="0"/>
          <p:nvPr/>
        </p:nvPicPr>
        <p:blipFill rotWithShape="1">
          <a:blip r:embed="rId3">
            <a:alphaModFix/>
          </a:blip>
          <a:srcRect b="0" l="0" r="0" t="0"/>
          <a:stretch/>
        </p:blipFill>
        <p:spPr>
          <a:xfrm>
            <a:off x="258526" y="4380625"/>
            <a:ext cx="1485000" cy="550800"/>
          </a:xfrm>
          <a:prstGeom prst="rect">
            <a:avLst/>
          </a:prstGeom>
          <a:noFill/>
          <a:ln>
            <a:noFill/>
          </a:ln>
        </p:spPr>
      </p:pic>
      <p:sp>
        <p:nvSpPr>
          <p:cNvPr id="1186" name="Google Shape;1186;p209"/>
          <p:cNvSpPr txBox="1"/>
          <p:nvPr>
            <p:ph idx="1" type="body"/>
          </p:nvPr>
        </p:nvSpPr>
        <p:spPr>
          <a:xfrm>
            <a:off x="2868500" y="526500"/>
            <a:ext cx="6149100" cy="4055700"/>
          </a:xfrm>
          <a:prstGeom prst="rect">
            <a:avLst/>
          </a:prstGeom>
        </p:spPr>
        <p:txBody>
          <a:bodyPr anchorCtr="0" anchor="ctr" bIns="91425" lIns="91425" spcFirstLastPara="1" rIns="91425" wrap="square" tIns="91425">
            <a:noAutofit/>
          </a:bodyPr>
          <a:lstStyle>
            <a:lvl1pPr indent="-406400" lvl="0" marL="457200" rtl="0">
              <a:lnSpc>
                <a:spcPct val="130000"/>
              </a:lnSpc>
              <a:spcBef>
                <a:spcPts val="2000"/>
              </a:spcBef>
              <a:spcAft>
                <a:spcPts val="0"/>
              </a:spcAft>
              <a:buClr>
                <a:schemeClr val="dk2"/>
              </a:buClr>
              <a:buSzPts val="2800"/>
              <a:buFont typeface="Arial Rounded"/>
              <a:buAutoNum type="arabicPeriod"/>
              <a:defRPr sz="2800">
                <a:solidFill>
                  <a:schemeClr val="dk2"/>
                </a:solidFill>
                <a:latin typeface="Arial Rounded"/>
                <a:ea typeface="Arial Rounded"/>
                <a:cs typeface="Arial Rounded"/>
                <a:sym typeface="Arial Rounded"/>
              </a:defRPr>
            </a:lvl1pPr>
            <a:lvl2pPr indent="-342900" lvl="1" marL="914400" rtl="0">
              <a:lnSpc>
                <a:spcPct val="120000"/>
              </a:lnSpc>
              <a:spcBef>
                <a:spcPts val="800"/>
              </a:spcBef>
              <a:spcAft>
                <a:spcPts val="0"/>
              </a:spcAft>
              <a:buClr>
                <a:schemeClr val="dk2"/>
              </a:buClr>
              <a:buSzPts val="1800"/>
              <a:buAutoNum type="alphaLcPeriod"/>
              <a:defRPr>
                <a:solidFill>
                  <a:schemeClr val="dk2"/>
                </a:solidFill>
              </a:defRPr>
            </a:lvl2pPr>
            <a:lvl3pPr indent="-323850" lvl="2" marL="1371600" rtl="0">
              <a:spcBef>
                <a:spcPts val="400"/>
              </a:spcBef>
              <a:spcAft>
                <a:spcPts val="0"/>
              </a:spcAft>
              <a:buClr>
                <a:schemeClr val="dk2"/>
              </a:buClr>
              <a:buSzPts val="1500"/>
              <a:buAutoNum type="romanLcPeriod"/>
              <a:defRPr>
                <a:solidFill>
                  <a:schemeClr val="dk2"/>
                </a:solidFill>
              </a:defRPr>
            </a:lvl3pPr>
            <a:lvl4pPr indent="-317500" lvl="3" marL="1828800" rtl="0">
              <a:spcBef>
                <a:spcPts val="400"/>
              </a:spcBef>
              <a:spcAft>
                <a:spcPts val="0"/>
              </a:spcAft>
              <a:buClr>
                <a:schemeClr val="dk2"/>
              </a:buClr>
              <a:buSzPts val="1400"/>
              <a:buAutoNum type="arabicPeriod"/>
              <a:defRPr>
                <a:solidFill>
                  <a:schemeClr val="dk2"/>
                </a:solidFill>
              </a:defRPr>
            </a:lvl4pPr>
            <a:lvl5pPr indent="-317500" lvl="4" marL="2286000" rtl="0">
              <a:spcBef>
                <a:spcPts val="400"/>
              </a:spcBef>
              <a:spcAft>
                <a:spcPts val="0"/>
              </a:spcAft>
              <a:buClr>
                <a:schemeClr val="dk2"/>
              </a:buClr>
              <a:buSzPts val="1400"/>
              <a:buAutoNum type="alphaLcPeriod"/>
              <a:defRPr>
                <a:solidFill>
                  <a:schemeClr val="dk2"/>
                </a:solidFill>
              </a:defRPr>
            </a:lvl5pPr>
            <a:lvl6pPr indent="-317500" lvl="5" marL="2743200" rtl="0">
              <a:spcBef>
                <a:spcPts val="400"/>
              </a:spcBef>
              <a:spcAft>
                <a:spcPts val="0"/>
              </a:spcAft>
              <a:buClr>
                <a:schemeClr val="dk2"/>
              </a:buClr>
              <a:buSzPts val="1400"/>
              <a:buAutoNum type="romanLcPeriod"/>
              <a:defRPr>
                <a:solidFill>
                  <a:schemeClr val="dk2"/>
                </a:solidFill>
              </a:defRPr>
            </a:lvl6pPr>
            <a:lvl7pPr indent="-317500" lvl="6" marL="3200400" rtl="0">
              <a:spcBef>
                <a:spcPts val="400"/>
              </a:spcBef>
              <a:spcAft>
                <a:spcPts val="0"/>
              </a:spcAft>
              <a:buClr>
                <a:schemeClr val="dk2"/>
              </a:buClr>
              <a:buSzPts val="1400"/>
              <a:buAutoNum type="arabicPeriod"/>
              <a:defRPr>
                <a:solidFill>
                  <a:schemeClr val="dk2"/>
                </a:solidFill>
              </a:defRPr>
            </a:lvl7pPr>
            <a:lvl8pPr indent="-317500" lvl="7" marL="3657600" rtl="0">
              <a:spcBef>
                <a:spcPts val="400"/>
              </a:spcBef>
              <a:spcAft>
                <a:spcPts val="0"/>
              </a:spcAft>
              <a:buClr>
                <a:schemeClr val="dk2"/>
              </a:buClr>
              <a:buSzPts val="1400"/>
              <a:buAutoNum type="alphaLcPeriod"/>
              <a:defRPr>
                <a:solidFill>
                  <a:schemeClr val="dk2"/>
                </a:solidFill>
              </a:defRPr>
            </a:lvl8pPr>
            <a:lvl9pPr indent="-317500" lvl="8" marL="4114800" rtl="0">
              <a:spcBef>
                <a:spcPts val="400"/>
              </a:spcBef>
              <a:spcAft>
                <a:spcPts val="0"/>
              </a:spcAft>
              <a:buClr>
                <a:schemeClr val="dk2"/>
              </a:buClr>
              <a:buSzPts val="1400"/>
              <a:buAutoNum type="romanLcPeriod"/>
              <a:defRPr>
                <a:solidFill>
                  <a:schemeClr val="dk2"/>
                </a:solidFill>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3 2 3 1">
  <p:cSld name="TITLE_2_3_2_3_1">
    <p:bg>
      <p:bgPr>
        <a:noFill/>
      </p:bgPr>
    </p:bg>
    <p:spTree>
      <p:nvGrpSpPr>
        <p:cNvPr id="1187" name="Shape 1187"/>
        <p:cNvGrpSpPr/>
        <p:nvPr/>
      </p:nvGrpSpPr>
      <p:grpSpPr>
        <a:xfrm>
          <a:off x="0" y="0"/>
          <a:ext cx="0" cy="0"/>
          <a:chOff x="0" y="0"/>
          <a:chExt cx="0" cy="0"/>
        </a:xfrm>
      </p:grpSpPr>
      <p:sp>
        <p:nvSpPr>
          <p:cNvPr id="1188" name="Google Shape;1188;p210"/>
          <p:cNvSpPr/>
          <p:nvPr/>
        </p:nvSpPr>
        <p:spPr>
          <a:xfrm rot="-5400000">
            <a:off x="-577500" y="577425"/>
            <a:ext cx="5163900" cy="4008900"/>
          </a:xfrm>
          <a:prstGeom prst="rect">
            <a:avLst/>
          </a:prstGeom>
          <a:solidFill>
            <a:srgbClr val="E322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9" name="Google Shape;1189;p210"/>
          <p:cNvPicPr preferRelativeResize="0"/>
          <p:nvPr/>
        </p:nvPicPr>
        <p:blipFill>
          <a:blip r:embed="rId2">
            <a:alphaModFix/>
          </a:blip>
          <a:stretch>
            <a:fillRect/>
          </a:stretch>
        </p:blipFill>
        <p:spPr>
          <a:xfrm>
            <a:off x="8440592" y="4647583"/>
            <a:ext cx="549616" cy="273900"/>
          </a:xfrm>
          <a:prstGeom prst="rect">
            <a:avLst/>
          </a:prstGeom>
          <a:noFill/>
          <a:ln>
            <a:noFill/>
          </a:ln>
        </p:spPr>
      </p:pic>
      <p:pic>
        <p:nvPicPr>
          <p:cNvPr id="1190" name="Google Shape;1190;p210"/>
          <p:cNvPicPr preferRelativeResize="0"/>
          <p:nvPr/>
        </p:nvPicPr>
        <p:blipFill rotWithShape="1">
          <a:blip r:embed="rId3">
            <a:alphaModFix amt="52000"/>
          </a:blip>
          <a:srcRect b="0" l="0" r="0" t="0"/>
          <a:stretch/>
        </p:blipFill>
        <p:spPr>
          <a:xfrm>
            <a:off x="182325" y="4658400"/>
            <a:ext cx="941400" cy="349200"/>
          </a:xfrm>
          <a:prstGeom prst="rect">
            <a:avLst/>
          </a:prstGeom>
          <a:noFill/>
          <a:ln>
            <a:noFill/>
          </a:ln>
        </p:spPr>
      </p:pic>
      <p:sp>
        <p:nvSpPr>
          <p:cNvPr id="1191" name="Google Shape;1191;p210"/>
          <p:cNvSpPr txBox="1"/>
          <p:nvPr>
            <p:ph idx="1" type="body"/>
          </p:nvPr>
        </p:nvSpPr>
        <p:spPr>
          <a:xfrm>
            <a:off x="351425" y="602700"/>
            <a:ext cx="4007100" cy="4055700"/>
          </a:xfrm>
          <a:prstGeom prst="rect">
            <a:avLst/>
          </a:prstGeom>
        </p:spPr>
        <p:txBody>
          <a:bodyPr anchorCtr="0" anchor="ctr" bIns="91425" lIns="91425" spcFirstLastPara="1" rIns="91425" wrap="square" tIns="91425">
            <a:noAutofit/>
          </a:bodyPr>
          <a:lstStyle>
            <a:lvl1pPr indent="-393700" lvl="0" marL="457200" rtl="0">
              <a:lnSpc>
                <a:spcPct val="130000"/>
              </a:lnSpc>
              <a:spcBef>
                <a:spcPts val="2000"/>
              </a:spcBef>
              <a:spcAft>
                <a:spcPts val="0"/>
              </a:spcAft>
              <a:buClr>
                <a:schemeClr val="lt1"/>
              </a:buClr>
              <a:buSzPts val="2600"/>
              <a:buFont typeface="Arial Rounded"/>
              <a:buAutoNum type="arabicPeriod"/>
              <a:defRPr sz="2600">
                <a:solidFill>
                  <a:schemeClr val="lt1"/>
                </a:solidFill>
                <a:latin typeface="Arial Rounded"/>
                <a:ea typeface="Arial Rounded"/>
                <a:cs typeface="Arial Rounded"/>
                <a:sym typeface="Arial Rounded"/>
              </a:defRPr>
            </a:lvl1pPr>
            <a:lvl2pPr indent="-330200" lvl="1" marL="914400" rtl="0">
              <a:lnSpc>
                <a:spcPct val="120000"/>
              </a:lnSpc>
              <a:spcBef>
                <a:spcPts val="800"/>
              </a:spcBef>
              <a:spcAft>
                <a:spcPts val="0"/>
              </a:spcAft>
              <a:buClr>
                <a:schemeClr val="lt1"/>
              </a:buClr>
              <a:buSzPts val="1600"/>
              <a:buAutoNum type="alphaLcPeriod"/>
              <a:defRPr sz="1600">
                <a:solidFill>
                  <a:schemeClr val="lt1"/>
                </a:solidFill>
              </a:defRPr>
            </a:lvl2pPr>
            <a:lvl3pPr indent="-311150" lvl="2" marL="1371600" rtl="0">
              <a:spcBef>
                <a:spcPts val="400"/>
              </a:spcBef>
              <a:spcAft>
                <a:spcPts val="0"/>
              </a:spcAft>
              <a:buClr>
                <a:schemeClr val="lt1"/>
              </a:buClr>
              <a:buSzPts val="1300"/>
              <a:buAutoNum type="romanLcPeriod"/>
              <a:defRPr sz="1300">
                <a:solidFill>
                  <a:schemeClr val="lt1"/>
                </a:solidFill>
              </a:defRPr>
            </a:lvl3pPr>
            <a:lvl4pPr indent="-304800" lvl="3" marL="1828800" rtl="0">
              <a:spcBef>
                <a:spcPts val="400"/>
              </a:spcBef>
              <a:spcAft>
                <a:spcPts val="0"/>
              </a:spcAft>
              <a:buClr>
                <a:schemeClr val="lt1"/>
              </a:buClr>
              <a:buSzPts val="1200"/>
              <a:buAutoNum type="arabicPeriod"/>
              <a:defRPr sz="1200">
                <a:solidFill>
                  <a:schemeClr val="lt1"/>
                </a:solidFill>
              </a:defRPr>
            </a:lvl4pPr>
            <a:lvl5pPr indent="-304800" lvl="4" marL="2286000" rtl="0">
              <a:spcBef>
                <a:spcPts val="400"/>
              </a:spcBef>
              <a:spcAft>
                <a:spcPts val="0"/>
              </a:spcAft>
              <a:buClr>
                <a:schemeClr val="lt1"/>
              </a:buClr>
              <a:buSzPts val="1200"/>
              <a:buAutoNum type="alphaLcPeriod"/>
              <a:defRPr sz="1200">
                <a:solidFill>
                  <a:schemeClr val="lt1"/>
                </a:solidFill>
              </a:defRPr>
            </a:lvl5pPr>
            <a:lvl6pPr indent="-304800" lvl="5" marL="2743200" rtl="0">
              <a:spcBef>
                <a:spcPts val="400"/>
              </a:spcBef>
              <a:spcAft>
                <a:spcPts val="0"/>
              </a:spcAft>
              <a:buClr>
                <a:schemeClr val="lt1"/>
              </a:buClr>
              <a:buSzPts val="1200"/>
              <a:buAutoNum type="romanLcPeriod"/>
              <a:defRPr sz="1200">
                <a:solidFill>
                  <a:schemeClr val="lt1"/>
                </a:solidFill>
              </a:defRPr>
            </a:lvl6pPr>
            <a:lvl7pPr indent="-304800" lvl="6" marL="3200400" rtl="0">
              <a:spcBef>
                <a:spcPts val="400"/>
              </a:spcBef>
              <a:spcAft>
                <a:spcPts val="0"/>
              </a:spcAft>
              <a:buClr>
                <a:schemeClr val="lt1"/>
              </a:buClr>
              <a:buSzPts val="1200"/>
              <a:buAutoNum type="arabicPeriod"/>
              <a:defRPr sz="1200">
                <a:solidFill>
                  <a:schemeClr val="lt1"/>
                </a:solidFill>
              </a:defRPr>
            </a:lvl7pPr>
            <a:lvl8pPr indent="-304800" lvl="7" marL="3657600" rtl="0">
              <a:spcBef>
                <a:spcPts val="400"/>
              </a:spcBef>
              <a:spcAft>
                <a:spcPts val="0"/>
              </a:spcAft>
              <a:buClr>
                <a:schemeClr val="lt1"/>
              </a:buClr>
              <a:buSzPts val="1200"/>
              <a:buAutoNum type="alphaLcPeriod"/>
              <a:defRPr sz="1200">
                <a:solidFill>
                  <a:schemeClr val="lt1"/>
                </a:solidFill>
              </a:defRPr>
            </a:lvl8pPr>
            <a:lvl9pPr indent="-304800" lvl="8" marL="4114800" rtl="0">
              <a:spcBef>
                <a:spcPts val="400"/>
              </a:spcBef>
              <a:spcAft>
                <a:spcPts val="0"/>
              </a:spcAft>
              <a:buClr>
                <a:schemeClr val="lt1"/>
              </a:buClr>
              <a:buSzPts val="1200"/>
              <a:buAutoNum type="romanLcPeriod"/>
              <a:defRPr sz="1200">
                <a:solidFill>
                  <a:schemeClr val="lt1"/>
                </a:solidFill>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d bye">
  <p:cSld name="TITLE_1">
    <p:spTree>
      <p:nvGrpSpPr>
        <p:cNvPr id="1192" name="Shape 1192"/>
        <p:cNvGrpSpPr/>
        <p:nvPr/>
      </p:nvGrpSpPr>
      <p:grpSpPr>
        <a:xfrm>
          <a:off x="0" y="0"/>
          <a:ext cx="0" cy="0"/>
          <a:chOff x="0" y="0"/>
          <a:chExt cx="0" cy="0"/>
        </a:xfrm>
      </p:grpSpPr>
      <p:sp>
        <p:nvSpPr>
          <p:cNvPr id="1193" name="Google Shape;1193;p211"/>
          <p:cNvSpPr/>
          <p:nvPr/>
        </p:nvSpPr>
        <p:spPr>
          <a:xfrm>
            <a:off x="8690491" y="4738180"/>
            <a:ext cx="372300" cy="322500"/>
          </a:xfrm>
          <a:prstGeom prst="hexagon">
            <a:avLst>
              <a:gd fmla="val 25000" name="adj"/>
              <a:gd fmla="val 115470"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11"/>
          <p:cNvSpPr txBox="1"/>
          <p:nvPr>
            <p:ph idx="1" type="subTitle"/>
          </p:nvPr>
        </p:nvSpPr>
        <p:spPr>
          <a:xfrm>
            <a:off x="1066800" y="3768327"/>
            <a:ext cx="6858000" cy="6708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800"/>
              </a:spcBef>
              <a:spcAft>
                <a:spcPts val="0"/>
              </a:spcAft>
              <a:buClr>
                <a:schemeClr val="accent1"/>
              </a:buClr>
              <a:buSzPts val="2100"/>
              <a:buNone/>
              <a:defRPr i="0" sz="1800" u="none" cap="none" strike="noStrike">
                <a:solidFill>
                  <a:schemeClr val="accent1"/>
                </a:solidFill>
              </a:defRPr>
            </a:lvl1pPr>
            <a:lvl2pPr indent="0" lvl="1" marL="342900" marR="0" rtl="0" algn="ctr">
              <a:lnSpc>
                <a:spcPct val="90000"/>
              </a:lnSpc>
              <a:spcBef>
                <a:spcPts val="400"/>
              </a:spcBef>
              <a:spcAft>
                <a:spcPts val="0"/>
              </a:spcAft>
              <a:buClr>
                <a:schemeClr val="accent1"/>
              </a:buClr>
              <a:buSzPts val="1800"/>
              <a:buNone/>
              <a:defRPr i="0" sz="1500" u="none" cap="none" strike="noStrike">
                <a:solidFill>
                  <a:schemeClr val="accent1"/>
                </a:solidFill>
              </a:defRPr>
            </a:lvl2pPr>
            <a:lvl3pPr indent="0" lvl="2" marL="685800" marR="0" rtl="0" algn="ctr">
              <a:lnSpc>
                <a:spcPct val="90000"/>
              </a:lnSpc>
              <a:spcBef>
                <a:spcPts val="400"/>
              </a:spcBef>
              <a:spcAft>
                <a:spcPts val="0"/>
              </a:spcAft>
              <a:buClr>
                <a:schemeClr val="accent1"/>
              </a:buClr>
              <a:buSzPts val="1500"/>
              <a:buNone/>
              <a:defRPr i="0" sz="1400" u="none" cap="none" strike="noStrike">
                <a:solidFill>
                  <a:schemeClr val="accent1"/>
                </a:solidFill>
              </a:defRPr>
            </a:lvl3pPr>
            <a:lvl4pPr indent="0" lvl="3" marL="1028700" marR="0" rtl="0" algn="ctr">
              <a:lnSpc>
                <a:spcPct val="90000"/>
              </a:lnSpc>
              <a:spcBef>
                <a:spcPts val="400"/>
              </a:spcBef>
              <a:spcAft>
                <a:spcPts val="0"/>
              </a:spcAft>
              <a:buClr>
                <a:schemeClr val="accent1"/>
              </a:buClr>
              <a:buSzPts val="1400"/>
              <a:buNone/>
              <a:defRPr i="0" sz="1200" u="none" cap="none" strike="noStrike">
                <a:solidFill>
                  <a:schemeClr val="accent1"/>
                </a:solidFill>
              </a:defRPr>
            </a:lvl4pPr>
            <a:lvl5pPr indent="0" lvl="4" marL="1371600" marR="0" rtl="0" algn="ctr">
              <a:lnSpc>
                <a:spcPct val="90000"/>
              </a:lnSpc>
              <a:spcBef>
                <a:spcPts val="400"/>
              </a:spcBef>
              <a:spcAft>
                <a:spcPts val="0"/>
              </a:spcAft>
              <a:buClr>
                <a:schemeClr val="accent1"/>
              </a:buClr>
              <a:buSzPts val="1400"/>
              <a:buNone/>
              <a:defRPr i="0" sz="1200" u="none" cap="none" strike="noStrike">
                <a:solidFill>
                  <a:schemeClr val="accent1"/>
                </a:solidFill>
              </a:defRPr>
            </a:lvl5pPr>
            <a:lvl6pPr indent="0" lvl="5" marL="1714500" marR="0" rtl="0" algn="ctr">
              <a:lnSpc>
                <a:spcPct val="90000"/>
              </a:lnSpc>
              <a:spcBef>
                <a:spcPts val="400"/>
              </a:spcBef>
              <a:spcAft>
                <a:spcPts val="0"/>
              </a:spcAft>
              <a:buClr>
                <a:schemeClr val="accent1"/>
              </a:buClr>
              <a:buSzPts val="1400"/>
              <a:buNone/>
              <a:defRPr i="0" sz="1200" u="none" cap="none" strike="noStrike">
                <a:solidFill>
                  <a:schemeClr val="accent1"/>
                </a:solidFill>
              </a:defRPr>
            </a:lvl6pPr>
            <a:lvl7pPr indent="0" lvl="6" marL="2057400" marR="0" rtl="0" algn="ctr">
              <a:lnSpc>
                <a:spcPct val="90000"/>
              </a:lnSpc>
              <a:spcBef>
                <a:spcPts val="400"/>
              </a:spcBef>
              <a:spcAft>
                <a:spcPts val="0"/>
              </a:spcAft>
              <a:buClr>
                <a:schemeClr val="accent1"/>
              </a:buClr>
              <a:buSzPts val="1400"/>
              <a:buNone/>
              <a:defRPr i="0" sz="1200" u="none" cap="none" strike="noStrike">
                <a:solidFill>
                  <a:schemeClr val="accent1"/>
                </a:solidFill>
              </a:defRPr>
            </a:lvl7pPr>
            <a:lvl8pPr indent="0" lvl="7" marL="2400300" marR="0" rtl="0" algn="ctr">
              <a:lnSpc>
                <a:spcPct val="90000"/>
              </a:lnSpc>
              <a:spcBef>
                <a:spcPts val="400"/>
              </a:spcBef>
              <a:spcAft>
                <a:spcPts val="0"/>
              </a:spcAft>
              <a:buClr>
                <a:schemeClr val="accent1"/>
              </a:buClr>
              <a:buSzPts val="1400"/>
              <a:buNone/>
              <a:defRPr i="0" sz="1200" u="none" cap="none" strike="noStrike">
                <a:solidFill>
                  <a:schemeClr val="accent1"/>
                </a:solidFill>
              </a:defRPr>
            </a:lvl8pPr>
            <a:lvl9pPr indent="0" lvl="8" marL="2743200" marR="0" rtl="0" algn="ctr">
              <a:lnSpc>
                <a:spcPct val="90000"/>
              </a:lnSpc>
              <a:spcBef>
                <a:spcPts val="400"/>
              </a:spcBef>
              <a:spcAft>
                <a:spcPts val="0"/>
              </a:spcAft>
              <a:buClr>
                <a:schemeClr val="accent1"/>
              </a:buClr>
              <a:buSzPts val="1400"/>
              <a:buNone/>
              <a:defRPr i="0" sz="1200" u="none" cap="none" strike="noStrike">
                <a:solidFill>
                  <a:schemeClr val="accent1"/>
                </a:solidFill>
              </a:defRPr>
            </a:lvl9pPr>
          </a:lstStyle>
          <a:p/>
        </p:txBody>
      </p:sp>
      <p:sp>
        <p:nvSpPr>
          <p:cNvPr id="1195" name="Google Shape;1195;p211"/>
          <p:cNvSpPr txBox="1"/>
          <p:nvPr/>
        </p:nvSpPr>
        <p:spPr>
          <a:xfrm>
            <a:off x="2365655" y="3252949"/>
            <a:ext cx="4092000" cy="4773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accent1"/>
              </a:buClr>
              <a:buSzPts val="1100"/>
              <a:buFont typeface="Arial Rounded"/>
              <a:buNone/>
            </a:pPr>
            <a:r>
              <a:rPr lang="de" sz="3300">
                <a:solidFill>
                  <a:schemeClr val="accent1"/>
                </a:solidFill>
                <a:latin typeface="Arial Rounded"/>
                <a:ea typeface="Arial Rounded"/>
                <a:cs typeface="Arial Rounded"/>
                <a:sym typeface="Arial Rounded"/>
              </a:rPr>
              <a:t>Vielen</a:t>
            </a:r>
            <a:r>
              <a:rPr lang="de">
                <a:solidFill>
                  <a:schemeClr val="accent1"/>
                </a:solidFill>
              </a:rPr>
              <a:t> </a:t>
            </a:r>
            <a:r>
              <a:rPr lang="de" sz="3300">
                <a:solidFill>
                  <a:schemeClr val="accent1"/>
                </a:solidFill>
                <a:latin typeface="Arial Rounded"/>
                <a:ea typeface="Arial Rounded"/>
                <a:cs typeface="Arial Rounded"/>
                <a:sym typeface="Arial Rounded"/>
              </a:rPr>
              <a:t>Dank.</a:t>
            </a:r>
            <a:endParaRPr>
              <a:solidFill>
                <a:schemeClr val="accent1"/>
              </a:solidFill>
            </a:endParaRPr>
          </a:p>
        </p:txBody>
      </p:sp>
      <p:sp>
        <p:nvSpPr>
          <p:cNvPr id="1196" name="Google Shape;1196;p211"/>
          <p:cNvSpPr txBox="1"/>
          <p:nvPr>
            <p:ph idx="12" type="sldNum"/>
          </p:nvPr>
        </p:nvSpPr>
        <p:spPr>
          <a:xfrm>
            <a:off x="8728050" y="4704766"/>
            <a:ext cx="548700" cy="393600"/>
          </a:xfrm>
          <a:prstGeom prst="rect">
            <a:avLst/>
          </a:prstGeom>
          <a:noFill/>
          <a:ln>
            <a:noFill/>
          </a:ln>
        </p:spPr>
        <p:txBody>
          <a:bodyPr anchorCtr="0" anchor="t" bIns="91425" lIns="91425" spcFirstLastPara="1" rIns="91425" wrap="square" tIns="91425">
            <a:noAutofit/>
          </a:bodyPr>
          <a:lstStyle>
            <a:lvl1pPr lvl="0" rtl="0">
              <a:buNone/>
              <a:defRPr sz="1300">
                <a:solidFill>
                  <a:srgbClr val="434343"/>
                </a:solidFill>
                <a:latin typeface="Open Sans"/>
                <a:ea typeface="Open Sans"/>
                <a:cs typeface="Open Sans"/>
                <a:sym typeface="Open Sans"/>
              </a:defRPr>
            </a:lvl1pPr>
            <a:lvl2pPr lvl="1" rtl="0">
              <a:buNone/>
              <a:defRPr sz="1300">
                <a:solidFill>
                  <a:srgbClr val="434343"/>
                </a:solidFill>
                <a:latin typeface="Open Sans"/>
                <a:ea typeface="Open Sans"/>
                <a:cs typeface="Open Sans"/>
                <a:sym typeface="Open Sans"/>
              </a:defRPr>
            </a:lvl2pPr>
            <a:lvl3pPr lvl="2" rtl="0">
              <a:buNone/>
              <a:defRPr sz="1300">
                <a:solidFill>
                  <a:srgbClr val="434343"/>
                </a:solidFill>
                <a:latin typeface="Open Sans"/>
                <a:ea typeface="Open Sans"/>
                <a:cs typeface="Open Sans"/>
                <a:sym typeface="Open Sans"/>
              </a:defRPr>
            </a:lvl3pPr>
            <a:lvl4pPr lvl="3" rtl="0">
              <a:buNone/>
              <a:defRPr sz="1300">
                <a:solidFill>
                  <a:srgbClr val="434343"/>
                </a:solidFill>
                <a:latin typeface="Open Sans"/>
                <a:ea typeface="Open Sans"/>
                <a:cs typeface="Open Sans"/>
                <a:sym typeface="Open Sans"/>
              </a:defRPr>
            </a:lvl4pPr>
            <a:lvl5pPr lvl="4" rtl="0">
              <a:buNone/>
              <a:defRPr sz="1300">
                <a:solidFill>
                  <a:srgbClr val="434343"/>
                </a:solidFill>
                <a:latin typeface="Open Sans"/>
                <a:ea typeface="Open Sans"/>
                <a:cs typeface="Open Sans"/>
                <a:sym typeface="Open Sans"/>
              </a:defRPr>
            </a:lvl5pPr>
            <a:lvl6pPr lvl="5" rtl="0">
              <a:buNone/>
              <a:defRPr sz="1300">
                <a:solidFill>
                  <a:srgbClr val="434343"/>
                </a:solidFill>
                <a:latin typeface="Open Sans"/>
                <a:ea typeface="Open Sans"/>
                <a:cs typeface="Open Sans"/>
                <a:sym typeface="Open Sans"/>
              </a:defRPr>
            </a:lvl6pPr>
            <a:lvl7pPr lvl="6" rtl="0">
              <a:buNone/>
              <a:defRPr sz="1300">
                <a:solidFill>
                  <a:srgbClr val="434343"/>
                </a:solidFill>
                <a:latin typeface="Open Sans"/>
                <a:ea typeface="Open Sans"/>
                <a:cs typeface="Open Sans"/>
                <a:sym typeface="Open Sans"/>
              </a:defRPr>
            </a:lvl7pPr>
            <a:lvl8pPr lvl="7" rtl="0">
              <a:buNone/>
              <a:defRPr sz="1300">
                <a:solidFill>
                  <a:srgbClr val="434343"/>
                </a:solidFill>
                <a:latin typeface="Open Sans"/>
                <a:ea typeface="Open Sans"/>
                <a:cs typeface="Open Sans"/>
                <a:sym typeface="Open Sans"/>
              </a:defRPr>
            </a:lvl8pPr>
            <a:lvl9pPr lvl="8" rtl="0">
              <a:buNone/>
              <a:defRPr sz="1300">
                <a:solidFill>
                  <a:srgbClr val="434343"/>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de"/>
              <a:t>‹#›</a:t>
            </a:fld>
            <a:endParaRPr/>
          </a:p>
        </p:txBody>
      </p:sp>
      <p:pic>
        <p:nvPicPr>
          <p:cNvPr id="1197" name="Google Shape;1197;p211"/>
          <p:cNvPicPr preferRelativeResize="0"/>
          <p:nvPr/>
        </p:nvPicPr>
        <p:blipFill rotWithShape="1">
          <a:blip r:embed="rId2">
            <a:alphaModFix/>
          </a:blip>
          <a:srcRect b="0" l="0" r="0" t="0"/>
          <a:stretch/>
        </p:blipFill>
        <p:spPr>
          <a:xfrm>
            <a:off x="104170" y="4734120"/>
            <a:ext cx="870600" cy="322500"/>
          </a:xfrm>
          <a:prstGeom prst="rect">
            <a:avLst/>
          </a:prstGeom>
          <a:noFill/>
          <a:ln>
            <a:noFill/>
          </a:ln>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TITLE_1_1">
    <p:spTree>
      <p:nvGrpSpPr>
        <p:cNvPr id="1198" name="Shape 1198"/>
        <p:cNvGrpSpPr/>
        <p:nvPr/>
      </p:nvGrpSpPr>
      <p:grpSpPr>
        <a:xfrm>
          <a:off x="0" y="0"/>
          <a:ext cx="0" cy="0"/>
          <a:chOff x="0" y="0"/>
          <a:chExt cx="0" cy="0"/>
        </a:xfrm>
      </p:grpSpPr>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type="obj">
  <p:cSld name="OBJECT">
    <p:spTree>
      <p:nvGrpSpPr>
        <p:cNvPr id="1199" name="Shape 1199"/>
        <p:cNvGrpSpPr/>
        <p:nvPr/>
      </p:nvGrpSpPr>
      <p:grpSpPr>
        <a:xfrm>
          <a:off x="0" y="0"/>
          <a:ext cx="0" cy="0"/>
          <a:chOff x="0" y="0"/>
          <a:chExt cx="0" cy="0"/>
        </a:xfrm>
      </p:grpSpPr>
      <p:sp>
        <p:nvSpPr>
          <p:cNvPr id="1200" name="Google Shape;1200;p213"/>
          <p:cNvSpPr txBox="1"/>
          <p:nvPr>
            <p:ph type="title"/>
          </p:nvPr>
        </p:nvSpPr>
        <p:spPr>
          <a:xfrm>
            <a:off x="438050" y="147600"/>
            <a:ext cx="7284600" cy="9033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SzPts val="1100"/>
              <a:buNone/>
              <a:defRPr b="0" i="0" sz="2700" u="none" cap="none" strike="noStrike"/>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201" name="Google Shape;1201;p213"/>
          <p:cNvSpPr txBox="1"/>
          <p:nvPr>
            <p:ph idx="1" type="body"/>
          </p:nvPr>
        </p:nvSpPr>
        <p:spPr>
          <a:xfrm>
            <a:off x="438050" y="1094625"/>
            <a:ext cx="8337000" cy="39480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Char char="•"/>
              <a:defRPr b="0" i="0" sz="2100" u="none" cap="none" strike="noStrike">
                <a:solidFill>
                  <a:schemeClr val="dk1"/>
                </a:solidFill>
              </a:defRPr>
            </a:lvl1pPr>
            <a:lvl2pPr indent="-342900" lvl="1" marL="914400" marR="0" rtl="0" algn="l">
              <a:lnSpc>
                <a:spcPct val="115000"/>
              </a:lnSpc>
              <a:spcBef>
                <a:spcPts val="400"/>
              </a:spcBef>
              <a:spcAft>
                <a:spcPts val="0"/>
              </a:spcAft>
              <a:buClr>
                <a:schemeClr val="dk1"/>
              </a:buClr>
              <a:buSzPts val="1800"/>
              <a:buChar char="•"/>
              <a:defRPr b="0" i="0" sz="1800" u="none" cap="none" strike="noStrike">
                <a:solidFill>
                  <a:schemeClr val="dk1"/>
                </a:solidFill>
              </a:defRPr>
            </a:lvl2pPr>
            <a:lvl3pPr indent="-323850" lvl="2" marL="1371600" marR="0" rtl="0" algn="l">
              <a:lnSpc>
                <a:spcPct val="115000"/>
              </a:lnSpc>
              <a:spcBef>
                <a:spcPts val="400"/>
              </a:spcBef>
              <a:spcAft>
                <a:spcPts val="0"/>
              </a:spcAft>
              <a:buClr>
                <a:schemeClr val="dk1"/>
              </a:buClr>
              <a:buSzPts val="1500"/>
              <a:buChar char="•"/>
              <a:defRPr b="0" i="0" sz="1500" u="none" cap="none" strike="noStrike">
                <a:solidFill>
                  <a:schemeClr val="dk1"/>
                </a:solidFill>
              </a:defRPr>
            </a:lvl3pPr>
            <a:lvl4pPr indent="-317500" lvl="3" marL="1828800" marR="0" rtl="0" algn="l">
              <a:lnSpc>
                <a:spcPct val="115000"/>
              </a:lnSpc>
              <a:spcBef>
                <a:spcPts val="400"/>
              </a:spcBef>
              <a:spcAft>
                <a:spcPts val="0"/>
              </a:spcAft>
              <a:buClr>
                <a:schemeClr val="dk1"/>
              </a:buClr>
              <a:buSzPts val="1400"/>
              <a:buChar char="•"/>
              <a:defRPr b="0" i="0" sz="1400" u="none" cap="none" strike="noStrike">
                <a:solidFill>
                  <a:schemeClr val="dk1"/>
                </a:solidFill>
              </a:defRPr>
            </a:lvl4pPr>
            <a:lvl5pPr indent="-317500" lvl="4" marL="2286000" marR="0" rtl="0" algn="l">
              <a:lnSpc>
                <a:spcPct val="115000"/>
              </a:lnSpc>
              <a:spcBef>
                <a:spcPts val="400"/>
              </a:spcBef>
              <a:spcAft>
                <a:spcPts val="0"/>
              </a:spcAft>
              <a:buClr>
                <a:schemeClr val="dk1"/>
              </a:buClr>
              <a:buSzPts val="1400"/>
              <a:buChar char="•"/>
              <a:defRPr b="0" i="0" sz="1400" u="none" cap="none" strike="noStrike">
                <a:solidFill>
                  <a:schemeClr val="dk1"/>
                </a:solidFill>
              </a:defRPr>
            </a:lvl5pPr>
            <a:lvl6pPr indent="-317500" lvl="5" marL="2743200" marR="0" rtl="0" algn="l">
              <a:lnSpc>
                <a:spcPct val="115000"/>
              </a:lnSpc>
              <a:spcBef>
                <a:spcPts val="400"/>
              </a:spcBef>
              <a:spcAft>
                <a:spcPts val="0"/>
              </a:spcAft>
              <a:buClr>
                <a:schemeClr val="dk1"/>
              </a:buClr>
              <a:buSzPts val="1400"/>
              <a:buChar char="•"/>
              <a:defRPr b="0" i="0" sz="1400" u="none" cap="none" strike="noStrike">
                <a:solidFill>
                  <a:schemeClr val="dk1"/>
                </a:solidFill>
              </a:defRPr>
            </a:lvl6pPr>
            <a:lvl7pPr indent="-317500" lvl="6" marL="3200400" marR="0" rtl="0" algn="l">
              <a:lnSpc>
                <a:spcPct val="115000"/>
              </a:lnSpc>
              <a:spcBef>
                <a:spcPts val="400"/>
              </a:spcBef>
              <a:spcAft>
                <a:spcPts val="0"/>
              </a:spcAft>
              <a:buClr>
                <a:schemeClr val="dk1"/>
              </a:buClr>
              <a:buSzPts val="1400"/>
              <a:buChar char="•"/>
              <a:defRPr b="0" i="0" sz="1400" u="none" cap="none" strike="noStrike">
                <a:solidFill>
                  <a:schemeClr val="dk1"/>
                </a:solidFill>
              </a:defRPr>
            </a:lvl7pPr>
            <a:lvl8pPr indent="-317500" lvl="7" marL="3657600" marR="0" rtl="0" algn="l">
              <a:lnSpc>
                <a:spcPct val="115000"/>
              </a:lnSpc>
              <a:spcBef>
                <a:spcPts val="400"/>
              </a:spcBef>
              <a:spcAft>
                <a:spcPts val="0"/>
              </a:spcAft>
              <a:buClr>
                <a:schemeClr val="dk1"/>
              </a:buClr>
              <a:buSzPts val="1400"/>
              <a:buChar char="•"/>
              <a:defRPr b="0" i="0" sz="1400" u="none" cap="none" strike="noStrike">
                <a:solidFill>
                  <a:schemeClr val="dk1"/>
                </a:solidFill>
              </a:defRPr>
            </a:lvl8pPr>
            <a:lvl9pPr indent="-317500" lvl="8" marL="4114800" marR="0" rtl="0" algn="l">
              <a:lnSpc>
                <a:spcPct val="115000"/>
              </a:lnSpc>
              <a:spcBef>
                <a:spcPts val="400"/>
              </a:spcBef>
              <a:spcAft>
                <a:spcPts val="0"/>
              </a:spcAft>
              <a:buClr>
                <a:schemeClr val="dk1"/>
              </a:buClr>
              <a:buSzPts val="1400"/>
              <a:buChar char="•"/>
              <a:defRPr b="0" i="0" sz="1400" u="none" cap="none" strike="noStrike">
                <a:solidFill>
                  <a:schemeClr val="dk1"/>
                </a:solidFill>
              </a:defRPr>
            </a:lvl9pPr>
          </a:lstStyle>
          <a:p/>
        </p:txBody>
      </p:sp>
      <p:sp>
        <p:nvSpPr>
          <p:cNvPr id="1202" name="Google Shape;1202;p213"/>
          <p:cNvSpPr/>
          <p:nvPr/>
        </p:nvSpPr>
        <p:spPr>
          <a:xfrm>
            <a:off x="8709098" y="4741708"/>
            <a:ext cx="332100" cy="332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13"/>
          <p:cNvSpPr txBox="1"/>
          <p:nvPr>
            <p:ph idx="12" type="sldNum"/>
          </p:nvPr>
        </p:nvSpPr>
        <p:spPr>
          <a:xfrm>
            <a:off x="8702876" y="4768650"/>
            <a:ext cx="332100" cy="273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1200" u="none" cap="none" strike="noStrike">
                <a:solidFill>
                  <a:srgbClr val="666666"/>
                </a:solidFill>
                <a:latin typeface="Arial Rounded"/>
                <a:ea typeface="Arial Rounded"/>
                <a:cs typeface="Arial Rounded"/>
                <a:sym typeface="Arial Rounded"/>
              </a:defRPr>
            </a:lvl1pPr>
            <a:lvl2pPr indent="0" lvl="1" marL="0" marR="0" rtl="0" algn="ctr">
              <a:spcBef>
                <a:spcPts val="0"/>
              </a:spcBef>
              <a:buNone/>
              <a:defRPr b="0" i="0" sz="1200" u="none" cap="none" strike="noStrike">
                <a:solidFill>
                  <a:srgbClr val="666666"/>
                </a:solidFill>
                <a:latin typeface="Arial Rounded"/>
                <a:ea typeface="Arial Rounded"/>
                <a:cs typeface="Arial Rounded"/>
                <a:sym typeface="Arial Rounded"/>
              </a:defRPr>
            </a:lvl2pPr>
            <a:lvl3pPr indent="0" lvl="2" marL="0" marR="0" rtl="0" algn="ctr">
              <a:spcBef>
                <a:spcPts val="0"/>
              </a:spcBef>
              <a:buNone/>
              <a:defRPr b="0" i="0" sz="1200" u="none" cap="none" strike="noStrike">
                <a:solidFill>
                  <a:srgbClr val="666666"/>
                </a:solidFill>
                <a:latin typeface="Arial Rounded"/>
                <a:ea typeface="Arial Rounded"/>
                <a:cs typeface="Arial Rounded"/>
                <a:sym typeface="Arial Rounded"/>
              </a:defRPr>
            </a:lvl3pPr>
            <a:lvl4pPr indent="0" lvl="3" marL="0" marR="0" rtl="0" algn="ctr">
              <a:spcBef>
                <a:spcPts val="0"/>
              </a:spcBef>
              <a:buNone/>
              <a:defRPr b="0" i="0" sz="1200" u="none" cap="none" strike="noStrike">
                <a:solidFill>
                  <a:srgbClr val="666666"/>
                </a:solidFill>
                <a:latin typeface="Arial Rounded"/>
                <a:ea typeface="Arial Rounded"/>
                <a:cs typeface="Arial Rounded"/>
                <a:sym typeface="Arial Rounded"/>
              </a:defRPr>
            </a:lvl4pPr>
            <a:lvl5pPr indent="0" lvl="4" marL="0" marR="0" rtl="0" algn="ctr">
              <a:spcBef>
                <a:spcPts val="0"/>
              </a:spcBef>
              <a:buNone/>
              <a:defRPr b="0" i="0" sz="1200" u="none" cap="none" strike="noStrike">
                <a:solidFill>
                  <a:srgbClr val="666666"/>
                </a:solidFill>
                <a:latin typeface="Arial Rounded"/>
                <a:ea typeface="Arial Rounded"/>
                <a:cs typeface="Arial Rounded"/>
                <a:sym typeface="Arial Rounded"/>
              </a:defRPr>
            </a:lvl5pPr>
            <a:lvl6pPr indent="0" lvl="5" marL="0" marR="0" rtl="0" algn="ctr">
              <a:spcBef>
                <a:spcPts val="0"/>
              </a:spcBef>
              <a:buNone/>
              <a:defRPr b="0" i="0" sz="1200" u="none" cap="none" strike="noStrike">
                <a:solidFill>
                  <a:srgbClr val="666666"/>
                </a:solidFill>
                <a:latin typeface="Arial Rounded"/>
                <a:ea typeface="Arial Rounded"/>
                <a:cs typeface="Arial Rounded"/>
                <a:sym typeface="Arial Rounded"/>
              </a:defRPr>
            </a:lvl6pPr>
            <a:lvl7pPr indent="0" lvl="6" marL="0" marR="0" rtl="0" algn="ctr">
              <a:spcBef>
                <a:spcPts val="0"/>
              </a:spcBef>
              <a:buNone/>
              <a:defRPr b="0" i="0" sz="1200" u="none" cap="none" strike="noStrike">
                <a:solidFill>
                  <a:srgbClr val="666666"/>
                </a:solidFill>
                <a:latin typeface="Arial Rounded"/>
                <a:ea typeface="Arial Rounded"/>
                <a:cs typeface="Arial Rounded"/>
                <a:sym typeface="Arial Rounded"/>
              </a:defRPr>
            </a:lvl7pPr>
            <a:lvl8pPr indent="0" lvl="7" marL="0" marR="0" rtl="0" algn="ctr">
              <a:spcBef>
                <a:spcPts val="0"/>
              </a:spcBef>
              <a:buNone/>
              <a:defRPr b="0" i="0" sz="1200" u="none" cap="none" strike="noStrike">
                <a:solidFill>
                  <a:srgbClr val="666666"/>
                </a:solidFill>
                <a:latin typeface="Arial Rounded"/>
                <a:ea typeface="Arial Rounded"/>
                <a:cs typeface="Arial Rounded"/>
                <a:sym typeface="Arial Rounded"/>
              </a:defRPr>
            </a:lvl8pPr>
            <a:lvl9pPr indent="0" lvl="8" marL="0" marR="0" rtl="0" algn="ctr">
              <a:spcBef>
                <a:spcPts val="0"/>
              </a:spcBef>
              <a:buNone/>
              <a:defRPr b="0" i="0" sz="1200" u="none" cap="none" strike="noStrike">
                <a:solidFill>
                  <a:srgbClr val="666666"/>
                </a:solidFill>
                <a:latin typeface="Arial Rounded"/>
                <a:ea typeface="Arial Rounded"/>
                <a:cs typeface="Arial Rounded"/>
                <a:sym typeface="Arial Rounded"/>
              </a:defRPr>
            </a:lvl9pPr>
          </a:lstStyle>
          <a:p>
            <a:pPr indent="0" lvl="0" marL="0" rtl="0" algn="ctr">
              <a:spcBef>
                <a:spcPts val="0"/>
              </a:spcBef>
              <a:spcAft>
                <a:spcPts val="0"/>
              </a:spcAft>
              <a:buNone/>
            </a:pPr>
            <a:fld id="{00000000-1234-1234-1234-123412341234}" type="slidenum">
              <a:rPr lang="de"/>
              <a:t>‹#›</a:t>
            </a:fld>
            <a:endParaRPr/>
          </a:p>
        </p:txBody>
      </p:sp>
      <p:pic>
        <p:nvPicPr>
          <p:cNvPr id="1204" name="Google Shape;1204;p213"/>
          <p:cNvPicPr preferRelativeResize="0"/>
          <p:nvPr/>
        </p:nvPicPr>
        <p:blipFill rotWithShape="1">
          <a:blip r:embed="rId2">
            <a:alphaModFix/>
          </a:blip>
          <a:srcRect b="0" l="0" r="0" t="0"/>
          <a:stretch/>
        </p:blipFill>
        <p:spPr>
          <a:xfrm>
            <a:off x="7816132" y="359307"/>
            <a:ext cx="870600" cy="322500"/>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ntent">
  <p:cSld name="OBJECT_1">
    <p:spTree>
      <p:nvGrpSpPr>
        <p:cNvPr id="1205" name="Shape 1205"/>
        <p:cNvGrpSpPr/>
        <p:nvPr/>
      </p:nvGrpSpPr>
      <p:grpSpPr>
        <a:xfrm>
          <a:off x="0" y="0"/>
          <a:ext cx="0" cy="0"/>
          <a:chOff x="0" y="0"/>
          <a:chExt cx="0" cy="0"/>
        </a:xfrm>
      </p:grpSpPr>
      <p:sp>
        <p:nvSpPr>
          <p:cNvPr id="1206" name="Google Shape;1206;p214"/>
          <p:cNvSpPr txBox="1"/>
          <p:nvPr>
            <p:ph type="title"/>
          </p:nvPr>
        </p:nvSpPr>
        <p:spPr>
          <a:xfrm>
            <a:off x="452175" y="147600"/>
            <a:ext cx="7248900" cy="9033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SzPts val="1100"/>
              <a:buNone/>
              <a:defRPr b="0" i="0" sz="2700" u="none" cap="none" strike="noStrike"/>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207" name="Google Shape;1207;p214"/>
          <p:cNvSpPr txBox="1"/>
          <p:nvPr>
            <p:ph idx="1" type="body"/>
          </p:nvPr>
        </p:nvSpPr>
        <p:spPr>
          <a:xfrm>
            <a:off x="452175" y="1094625"/>
            <a:ext cx="4112100" cy="39480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Char char="•"/>
              <a:defRPr b="0" i="0" sz="2100" u="none" cap="none" strike="noStrike">
                <a:solidFill>
                  <a:schemeClr val="dk1"/>
                </a:solidFill>
              </a:defRPr>
            </a:lvl1pPr>
            <a:lvl2pPr indent="-342900" lvl="1" marL="914400" marR="0" rtl="0" algn="l">
              <a:lnSpc>
                <a:spcPct val="115000"/>
              </a:lnSpc>
              <a:spcBef>
                <a:spcPts val="400"/>
              </a:spcBef>
              <a:spcAft>
                <a:spcPts val="0"/>
              </a:spcAft>
              <a:buClr>
                <a:schemeClr val="dk1"/>
              </a:buClr>
              <a:buSzPts val="1800"/>
              <a:buChar char="•"/>
              <a:defRPr b="0" i="0" sz="1800" u="none" cap="none" strike="noStrike">
                <a:solidFill>
                  <a:schemeClr val="dk1"/>
                </a:solidFill>
              </a:defRPr>
            </a:lvl2pPr>
            <a:lvl3pPr indent="-323850" lvl="2" marL="1371600" marR="0" rtl="0" algn="l">
              <a:lnSpc>
                <a:spcPct val="115000"/>
              </a:lnSpc>
              <a:spcBef>
                <a:spcPts val="400"/>
              </a:spcBef>
              <a:spcAft>
                <a:spcPts val="0"/>
              </a:spcAft>
              <a:buClr>
                <a:schemeClr val="dk1"/>
              </a:buClr>
              <a:buSzPts val="1500"/>
              <a:buChar char="•"/>
              <a:defRPr b="0" i="0" sz="1500" u="none" cap="none" strike="noStrike">
                <a:solidFill>
                  <a:schemeClr val="dk1"/>
                </a:solidFill>
              </a:defRPr>
            </a:lvl3pPr>
            <a:lvl4pPr indent="-317500" lvl="3" marL="1828800" marR="0" rtl="0" algn="l">
              <a:lnSpc>
                <a:spcPct val="115000"/>
              </a:lnSpc>
              <a:spcBef>
                <a:spcPts val="400"/>
              </a:spcBef>
              <a:spcAft>
                <a:spcPts val="0"/>
              </a:spcAft>
              <a:buClr>
                <a:schemeClr val="dk1"/>
              </a:buClr>
              <a:buSzPts val="1400"/>
              <a:buChar char="•"/>
              <a:defRPr b="0" i="0" sz="1400" u="none" cap="none" strike="noStrike">
                <a:solidFill>
                  <a:schemeClr val="dk1"/>
                </a:solidFill>
              </a:defRPr>
            </a:lvl4pPr>
            <a:lvl5pPr indent="-317500" lvl="4" marL="2286000" marR="0" rtl="0" algn="l">
              <a:lnSpc>
                <a:spcPct val="115000"/>
              </a:lnSpc>
              <a:spcBef>
                <a:spcPts val="400"/>
              </a:spcBef>
              <a:spcAft>
                <a:spcPts val="0"/>
              </a:spcAft>
              <a:buClr>
                <a:schemeClr val="dk1"/>
              </a:buClr>
              <a:buSzPts val="1400"/>
              <a:buChar char="•"/>
              <a:defRPr b="0" i="0" sz="1400" u="none" cap="none" strike="noStrike">
                <a:solidFill>
                  <a:schemeClr val="dk1"/>
                </a:solidFill>
              </a:defRPr>
            </a:lvl5pPr>
            <a:lvl6pPr indent="-317500" lvl="5" marL="2743200" marR="0" rtl="0" algn="l">
              <a:lnSpc>
                <a:spcPct val="115000"/>
              </a:lnSpc>
              <a:spcBef>
                <a:spcPts val="400"/>
              </a:spcBef>
              <a:spcAft>
                <a:spcPts val="0"/>
              </a:spcAft>
              <a:buClr>
                <a:schemeClr val="dk1"/>
              </a:buClr>
              <a:buSzPts val="1400"/>
              <a:buChar char="•"/>
              <a:defRPr b="0" i="0" sz="1400" u="none" cap="none" strike="noStrike">
                <a:solidFill>
                  <a:schemeClr val="dk1"/>
                </a:solidFill>
              </a:defRPr>
            </a:lvl6pPr>
            <a:lvl7pPr indent="-317500" lvl="6" marL="3200400" marR="0" rtl="0" algn="l">
              <a:lnSpc>
                <a:spcPct val="115000"/>
              </a:lnSpc>
              <a:spcBef>
                <a:spcPts val="400"/>
              </a:spcBef>
              <a:spcAft>
                <a:spcPts val="0"/>
              </a:spcAft>
              <a:buClr>
                <a:schemeClr val="dk1"/>
              </a:buClr>
              <a:buSzPts val="1400"/>
              <a:buChar char="•"/>
              <a:defRPr b="0" i="0" sz="1400" u="none" cap="none" strike="noStrike">
                <a:solidFill>
                  <a:schemeClr val="dk1"/>
                </a:solidFill>
              </a:defRPr>
            </a:lvl7pPr>
            <a:lvl8pPr indent="-317500" lvl="7" marL="3657600" marR="0" rtl="0" algn="l">
              <a:lnSpc>
                <a:spcPct val="115000"/>
              </a:lnSpc>
              <a:spcBef>
                <a:spcPts val="400"/>
              </a:spcBef>
              <a:spcAft>
                <a:spcPts val="0"/>
              </a:spcAft>
              <a:buClr>
                <a:schemeClr val="dk1"/>
              </a:buClr>
              <a:buSzPts val="1400"/>
              <a:buChar char="•"/>
              <a:defRPr b="0" i="0" sz="1400" u="none" cap="none" strike="noStrike">
                <a:solidFill>
                  <a:schemeClr val="dk1"/>
                </a:solidFill>
              </a:defRPr>
            </a:lvl8pPr>
            <a:lvl9pPr indent="-317500" lvl="8" marL="4114800" marR="0" rtl="0" algn="l">
              <a:lnSpc>
                <a:spcPct val="115000"/>
              </a:lnSpc>
              <a:spcBef>
                <a:spcPts val="400"/>
              </a:spcBef>
              <a:spcAft>
                <a:spcPts val="0"/>
              </a:spcAft>
              <a:buClr>
                <a:schemeClr val="dk1"/>
              </a:buClr>
              <a:buSzPts val="1400"/>
              <a:buChar char="•"/>
              <a:defRPr b="0" i="0" sz="1400" u="none" cap="none" strike="noStrike">
                <a:solidFill>
                  <a:schemeClr val="dk1"/>
                </a:solidFill>
              </a:defRPr>
            </a:lvl9pPr>
          </a:lstStyle>
          <a:p/>
        </p:txBody>
      </p:sp>
      <p:sp>
        <p:nvSpPr>
          <p:cNvPr id="1208" name="Google Shape;1208;p214"/>
          <p:cNvSpPr/>
          <p:nvPr/>
        </p:nvSpPr>
        <p:spPr>
          <a:xfrm>
            <a:off x="8709098" y="4741708"/>
            <a:ext cx="332100" cy="332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14"/>
          <p:cNvSpPr txBox="1"/>
          <p:nvPr>
            <p:ph idx="12" type="sldNum"/>
          </p:nvPr>
        </p:nvSpPr>
        <p:spPr>
          <a:xfrm>
            <a:off x="8702876" y="4768650"/>
            <a:ext cx="332100" cy="273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1200" u="none" cap="none" strike="noStrike">
                <a:solidFill>
                  <a:srgbClr val="666666"/>
                </a:solidFill>
                <a:latin typeface="Arial Rounded"/>
                <a:ea typeface="Arial Rounded"/>
                <a:cs typeface="Arial Rounded"/>
                <a:sym typeface="Arial Rounded"/>
              </a:defRPr>
            </a:lvl1pPr>
            <a:lvl2pPr indent="0" lvl="1" marL="0" marR="0" rtl="0" algn="ctr">
              <a:spcBef>
                <a:spcPts val="0"/>
              </a:spcBef>
              <a:buNone/>
              <a:defRPr b="0" i="0" sz="1200" u="none" cap="none" strike="noStrike">
                <a:solidFill>
                  <a:srgbClr val="666666"/>
                </a:solidFill>
                <a:latin typeface="Arial Rounded"/>
                <a:ea typeface="Arial Rounded"/>
                <a:cs typeface="Arial Rounded"/>
                <a:sym typeface="Arial Rounded"/>
              </a:defRPr>
            </a:lvl2pPr>
            <a:lvl3pPr indent="0" lvl="2" marL="0" marR="0" rtl="0" algn="ctr">
              <a:spcBef>
                <a:spcPts val="0"/>
              </a:spcBef>
              <a:buNone/>
              <a:defRPr b="0" i="0" sz="1200" u="none" cap="none" strike="noStrike">
                <a:solidFill>
                  <a:srgbClr val="666666"/>
                </a:solidFill>
                <a:latin typeface="Arial Rounded"/>
                <a:ea typeface="Arial Rounded"/>
                <a:cs typeface="Arial Rounded"/>
                <a:sym typeface="Arial Rounded"/>
              </a:defRPr>
            </a:lvl3pPr>
            <a:lvl4pPr indent="0" lvl="3" marL="0" marR="0" rtl="0" algn="ctr">
              <a:spcBef>
                <a:spcPts val="0"/>
              </a:spcBef>
              <a:buNone/>
              <a:defRPr b="0" i="0" sz="1200" u="none" cap="none" strike="noStrike">
                <a:solidFill>
                  <a:srgbClr val="666666"/>
                </a:solidFill>
                <a:latin typeface="Arial Rounded"/>
                <a:ea typeface="Arial Rounded"/>
                <a:cs typeface="Arial Rounded"/>
                <a:sym typeface="Arial Rounded"/>
              </a:defRPr>
            </a:lvl4pPr>
            <a:lvl5pPr indent="0" lvl="4" marL="0" marR="0" rtl="0" algn="ctr">
              <a:spcBef>
                <a:spcPts val="0"/>
              </a:spcBef>
              <a:buNone/>
              <a:defRPr b="0" i="0" sz="1200" u="none" cap="none" strike="noStrike">
                <a:solidFill>
                  <a:srgbClr val="666666"/>
                </a:solidFill>
                <a:latin typeface="Arial Rounded"/>
                <a:ea typeface="Arial Rounded"/>
                <a:cs typeface="Arial Rounded"/>
                <a:sym typeface="Arial Rounded"/>
              </a:defRPr>
            </a:lvl5pPr>
            <a:lvl6pPr indent="0" lvl="5" marL="0" marR="0" rtl="0" algn="ctr">
              <a:spcBef>
                <a:spcPts val="0"/>
              </a:spcBef>
              <a:buNone/>
              <a:defRPr b="0" i="0" sz="1200" u="none" cap="none" strike="noStrike">
                <a:solidFill>
                  <a:srgbClr val="666666"/>
                </a:solidFill>
                <a:latin typeface="Arial Rounded"/>
                <a:ea typeface="Arial Rounded"/>
                <a:cs typeface="Arial Rounded"/>
                <a:sym typeface="Arial Rounded"/>
              </a:defRPr>
            </a:lvl6pPr>
            <a:lvl7pPr indent="0" lvl="6" marL="0" marR="0" rtl="0" algn="ctr">
              <a:spcBef>
                <a:spcPts val="0"/>
              </a:spcBef>
              <a:buNone/>
              <a:defRPr b="0" i="0" sz="1200" u="none" cap="none" strike="noStrike">
                <a:solidFill>
                  <a:srgbClr val="666666"/>
                </a:solidFill>
                <a:latin typeface="Arial Rounded"/>
                <a:ea typeface="Arial Rounded"/>
                <a:cs typeface="Arial Rounded"/>
                <a:sym typeface="Arial Rounded"/>
              </a:defRPr>
            </a:lvl7pPr>
            <a:lvl8pPr indent="0" lvl="7" marL="0" marR="0" rtl="0" algn="ctr">
              <a:spcBef>
                <a:spcPts val="0"/>
              </a:spcBef>
              <a:buNone/>
              <a:defRPr b="0" i="0" sz="1200" u="none" cap="none" strike="noStrike">
                <a:solidFill>
                  <a:srgbClr val="666666"/>
                </a:solidFill>
                <a:latin typeface="Arial Rounded"/>
                <a:ea typeface="Arial Rounded"/>
                <a:cs typeface="Arial Rounded"/>
                <a:sym typeface="Arial Rounded"/>
              </a:defRPr>
            </a:lvl8pPr>
            <a:lvl9pPr indent="0" lvl="8" marL="0" marR="0" rtl="0" algn="ctr">
              <a:spcBef>
                <a:spcPts val="0"/>
              </a:spcBef>
              <a:buNone/>
              <a:defRPr b="0" i="0" sz="1200" u="none" cap="none" strike="noStrike">
                <a:solidFill>
                  <a:srgbClr val="666666"/>
                </a:solidFill>
                <a:latin typeface="Arial Rounded"/>
                <a:ea typeface="Arial Rounded"/>
                <a:cs typeface="Arial Rounded"/>
                <a:sym typeface="Arial Rounded"/>
              </a:defRPr>
            </a:lvl9pPr>
          </a:lstStyle>
          <a:p>
            <a:pPr indent="0" lvl="0" marL="0" rtl="0" algn="ctr">
              <a:spcBef>
                <a:spcPts val="0"/>
              </a:spcBef>
              <a:spcAft>
                <a:spcPts val="0"/>
              </a:spcAft>
              <a:buNone/>
            </a:pPr>
            <a:fld id="{00000000-1234-1234-1234-123412341234}" type="slidenum">
              <a:rPr lang="de"/>
              <a:t>‹#›</a:t>
            </a:fld>
            <a:endParaRPr/>
          </a:p>
        </p:txBody>
      </p:sp>
      <p:pic>
        <p:nvPicPr>
          <p:cNvPr id="1210" name="Google Shape;1210;p214"/>
          <p:cNvPicPr preferRelativeResize="0"/>
          <p:nvPr/>
        </p:nvPicPr>
        <p:blipFill rotWithShape="1">
          <a:blip r:embed="rId2">
            <a:alphaModFix/>
          </a:blip>
          <a:srcRect b="0" l="0" r="0" t="0"/>
          <a:stretch/>
        </p:blipFill>
        <p:spPr>
          <a:xfrm>
            <a:off x="7816132" y="359307"/>
            <a:ext cx="870600" cy="322500"/>
          </a:xfrm>
          <a:prstGeom prst="rect">
            <a:avLst/>
          </a:prstGeom>
          <a:noFill/>
          <a:ln>
            <a:noFill/>
          </a:ln>
        </p:spPr>
      </p:pic>
      <p:sp>
        <p:nvSpPr>
          <p:cNvPr id="1211" name="Google Shape;1211;p214"/>
          <p:cNvSpPr txBox="1"/>
          <p:nvPr>
            <p:ph idx="2" type="body"/>
          </p:nvPr>
        </p:nvSpPr>
        <p:spPr>
          <a:xfrm>
            <a:off x="4648925" y="1094625"/>
            <a:ext cx="4253100" cy="39480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Char char="•"/>
              <a:defRPr b="0" i="0" sz="2100" u="none" cap="none" strike="noStrike">
                <a:solidFill>
                  <a:schemeClr val="dk1"/>
                </a:solidFill>
              </a:defRPr>
            </a:lvl1pPr>
            <a:lvl2pPr indent="-342900" lvl="1" marL="914400" marR="0" rtl="0" algn="l">
              <a:lnSpc>
                <a:spcPct val="115000"/>
              </a:lnSpc>
              <a:spcBef>
                <a:spcPts val="400"/>
              </a:spcBef>
              <a:spcAft>
                <a:spcPts val="0"/>
              </a:spcAft>
              <a:buClr>
                <a:schemeClr val="dk1"/>
              </a:buClr>
              <a:buSzPts val="1800"/>
              <a:buChar char="•"/>
              <a:defRPr b="0" i="0" sz="1800" u="none" cap="none" strike="noStrike">
                <a:solidFill>
                  <a:schemeClr val="dk1"/>
                </a:solidFill>
              </a:defRPr>
            </a:lvl2pPr>
            <a:lvl3pPr indent="-323850" lvl="2" marL="1371600" marR="0" rtl="0" algn="l">
              <a:lnSpc>
                <a:spcPct val="115000"/>
              </a:lnSpc>
              <a:spcBef>
                <a:spcPts val="400"/>
              </a:spcBef>
              <a:spcAft>
                <a:spcPts val="0"/>
              </a:spcAft>
              <a:buClr>
                <a:schemeClr val="dk1"/>
              </a:buClr>
              <a:buSzPts val="1500"/>
              <a:buChar char="•"/>
              <a:defRPr b="0" i="0" sz="1500" u="none" cap="none" strike="noStrike">
                <a:solidFill>
                  <a:schemeClr val="dk1"/>
                </a:solidFill>
              </a:defRPr>
            </a:lvl3pPr>
            <a:lvl4pPr indent="-317500" lvl="3" marL="1828800" marR="0" rtl="0" algn="l">
              <a:lnSpc>
                <a:spcPct val="115000"/>
              </a:lnSpc>
              <a:spcBef>
                <a:spcPts val="400"/>
              </a:spcBef>
              <a:spcAft>
                <a:spcPts val="0"/>
              </a:spcAft>
              <a:buClr>
                <a:schemeClr val="dk1"/>
              </a:buClr>
              <a:buSzPts val="1400"/>
              <a:buChar char="•"/>
              <a:defRPr b="0" i="0" sz="1400" u="none" cap="none" strike="noStrike">
                <a:solidFill>
                  <a:schemeClr val="dk1"/>
                </a:solidFill>
              </a:defRPr>
            </a:lvl4pPr>
            <a:lvl5pPr indent="-317500" lvl="4" marL="2286000" marR="0" rtl="0" algn="l">
              <a:lnSpc>
                <a:spcPct val="115000"/>
              </a:lnSpc>
              <a:spcBef>
                <a:spcPts val="400"/>
              </a:spcBef>
              <a:spcAft>
                <a:spcPts val="0"/>
              </a:spcAft>
              <a:buClr>
                <a:schemeClr val="dk1"/>
              </a:buClr>
              <a:buSzPts val="1400"/>
              <a:buChar char="•"/>
              <a:defRPr b="0" i="0" sz="1400" u="none" cap="none" strike="noStrike">
                <a:solidFill>
                  <a:schemeClr val="dk1"/>
                </a:solidFill>
              </a:defRPr>
            </a:lvl5pPr>
            <a:lvl6pPr indent="-317500" lvl="5" marL="2743200" marR="0" rtl="0" algn="l">
              <a:lnSpc>
                <a:spcPct val="115000"/>
              </a:lnSpc>
              <a:spcBef>
                <a:spcPts val="400"/>
              </a:spcBef>
              <a:spcAft>
                <a:spcPts val="0"/>
              </a:spcAft>
              <a:buClr>
                <a:schemeClr val="dk1"/>
              </a:buClr>
              <a:buSzPts val="1400"/>
              <a:buChar char="•"/>
              <a:defRPr b="0" i="0" sz="1400" u="none" cap="none" strike="noStrike">
                <a:solidFill>
                  <a:schemeClr val="dk1"/>
                </a:solidFill>
              </a:defRPr>
            </a:lvl6pPr>
            <a:lvl7pPr indent="-317500" lvl="6" marL="3200400" marR="0" rtl="0" algn="l">
              <a:lnSpc>
                <a:spcPct val="115000"/>
              </a:lnSpc>
              <a:spcBef>
                <a:spcPts val="400"/>
              </a:spcBef>
              <a:spcAft>
                <a:spcPts val="0"/>
              </a:spcAft>
              <a:buClr>
                <a:schemeClr val="dk1"/>
              </a:buClr>
              <a:buSzPts val="1400"/>
              <a:buChar char="•"/>
              <a:defRPr b="0" i="0" sz="1400" u="none" cap="none" strike="noStrike">
                <a:solidFill>
                  <a:schemeClr val="dk1"/>
                </a:solidFill>
              </a:defRPr>
            </a:lvl7pPr>
            <a:lvl8pPr indent="-317500" lvl="7" marL="3657600" marR="0" rtl="0" algn="l">
              <a:lnSpc>
                <a:spcPct val="115000"/>
              </a:lnSpc>
              <a:spcBef>
                <a:spcPts val="400"/>
              </a:spcBef>
              <a:spcAft>
                <a:spcPts val="0"/>
              </a:spcAft>
              <a:buClr>
                <a:schemeClr val="dk1"/>
              </a:buClr>
              <a:buSzPts val="1400"/>
              <a:buChar char="•"/>
              <a:defRPr b="0" i="0" sz="1400" u="none" cap="none" strike="noStrike">
                <a:solidFill>
                  <a:schemeClr val="dk1"/>
                </a:solidFill>
              </a:defRPr>
            </a:lvl8pPr>
            <a:lvl9pPr indent="-317500" lvl="8" marL="4114800" marR="0" rtl="0" algn="l">
              <a:lnSpc>
                <a:spcPct val="115000"/>
              </a:lnSpc>
              <a:spcBef>
                <a:spcPts val="400"/>
              </a:spcBef>
              <a:spcAft>
                <a:spcPts val="0"/>
              </a:spcAft>
              <a:buClr>
                <a:schemeClr val="dk1"/>
              </a:buClr>
              <a:buSzPts val="1400"/>
              <a:buChar char="•"/>
              <a:defRPr b="0" i="0" sz="1400" u="none" cap="none" strike="noStrike">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blatt IT's JOINTLY">
  <p:cSld name="CUSTOM_8">
    <p:spTree>
      <p:nvGrpSpPr>
        <p:cNvPr id="90" name="Shape 90"/>
        <p:cNvGrpSpPr/>
        <p:nvPr/>
      </p:nvGrpSpPr>
      <p:grpSpPr>
        <a:xfrm>
          <a:off x="0" y="0"/>
          <a:ext cx="0" cy="0"/>
          <a:chOff x="0" y="0"/>
          <a:chExt cx="0" cy="0"/>
        </a:xfrm>
      </p:grpSpPr>
      <p:sp>
        <p:nvSpPr>
          <p:cNvPr id="91" name="Google Shape;91;p23"/>
          <p:cNvSpPr/>
          <p:nvPr/>
        </p:nvSpPr>
        <p:spPr>
          <a:xfrm>
            <a:off x="0" y="4211386"/>
            <a:ext cx="9144000" cy="9315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92" name="Google Shape;92;p23"/>
          <p:cNvCxnSpPr/>
          <p:nvPr/>
        </p:nvCxnSpPr>
        <p:spPr>
          <a:xfrm>
            <a:off x="6453785" y="4512937"/>
            <a:ext cx="0" cy="561000"/>
          </a:xfrm>
          <a:prstGeom prst="straightConnector1">
            <a:avLst/>
          </a:prstGeom>
          <a:noFill/>
          <a:ln cap="flat" cmpd="sng" w="9525">
            <a:solidFill>
              <a:schemeClr val="dk2"/>
            </a:solidFill>
            <a:prstDash val="solid"/>
            <a:round/>
            <a:headEnd len="med" w="med" type="none"/>
            <a:tailEnd len="med" w="med" type="none"/>
          </a:ln>
        </p:spPr>
      </p:cxnSp>
      <p:pic>
        <p:nvPicPr>
          <p:cNvPr id="93" name="Google Shape;93;p23"/>
          <p:cNvPicPr preferRelativeResize="0"/>
          <p:nvPr/>
        </p:nvPicPr>
        <p:blipFill>
          <a:blip r:embed="rId2">
            <a:alphaModFix/>
          </a:blip>
          <a:stretch>
            <a:fillRect/>
          </a:stretch>
        </p:blipFill>
        <p:spPr>
          <a:xfrm>
            <a:off x="6683392" y="4387943"/>
            <a:ext cx="1359274" cy="841750"/>
          </a:xfrm>
          <a:prstGeom prst="rect">
            <a:avLst/>
          </a:prstGeom>
          <a:noFill/>
          <a:ln>
            <a:noFill/>
          </a:ln>
        </p:spPr>
      </p:pic>
      <p:sp>
        <p:nvSpPr>
          <p:cNvPr id="94" name="Google Shape;94;p23"/>
          <p:cNvSpPr txBox="1"/>
          <p:nvPr/>
        </p:nvSpPr>
        <p:spPr>
          <a:xfrm>
            <a:off x="7076208" y="4227371"/>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95" name="Google Shape;95;p23"/>
          <p:cNvSpPr/>
          <p:nvPr/>
        </p:nvSpPr>
        <p:spPr>
          <a:xfrm>
            <a:off x="-4000" y="4117781"/>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3"/>
          <p:cNvSpPr/>
          <p:nvPr/>
        </p:nvSpPr>
        <p:spPr>
          <a:xfrm>
            <a:off x="1528550" y="4117781"/>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3"/>
          <p:cNvSpPr/>
          <p:nvPr/>
        </p:nvSpPr>
        <p:spPr>
          <a:xfrm>
            <a:off x="3061099" y="4117781"/>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3"/>
          <p:cNvSpPr/>
          <p:nvPr/>
        </p:nvSpPr>
        <p:spPr>
          <a:xfrm>
            <a:off x="4587250" y="4117781"/>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3"/>
          <p:cNvSpPr/>
          <p:nvPr/>
        </p:nvSpPr>
        <p:spPr>
          <a:xfrm>
            <a:off x="6108072" y="4117781"/>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3"/>
          <p:cNvSpPr/>
          <p:nvPr/>
        </p:nvSpPr>
        <p:spPr>
          <a:xfrm>
            <a:off x="7627850" y="4117781"/>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 name="Google Shape;101;p23"/>
          <p:cNvPicPr preferRelativeResize="0"/>
          <p:nvPr/>
        </p:nvPicPr>
        <p:blipFill>
          <a:blip r:embed="rId3">
            <a:alphaModFix/>
          </a:blip>
          <a:stretch>
            <a:fillRect/>
          </a:stretch>
        </p:blipFill>
        <p:spPr>
          <a:xfrm>
            <a:off x="1875066" y="4625030"/>
            <a:ext cx="846775" cy="406175"/>
          </a:xfrm>
          <a:prstGeom prst="rect">
            <a:avLst/>
          </a:prstGeom>
          <a:noFill/>
          <a:ln>
            <a:noFill/>
          </a:ln>
        </p:spPr>
      </p:pic>
      <p:pic>
        <p:nvPicPr>
          <p:cNvPr id="102" name="Google Shape;102;p23"/>
          <p:cNvPicPr preferRelativeResize="0"/>
          <p:nvPr/>
        </p:nvPicPr>
        <p:blipFill>
          <a:blip r:embed="rId4">
            <a:alphaModFix/>
          </a:blip>
          <a:stretch>
            <a:fillRect/>
          </a:stretch>
        </p:blipFill>
        <p:spPr>
          <a:xfrm>
            <a:off x="3201822" y="4667169"/>
            <a:ext cx="1230726" cy="364043"/>
          </a:xfrm>
          <a:prstGeom prst="rect">
            <a:avLst/>
          </a:prstGeom>
          <a:noFill/>
          <a:ln>
            <a:noFill/>
          </a:ln>
        </p:spPr>
      </p:pic>
      <p:pic>
        <p:nvPicPr>
          <p:cNvPr id="103" name="Google Shape;103;p23"/>
          <p:cNvPicPr preferRelativeResize="0"/>
          <p:nvPr/>
        </p:nvPicPr>
        <p:blipFill>
          <a:blip r:embed="rId5">
            <a:alphaModFix/>
          </a:blip>
          <a:stretch>
            <a:fillRect/>
          </a:stretch>
        </p:blipFill>
        <p:spPr>
          <a:xfrm>
            <a:off x="7699548" y="188225"/>
            <a:ext cx="1270324" cy="649275"/>
          </a:xfrm>
          <a:prstGeom prst="rect">
            <a:avLst/>
          </a:prstGeom>
          <a:noFill/>
          <a:ln>
            <a:noFill/>
          </a:ln>
        </p:spPr>
      </p:pic>
      <p:pic>
        <p:nvPicPr>
          <p:cNvPr id="104" name="Google Shape;104;p23"/>
          <p:cNvPicPr preferRelativeResize="0"/>
          <p:nvPr/>
        </p:nvPicPr>
        <p:blipFill>
          <a:blip r:embed="rId6">
            <a:alphaModFix/>
          </a:blip>
          <a:stretch>
            <a:fillRect/>
          </a:stretch>
        </p:blipFill>
        <p:spPr>
          <a:xfrm>
            <a:off x="172494" y="4625031"/>
            <a:ext cx="1170805" cy="406175"/>
          </a:xfrm>
          <a:prstGeom prst="rect">
            <a:avLst/>
          </a:prstGeom>
          <a:noFill/>
          <a:ln>
            <a:noFill/>
          </a:ln>
        </p:spPr>
      </p:pic>
      <p:pic>
        <p:nvPicPr>
          <p:cNvPr id="105" name="Google Shape;105;p23"/>
          <p:cNvPicPr preferRelativeResize="0"/>
          <p:nvPr/>
        </p:nvPicPr>
        <p:blipFill>
          <a:blip r:embed="rId7">
            <a:alphaModFix/>
          </a:blip>
          <a:stretch>
            <a:fillRect/>
          </a:stretch>
        </p:blipFill>
        <p:spPr>
          <a:xfrm>
            <a:off x="4886637" y="4609249"/>
            <a:ext cx="971300" cy="406175"/>
          </a:xfrm>
          <a:prstGeom prst="rect">
            <a:avLst/>
          </a:prstGeom>
          <a:noFill/>
          <a:ln>
            <a:noFill/>
          </a:ln>
        </p:spPr>
      </p:pic>
      <p:pic>
        <p:nvPicPr>
          <p:cNvPr id="106" name="Google Shape;106;p23"/>
          <p:cNvPicPr preferRelativeResize="0"/>
          <p:nvPr/>
        </p:nvPicPr>
        <p:blipFill>
          <a:blip r:embed="rId8">
            <a:alphaModFix/>
          </a:blip>
          <a:stretch>
            <a:fillRect/>
          </a:stretch>
        </p:blipFill>
        <p:spPr>
          <a:xfrm>
            <a:off x="8137138" y="4258240"/>
            <a:ext cx="771925" cy="823275"/>
          </a:xfrm>
          <a:prstGeom prst="rect">
            <a:avLst/>
          </a:prstGeom>
          <a:noFill/>
          <a:ln>
            <a:noFill/>
          </a:ln>
        </p:spPr>
      </p:pic>
      <p:sp>
        <p:nvSpPr>
          <p:cNvPr id="107" name="Google Shape;107;p23"/>
          <p:cNvSpPr txBox="1"/>
          <p:nvPr/>
        </p:nvSpPr>
        <p:spPr>
          <a:xfrm>
            <a:off x="92825" y="4227371"/>
            <a:ext cx="12843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EIN VERBUNDPROJEKT VON</a:t>
            </a:r>
            <a:endParaRPr sz="200">
              <a:solidFill>
                <a:srgbClr val="777777"/>
              </a:solidFill>
              <a:latin typeface="Abel"/>
              <a:ea typeface="Abel"/>
              <a:cs typeface="Abel"/>
              <a:sym typeface="Abel"/>
            </a:endParaRPr>
          </a:p>
        </p:txBody>
      </p:sp>
      <p:sp>
        <p:nvSpPr>
          <p:cNvPr id="108" name="Google Shape;108;p23"/>
          <p:cNvSpPr txBox="1"/>
          <p:nvPr>
            <p:ph type="ctrTitle"/>
          </p:nvPr>
        </p:nvSpPr>
        <p:spPr>
          <a:xfrm>
            <a:off x="778950" y="1315325"/>
            <a:ext cx="8043300" cy="1491300"/>
          </a:xfrm>
          <a:prstGeom prst="rect">
            <a:avLst/>
          </a:prstGeom>
          <a:noFill/>
          <a:ln>
            <a:noFill/>
          </a:ln>
        </p:spPr>
        <p:txBody>
          <a:bodyPr anchorCtr="0" anchor="b" bIns="91425" lIns="91425" spcFirstLastPara="1" rIns="91425" wrap="square" tIns="91425">
            <a:noAutofit/>
          </a:bodyPr>
          <a:lstStyle>
            <a:lvl1pPr indent="0" lvl="0" marL="0" marR="0" rtl="0">
              <a:lnSpc>
                <a:spcPct val="115000"/>
              </a:lnSpc>
              <a:spcBef>
                <a:spcPts val="0"/>
              </a:spcBef>
              <a:spcAft>
                <a:spcPts val="0"/>
              </a:spcAft>
              <a:buClr>
                <a:schemeClr val="accent3"/>
              </a:buClr>
              <a:buSzPts val="4000"/>
              <a:buFont typeface="Montserrat"/>
              <a:buNone/>
              <a:defRPr i="0" sz="4000" u="none" cap="none" strike="noStrike">
                <a:solidFill>
                  <a:schemeClr val="accent3"/>
                </a:solidFill>
                <a:latin typeface="Montserrat"/>
                <a:ea typeface="Montserrat"/>
                <a:cs typeface="Montserrat"/>
                <a:sym typeface="Montserrat"/>
              </a:defRPr>
            </a:lvl1pPr>
            <a:lvl2pPr indent="0" lvl="1"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2pPr>
            <a:lvl3pPr indent="0" lvl="2"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3pPr>
            <a:lvl4pPr indent="0" lvl="3"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4pPr>
            <a:lvl5pPr indent="0" lvl="4"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5pPr>
            <a:lvl6pPr indent="0" lvl="5"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6pPr>
            <a:lvl7pPr indent="0" lvl="6"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7pPr>
            <a:lvl8pPr indent="0" lvl="7"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8pPr>
            <a:lvl9pPr indent="0" lvl="8"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9pPr>
          </a:lstStyle>
          <a:p/>
        </p:txBody>
      </p:sp>
      <p:sp>
        <p:nvSpPr>
          <p:cNvPr id="109" name="Google Shape;109;p23"/>
          <p:cNvSpPr txBox="1"/>
          <p:nvPr>
            <p:ph idx="1" type="subTitle"/>
          </p:nvPr>
        </p:nvSpPr>
        <p:spPr>
          <a:xfrm>
            <a:off x="762875" y="2854845"/>
            <a:ext cx="7266600" cy="5145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ntent">
  <p:cSld name="OBJECT_1_5">
    <p:spTree>
      <p:nvGrpSpPr>
        <p:cNvPr id="1212" name="Shape 1212"/>
        <p:cNvGrpSpPr/>
        <p:nvPr/>
      </p:nvGrpSpPr>
      <p:grpSpPr>
        <a:xfrm>
          <a:off x="0" y="0"/>
          <a:ext cx="0" cy="0"/>
          <a:chOff x="0" y="0"/>
          <a:chExt cx="0" cy="0"/>
        </a:xfrm>
      </p:grpSpPr>
      <p:sp>
        <p:nvSpPr>
          <p:cNvPr id="1213" name="Google Shape;1213;p215"/>
          <p:cNvSpPr txBox="1"/>
          <p:nvPr>
            <p:ph type="title"/>
          </p:nvPr>
        </p:nvSpPr>
        <p:spPr>
          <a:xfrm>
            <a:off x="273325" y="147600"/>
            <a:ext cx="7427700" cy="9033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SzPts val="1100"/>
              <a:buNone/>
              <a:defRPr b="0" i="0" sz="2700" u="none" cap="none" strike="noStrike"/>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214" name="Google Shape;1214;p215"/>
          <p:cNvSpPr txBox="1"/>
          <p:nvPr>
            <p:ph idx="1" type="body"/>
          </p:nvPr>
        </p:nvSpPr>
        <p:spPr>
          <a:xfrm>
            <a:off x="293825" y="1645213"/>
            <a:ext cx="3997800" cy="31914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1pPr>
            <a:lvl2pPr indent="-342900" lvl="1" marL="914400" marR="0" rtl="0" algn="l">
              <a:lnSpc>
                <a:spcPct val="115000"/>
              </a:lnSpc>
              <a:spcBef>
                <a:spcPts val="400"/>
              </a:spcBef>
              <a:spcAft>
                <a:spcPts val="0"/>
              </a:spcAft>
              <a:buClr>
                <a:schemeClr val="dk1"/>
              </a:buClr>
              <a:buSzPts val="1800"/>
              <a:buFont typeface="Open Sans"/>
              <a:buChar char="•"/>
              <a:defRPr i="0" sz="1800" u="none" cap="none" strike="noStrike">
                <a:solidFill>
                  <a:schemeClr val="dk1"/>
                </a:solidFill>
                <a:latin typeface="Open Sans"/>
                <a:ea typeface="Open Sans"/>
                <a:cs typeface="Open Sans"/>
                <a:sym typeface="Open Sans"/>
              </a:defRPr>
            </a:lvl2pPr>
            <a:lvl3pPr indent="-323850" lvl="2" marL="1371600" marR="0" rtl="0" algn="l">
              <a:lnSpc>
                <a:spcPct val="115000"/>
              </a:lnSpc>
              <a:spcBef>
                <a:spcPts val="400"/>
              </a:spcBef>
              <a:spcAft>
                <a:spcPts val="0"/>
              </a:spcAft>
              <a:buClr>
                <a:schemeClr val="dk1"/>
              </a:buClr>
              <a:buSzPts val="1500"/>
              <a:buFont typeface="Open Sans"/>
              <a:buChar char="•"/>
              <a:defRPr i="0" sz="1500" u="none" cap="none" strike="noStrike">
                <a:solidFill>
                  <a:schemeClr val="dk1"/>
                </a:solidFill>
                <a:latin typeface="Open Sans"/>
                <a:ea typeface="Open Sans"/>
                <a:cs typeface="Open Sans"/>
                <a:sym typeface="Open Sans"/>
              </a:defRPr>
            </a:lvl3pPr>
            <a:lvl4pPr indent="-317500" lvl="3" marL="1828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4pPr>
            <a:lvl5pPr indent="-317500" lvl="4" marL="22860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5pPr>
            <a:lvl6pPr indent="-317500" lvl="5" marL="27432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6pPr>
            <a:lvl7pPr indent="-317500" lvl="6" marL="32004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7pPr>
            <a:lvl8pPr indent="-317500" lvl="7" marL="36576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8pPr>
            <a:lvl9pPr indent="-317500" lvl="8" marL="4114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9pPr>
          </a:lstStyle>
          <a:p/>
        </p:txBody>
      </p:sp>
      <p:sp>
        <p:nvSpPr>
          <p:cNvPr id="1215" name="Google Shape;1215;p215"/>
          <p:cNvSpPr/>
          <p:nvPr/>
        </p:nvSpPr>
        <p:spPr>
          <a:xfrm>
            <a:off x="8709098" y="4741708"/>
            <a:ext cx="332100" cy="332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15"/>
          <p:cNvSpPr txBox="1"/>
          <p:nvPr>
            <p:ph idx="12" type="sldNum"/>
          </p:nvPr>
        </p:nvSpPr>
        <p:spPr>
          <a:xfrm>
            <a:off x="8702876" y="4768650"/>
            <a:ext cx="332100" cy="273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1200" u="none" cap="none" strike="noStrike">
                <a:solidFill>
                  <a:srgbClr val="666666"/>
                </a:solidFill>
                <a:latin typeface="Arial Rounded"/>
                <a:ea typeface="Arial Rounded"/>
                <a:cs typeface="Arial Rounded"/>
                <a:sym typeface="Arial Rounded"/>
              </a:defRPr>
            </a:lvl1pPr>
            <a:lvl2pPr indent="0" lvl="1" marL="0" marR="0" rtl="0" algn="ctr">
              <a:spcBef>
                <a:spcPts val="0"/>
              </a:spcBef>
              <a:buNone/>
              <a:defRPr b="0" i="0" sz="1200" u="none" cap="none" strike="noStrike">
                <a:solidFill>
                  <a:srgbClr val="666666"/>
                </a:solidFill>
                <a:latin typeface="Arial Rounded"/>
                <a:ea typeface="Arial Rounded"/>
                <a:cs typeface="Arial Rounded"/>
                <a:sym typeface="Arial Rounded"/>
              </a:defRPr>
            </a:lvl2pPr>
            <a:lvl3pPr indent="0" lvl="2" marL="0" marR="0" rtl="0" algn="ctr">
              <a:spcBef>
                <a:spcPts val="0"/>
              </a:spcBef>
              <a:buNone/>
              <a:defRPr b="0" i="0" sz="1200" u="none" cap="none" strike="noStrike">
                <a:solidFill>
                  <a:srgbClr val="666666"/>
                </a:solidFill>
                <a:latin typeface="Arial Rounded"/>
                <a:ea typeface="Arial Rounded"/>
                <a:cs typeface="Arial Rounded"/>
                <a:sym typeface="Arial Rounded"/>
              </a:defRPr>
            </a:lvl3pPr>
            <a:lvl4pPr indent="0" lvl="3" marL="0" marR="0" rtl="0" algn="ctr">
              <a:spcBef>
                <a:spcPts val="0"/>
              </a:spcBef>
              <a:buNone/>
              <a:defRPr b="0" i="0" sz="1200" u="none" cap="none" strike="noStrike">
                <a:solidFill>
                  <a:srgbClr val="666666"/>
                </a:solidFill>
                <a:latin typeface="Arial Rounded"/>
                <a:ea typeface="Arial Rounded"/>
                <a:cs typeface="Arial Rounded"/>
                <a:sym typeface="Arial Rounded"/>
              </a:defRPr>
            </a:lvl4pPr>
            <a:lvl5pPr indent="0" lvl="4" marL="0" marR="0" rtl="0" algn="ctr">
              <a:spcBef>
                <a:spcPts val="0"/>
              </a:spcBef>
              <a:buNone/>
              <a:defRPr b="0" i="0" sz="1200" u="none" cap="none" strike="noStrike">
                <a:solidFill>
                  <a:srgbClr val="666666"/>
                </a:solidFill>
                <a:latin typeface="Arial Rounded"/>
                <a:ea typeface="Arial Rounded"/>
                <a:cs typeface="Arial Rounded"/>
                <a:sym typeface="Arial Rounded"/>
              </a:defRPr>
            </a:lvl5pPr>
            <a:lvl6pPr indent="0" lvl="5" marL="0" marR="0" rtl="0" algn="ctr">
              <a:spcBef>
                <a:spcPts val="0"/>
              </a:spcBef>
              <a:buNone/>
              <a:defRPr b="0" i="0" sz="1200" u="none" cap="none" strike="noStrike">
                <a:solidFill>
                  <a:srgbClr val="666666"/>
                </a:solidFill>
                <a:latin typeface="Arial Rounded"/>
                <a:ea typeface="Arial Rounded"/>
                <a:cs typeface="Arial Rounded"/>
                <a:sym typeface="Arial Rounded"/>
              </a:defRPr>
            </a:lvl6pPr>
            <a:lvl7pPr indent="0" lvl="6" marL="0" marR="0" rtl="0" algn="ctr">
              <a:spcBef>
                <a:spcPts val="0"/>
              </a:spcBef>
              <a:buNone/>
              <a:defRPr b="0" i="0" sz="1200" u="none" cap="none" strike="noStrike">
                <a:solidFill>
                  <a:srgbClr val="666666"/>
                </a:solidFill>
                <a:latin typeface="Arial Rounded"/>
                <a:ea typeface="Arial Rounded"/>
                <a:cs typeface="Arial Rounded"/>
                <a:sym typeface="Arial Rounded"/>
              </a:defRPr>
            </a:lvl7pPr>
            <a:lvl8pPr indent="0" lvl="7" marL="0" marR="0" rtl="0" algn="ctr">
              <a:spcBef>
                <a:spcPts val="0"/>
              </a:spcBef>
              <a:buNone/>
              <a:defRPr b="0" i="0" sz="1200" u="none" cap="none" strike="noStrike">
                <a:solidFill>
                  <a:srgbClr val="666666"/>
                </a:solidFill>
                <a:latin typeface="Arial Rounded"/>
                <a:ea typeface="Arial Rounded"/>
                <a:cs typeface="Arial Rounded"/>
                <a:sym typeface="Arial Rounded"/>
              </a:defRPr>
            </a:lvl8pPr>
            <a:lvl9pPr indent="0" lvl="8" marL="0" marR="0" rtl="0" algn="ctr">
              <a:spcBef>
                <a:spcPts val="0"/>
              </a:spcBef>
              <a:buNone/>
              <a:defRPr b="0" i="0" sz="1200" u="none" cap="none" strike="noStrike">
                <a:solidFill>
                  <a:srgbClr val="666666"/>
                </a:solidFill>
                <a:latin typeface="Arial Rounded"/>
                <a:ea typeface="Arial Rounded"/>
                <a:cs typeface="Arial Rounded"/>
                <a:sym typeface="Arial Rounded"/>
              </a:defRPr>
            </a:lvl9pPr>
          </a:lstStyle>
          <a:p>
            <a:pPr indent="0" lvl="0" marL="0" rtl="0" algn="ctr">
              <a:spcBef>
                <a:spcPts val="0"/>
              </a:spcBef>
              <a:spcAft>
                <a:spcPts val="0"/>
              </a:spcAft>
              <a:buNone/>
            </a:pPr>
            <a:fld id="{00000000-1234-1234-1234-123412341234}" type="slidenum">
              <a:rPr lang="de"/>
              <a:t>‹#›</a:t>
            </a:fld>
            <a:endParaRPr/>
          </a:p>
        </p:txBody>
      </p:sp>
      <p:pic>
        <p:nvPicPr>
          <p:cNvPr id="1217" name="Google Shape;1217;p215"/>
          <p:cNvPicPr preferRelativeResize="0"/>
          <p:nvPr/>
        </p:nvPicPr>
        <p:blipFill rotWithShape="1">
          <a:blip r:embed="rId2">
            <a:alphaModFix/>
          </a:blip>
          <a:srcRect b="0" l="0" r="0" t="0"/>
          <a:stretch/>
        </p:blipFill>
        <p:spPr>
          <a:xfrm>
            <a:off x="7816132" y="359307"/>
            <a:ext cx="870600" cy="322500"/>
          </a:xfrm>
          <a:prstGeom prst="rect">
            <a:avLst/>
          </a:prstGeom>
          <a:noFill/>
          <a:ln>
            <a:noFill/>
          </a:ln>
        </p:spPr>
      </p:pic>
      <p:sp>
        <p:nvSpPr>
          <p:cNvPr id="1218" name="Google Shape;1218;p215"/>
          <p:cNvSpPr txBox="1"/>
          <p:nvPr>
            <p:ph idx="2" type="body"/>
          </p:nvPr>
        </p:nvSpPr>
        <p:spPr>
          <a:xfrm>
            <a:off x="4633650" y="1645213"/>
            <a:ext cx="4075500" cy="31914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1pPr>
            <a:lvl2pPr indent="-342900" lvl="1" marL="914400" marR="0" rtl="0" algn="l">
              <a:lnSpc>
                <a:spcPct val="115000"/>
              </a:lnSpc>
              <a:spcBef>
                <a:spcPts val="400"/>
              </a:spcBef>
              <a:spcAft>
                <a:spcPts val="0"/>
              </a:spcAft>
              <a:buClr>
                <a:schemeClr val="dk1"/>
              </a:buClr>
              <a:buSzPts val="1800"/>
              <a:buFont typeface="Open Sans"/>
              <a:buChar char="•"/>
              <a:defRPr i="0" sz="1800" u="none" cap="none" strike="noStrike">
                <a:solidFill>
                  <a:schemeClr val="dk1"/>
                </a:solidFill>
                <a:latin typeface="Open Sans"/>
                <a:ea typeface="Open Sans"/>
                <a:cs typeface="Open Sans"/>
                <a:sym typeface="Open Sans"/>
              </a:defRPr>
            </a:lvl2pPr>
            <a:lvl3pPr indent="-323850" lvl="2" marL="1371600" marR="0" rtl="0" algn="l">
              <a:lnSpc>
                <a:spcPct val="115000"/>
              </a:lnSpc>
              <a:spcBef>
                <a:spcPts val="400"/>
              </a:spcBef>
              <a:spcAft>
                <a:spcPts val="0"/>
              </a:spcAft>
              <a:buClr>
                <a:schemeClr val="dk1"/>
              </a:buClr>
              <a:buSzPts val="1500"/>
              <a:buFont typeface="Open Sans"/>
              <a:buChar char="•"/>
              <a:defRPr i="0" sz="1500" u="none" cap="none" strike="noStrike">
                <a:solidFill>
                  <a:schemeClr val="dk1"/>
                </a:solidFill>
                <a:latin typeface="Open Sans"/>
                <a:ea typeface="Open Sans"/>
                <a:cs typeface="Open Sans"/>
                <a:sym typeface="Open Sans"/>
              </a:defRPr>
            </a:lvl3pPr>
            <a:lvl4pPr indent="-317500" lvl="3" marL="1828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4pPr>
            <a:lvl5pPr indent="-317500" lvl="4" marL="22860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5pPr>
            <a:lvl6pPr indent="-317500" lvl="5" marL="27432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6pPr>
            <a:lvl7pPr indent="-317500" lvl="6" marL="32004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7pPr>
            <a:lvl8pPr indent="-317500" lvl="7" marL="36576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8pPr>
            <a:lvl9pPr indent="-317500" lvl="8" marL="4114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9pPr>
          </a:lstStyle>
          <a:p/>
        </p:txBody>
      </p:sp>
      <p:sp>
        <p:nvSpPr>
          <p:cNvPr id="1219" name="Google Shape;1219;p215"/>
          <p:cNvSpPr txBox="1"/>
          <p:nvPr>
            <p:ph idx="3" type="subTitle"/>
          </p:nvPr>
        </p:nvSpPr>
        <p:spPr>
          <a:xfrm>
            <a:off x="323850" y="1149813"/>
            <a:ext cx="3967800" cy="583200"/>
          </a:xfrm>
          <a:prstGeom prst="rect">
            <a:avLst/>
          </a:prstGeom>
          <a:solidFill>
            <a:schemeClr val="accent3"/>
          </a:solidFill>
          <a:ln>
            <a:noFill/>
          </a:ln>
        </p:spPr>
        <p:txBody>
          <a:bodyPr anchorCtr="0" anchor="ctr" bIns="91425" lIns="162000" spcFirstLastPara="1" rIns="91425" wrap="square" tIns="91425">
            <a:noAutofit/>
          </a:bodyPr>
          <a:lstStyle>
            <a:lvl1pPr indent="0" lvl="0" marL="0" marR="0" rtl="0">
              <a:lnSpc>
                <a:spcPct val="90000"/>
              </a:lnSpc>
              <a:spcBef>
                <a:spcPts val="800"/>
              </a:spcBef>
              <a:spcAft>
                <a:spcPts val="0"/>
              </a:spcAft>
              <a:buClr>
                <a:schemeClr val="accent1"/>
              </a:buClr>
              <a:buSzPts val="2100"/>
              <a:buFont typeface="Arial Rounded"/>
              <a:buNone/>
              <a:defRPr i="0" u="none" cap="none" strike="noStrike">
                <a:solidFill>
                  <a:schemeClr val="accent1"/>
                </a:solidFill>
                <a:latin typeface="Arial Rounded"/>
                <a:ea typeface="Arial Rounded"/>
                <a:cs typeface="Arial Rounded"/>
                <a:sym typeface="Arial Rounded"/>
              </a:defRPr>
            </a:lvl1pPr>
            <a:lvl2pPr indent="0" lvl="1" marL="3429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2pPr>
            <a:lvl3pPr indent="0" lvl="2" marL="6858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3pPr>
            <a:lvl4pPr indent="0" lvl="3" marL="10287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4pPr>
            <a:lvl5pPr indent="0" lvl="4" marL="13716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5pPr>
            <a:lvl6pPr indent="0" lvl="5" marL="17145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6pPr>
            <a:lvl7pPr indent="0" lvl="6" marL="20574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7pPr>
            <a:lvl8pPr indent="0" lvl="7" marL="24003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8pPr>
            <a:lvl9pPr indent="0" lvl="8" marL="27432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9pPr>
          </a:lstStyle>
          <a:p/>
        </p:txBody>
      </p:sp>
      <p:sp>
        <p:nvSpPr>
          <p:cNvPr id="1220" name="Google Shape;1220;p215"/>
          <p:cNvSpPr txBox="1"/>
          <p:nvPr>
            <p:ph idx="4" type="subTitle"/>
          </p:nvPr>
        </p:nvSpPr>
        <p:spPr>
          <a:xfrm>
            <a:off x="4711250" y="1149813"/>
            <a:ext cx="3997800" cy="583200"/>
          </a:xfrm>
          <a:prstGeom prst="rect">
            <a:avLst/>
          </a:prstGeom>
          <a:solidFill>
            <a:schemeClr val="accent3"/>
          </a:solidFill>
          <a:ln>
            <a:noFill/>
          </a:ln>
        </p:spPr>
        <p:txBody>
          <a:bodyPr anchorCtr="0" anchor="ctr" bIns="91425" lIns="162000" spcFirstLastPara="1" rIns="91425" wrap="square" tIns="91425">
            <a:noAutofit/>
          </a:bodyPr>
          <a:lstStyle>
            <a:lvl1pPr indent="0" lvl="0" marL="0" marR="0" rtl="0">
              <a:lnSpc>
                <a:spcPct val="90000"/>
              </a:lnSpc>
              <a:spcBef>
                <a:spcPts val="800"/>
              </a:spcBef>
              <a:spcAft>
                <a:spcPts val="0"/>
              </a:spcAft>
              <a:buClr>
                <a:schemeClr val="accent1"/>
              </a:buClr>
              <a:buSzPts val="2100"/>
              <a:buFont typeface="Arial Rounded"/>
              <a:buNone/>
              <a:defRPr i="0" u="none" cap="none" strike="noStrike">
                <a:solidFill>
                  <a:schemeClr val="accent1"/>
                </a:solidFill>
                <a:latin typeface="Arial Rounded"/>
                <a:ea typeface="Arial Rounded"/>
                <a:cs typeface="Arial Rounded"/>
                <a:sym typeface="Arial Rounded"/>
              </a:defRPr>
            </a:lvl1pPr>
            <a:lvl2pPr indent="0" lvl="1" marL="3429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2pPr>
            <a:lvl3pPr indent="0" lvl="2" marL="6858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3pPr>
            <a:lvl4pPr indent="0" lvl="3" marL="10287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4pPr>
            <a:lvl5pPr indent="0" lvl="4" marL="13716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5pPr>
            <a:lvl6pPr indent="0" lvl="5" marL="17145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6pPr>
            <a:lvl7pPr indent="0" lvl="6" marL="20574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7pPr>
            <a:lvl8pPr indent="0" lvl="7" marL="24003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8pPr>
            <a:lvl9pPr indent="0" lvl="8" marL="27432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ntent">
  <p:cSld name="OBJECT_1_5_1">
    <p:spTree>
      <p:nvGrpSpPr>
        <p:cNvPr id="1221" name="Shape 1221"/>
        <p:cNvGrpSpPr/>
        <p:nvPr/>
      </p:nvGrpSpPr>
      <p:grpSpPr>
        <a:xfrm>
          <a:off x="0" y="0"/>
          <a:ext cx="0" cy="0"/>
          <a:chOff x="0" y="0"/>
          <a:chExt cx="0" cy="0"/>
        </a:xfrm>
      </p:grpSpPr>
      <p:sp>
        <p:nvSpPr>
          <p:cNvPr id="1222" name="Google Shape;1222;p216"/>
          <p:cNvSpPr txBox="1"/>
          <p:nvPr>
            <p:ph type="title"/>
          </p:nvPr>
        </p:nvSpPr>
        <p:spPr>
          <a:xfrm>
            <a:off x="273325" y="147600"/>
            <a:ext cx="7427700" cy="9033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SzPts val="1100"/>
              <a:buNone/>
              <a:defRPr b="0" i="0" sz="2700" u="none" cap="none" strike="noStrike"/>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223" name="Google Shape;1223;p216"/>
          <p:cNvSpPr txBox="1"/>
          <p:nvPr>
            <p:ph idx="1" type="body"/>
          </p:nvPr>
        </p:nvSpPr>
        <p:spPr>
          <a:xfrm>
            <a:off x="217625" y="1645225"/>
            <a:ext cx="2786700" cy="31914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1pPr>
            <a:lvl2pPr indent="-342900" lvl="1" marL="914400" marR="0" rtl="0" algn="l">
              <a:lnSpc>
                <a:spcPct val="115000"/>
              </a:lnSpc>
              <a:spcBef>
                <a:spcPts val="400"/>
              </a:spcBef>
              <a:spcAft>
                <a:spcPts val="0"/>
              </a:spcAft>
              <a:buClr>
                <a:schemeClr val="dk1"/>
              </a:buClr>
              <a:buSzPts val="1800"/>
              <a:buFont typeface="Open Sans"/>
              <a:buChar char="•"/>
              <a:defRPr i="0" sz="1800" u="none" cap="none" strike="noStrike">
                <a:solidFill>
                  <a:schemeClr val="dk1"/>
                </a:solidFill>
                <a:latin typeface="Open Sans"/>
                <a:ea typeface="Open Sans"/>
                <a:cs typeface="Open Sans"/>
                <a:sym typeface="Open Sans"/>
              </a:defRPr>
            </a:lvl2pPr>
            <a:lvl3pPr indent="-323850" lvl="2" marL="1371600" marR="0" rtl="0" algn="l">
              <a:lnSpc>
                <a:spcPct val="115000"/>
              </a:lnSpc>
              <a:spcBef>
                <a:spcPts val="400"/>
              </a:spcBef>
              <a:spcAft>
                <a:spcPts val="0"/>
              </a:spcAft>
              <a:buClr>
                <a:schemeClr val="dk1"/>
              </a:buClr>
              <a:buSzPts val="1500"/>
              <a:buFont typeface="Open Sans"/>
              <a:buChar char="•"/>
              <a:defRPr i="0" sz="1500" u="none" cap="none" strike="noStrike">
                <a:solidFill>
                  <a:schemeClr val="dk1"/>
                </a:solidFill>
                <a:latin typeface="Open Sans"/>
                <a:ea typeface="Open Sans"/>
                <a:cs typeface="Open Sans"/>
                <a:sym typeface="Open Sans"/>
              </a:defRPr>
            </a:lvl3pPr>
            <a:lvl4pPr indent="-317500" lvl="3" marL="1828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4pPr>
            <a:lvl5pPr indent="-317500" lvl="4" marL="22860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5pPr>
            <a:lvl6pPr indent="-317500" lvl="5" marL="27432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6pPr>
            <a:lvl7pPr indent="-317500" lvl="6" marL="32004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7pPr>
            <a:lvl8pPr indent="-317500" lvl="7" marL="36576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8pPr>
            <a:lvl9pPr indent="-317500" lvl="8" marL="4114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9pPr>
          </a:lstStyle>
          <a:p/>
        </p:txBody>
      </p:sp>
      <p:sp>
        <p:nvSpPr>
          <p:cNvPr id="1224" name="Google Shape;1224;p216"/>
          <p:cNvSpPr/>
          <p:nvPr/>
        </p:nvSpPr>
        <p:spPr>
          <a:xfrm>
            <a:off x="8709098" y="4741708"/>
            <a:ext cx="332100" cy="332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16"/>
          <p:cNvSpPr txBox="1"/>
          <p:nvPr>
            <p:ph idx="12" type="sldNum"/>
          </p:nvPr>
        </p:nvSpPr>
        <p:spPr>
          <a:xfrm>
            <a:off x="8702876" y="4768650"/>
            <a:ext cx="332100" cy="273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1200" u="none" cap="none" strike="noStrike">
                <a:solidFill>
                  <a:srgbClr val="666666"/>
                </a:solidFill>
                <a:latin typeface="Arial Rounded"/>
                <a:ea typeface="Arial Rounded"/>
                <a:cs typeface="Arial Rounded"/>
                <a:sym typeface="Arial Rounded"/>
              </a:defRPr>
            </a:lvl1pPr>
            <a:lvl2pPr indent="0" lvl="1" marL="0" marR="0" rtl="0" algn="ctr">
              <a:spcBef>
                <a:spcPts val="0"/>
              </a:spcBef>
              <a:buNone/>
              <a:defRPr b="0" i="0" sz="1200" u="none" cap="none" strike="noStrike">
                <a:solidFill>
                  <a:srgbClr val="666666"/>
                </a:solidFill>
                <a:latin typeface="Arial Rounded"/>
                <a:ea typeface="Arial Rounded"/>
                <a:cs typeface="Arial Rounded"/>
                <a:sym typeface="Arial Rounded"/>
              </a:defRPr>
            </a:lvl2pPr>
            <a:lvl3pPr indent="0" lvl="2" marL="0" marR="0" rtl="0" algn="ctr">
              <a:spcBef>
                <a:spcPts val="0"/>
              </a:spcBef>
              <a:buNone/>
              <a:defRPr b="0" i="0" sz="1200" u="none" cap="none" strike="noStrike">
                <a:solidFill>
                  <a:srgbClr val="666666"/>
                </a:solidFill>
                <a:latin typeface="Arial Rounded"/>
                <a:ea typeface="Arial Rounded"/>
                <a:cs typeface="Arial Rounded"/>
                <a:sym typeface="Arial Rounded"/>
              </a:defRPr>
            </a:lvl3pPr>
            <a:lvl4pPr indent="0" lvl="3" marL="0" marR="0" rtl="0" algn="ctr">
              <a:spcBef>
                <a:spcPts val="0"/>
              </a:spcBef>
              <a:buNone/>
              <a:defRPr b="0" i="0" sz="1200" u="none" cap="none" strike="noStrike">
                <a:solidFill>
                  <a:srgbClr val="666666"/>
                </a:solidFill>
                <a:latin typeface="Arial Rounded"/>
                <a:ea typeface="Arial Rounded"/>
                <a:cs typeface="Arial Rounded"/>
                <a:sym typeface="Arial Rounded"/>
              </a:defRPr>
            </a:lvl4pPr>
            <a:lvl5pPr indent="0" lvl="4" marL="0" marR="0" rtl="0" algn="ctr">
              <a:spcBef>
                <a:spcPts val="0"/>
              </a:spcBef>
              <a:buNone/>
              <a:defRPr b="0" i="0" sz="1200" u="none" cap="none" strike="noStrike">
                <a:solidFill>
                  <a:srgbClr val="666666"/>
                </a:solidFill>
                <a:latin typeface="Arial Rounded"/>
                <a:ea typeface="Arial Rounded"/>
                <a:cs typeface="Arial Rounded"/>
                <a:sym typeface="Arial Rounded"/>
              </a:defRPr>
            </a:lvl5pPr>
            <a:lvl6pPr indent="0" lvl="5" marL="0" marR="0" rtl="0" algn="ctr">
              <a:spcBef>
                <a:spcPts val="0"/>
              </a:spcBef>
              <a:buNone/>
              <a:defRPr b="0" i="0" sz="1200" u="none" cap="none" strike="noStrike">
                <a:solidFill>
                  <a:srgbClr val="666666"/>
                </a:solidFill>
                <a:latin typeface="Arial Rounded"/>
                <a:ea typeface="Arial Rounded"/>
                <a:cs typeface="Arial Rounded"/>
                <a:sym typeface="Arial Rounded"/>
              </a:defRPr>
            </a:lvl6pPr>
            <a:lvl7pPr indent="0" lvl="6" marL="0" marR="0" rtl="0" algn="ctr">
              <a:spcBef>
                <a:spcPts val="0"/>
              </a:spcBef>
              <a:buNone/>
              <a:defRPr b="0" i="0" sz="1200" u="none" cap="none" strike="noStrike">
                <a:solidFill>
                  <a:srgbClr val="666666"/>
                </a:solidFill>
                <a:latin typeface="Arial Rounded"/>
                <a:ea typeface="Arial Rounded"/>
                <a:cs typeface="Arial Rounded"/>
                <a:sym typeface="Arial Rounded"/>
              </a:defRPr>
            </a:lvl7pPr>
            <a:lvl8pPr indent="0" lvl="7" marL="0" marR="0" rtl="0" algn="ctr">
              <a:spcBef>
                <a:spcPts val="0"/>
              </a:spcBef>
              <a:buNone/>
              <a:defRPr b="0" i="0" sz="1200" u="none" cap="none" strike="noStrike">
                <a:solidFill>
                  <a:srgbClr val="666666"/>
                </a:solidFill>
                <a:latin typeface="Arial Rounded"/>
                <a:ea typeface="Arial Rounded"/>
                <a:cs typeface="Arial Rounded"/>
                <a:sym typeface="Arial Rounded"/>
              </a:defRPr>
            </a:lvl8pPr>
            <a:lvl9pPr indent="0" lvl="8" marL="0" marR="0" rtl="0" algn="ctr">
              <a:spcBef>
                <a:spcPts val="0"/>
              </a:spcBef>
              <a:buNone/>
              <a:defRPr b="0" i="0" sz="1200" u="none" cap="none" strike="noStrike">
                <a:solidFill>
                  <a:srgbClr val="666666"/>
                </a:solidFill>
                <a:latin typeface="Arial Rounded"/>
                <a:ea typeface="Arial Rounded"/>
                <a:cs typeface="Arial Rounded"/>
                <a:sym typeface="Arial Rounded"/>
              </a:defRPr>
            </a:lvl9pPr>
          </a:lstStyle>
          <a:p>
            <a:pPr indent="0" lvl="0" marL="0" rtl="0" algn="ctr">
              <a:spcBef>
                <a:spcPts val="0"/>
              </a:spcBef>
              <a:spcAft>
                <a:spcPts val="0"/>
              </a:spcAft>
              <a:buNone/>
            </a:pPr>
            <a:fld id="{00000000-1234-1234-1234-123412341234}" type="slidenum">
              <a:rPr lang="de"/>
              <a:t>‹#›</a:t>
            </a:fld>
            <a:endParaRPr/>
          </a:p>
        </p:txBody>
      </p:sp>
      <p:pic>
        <p:nvPicPr>
          <p:cNvPr id="1226" name="Google Shape;1226;p216"/>
          <p:cNvPicPr preferRelativeResize="0"/>
          <p:nvPr/>
        </p:nvPicPr>
        <p:blipFill rotWithShape="1">
          <a:blip r:embed="rId2">
            <a:alphaModFix/>
          </a:blip>
          <a:srcRect b="0" l="0" r="0" t="0"/>
          <a:stretch/>
        </p:blipFill>
        <p:spPr>
          <a:xfrm>
            <a:off x="7816132" y="359307"/>
            <a:ext cx="870600" cy="322500"/>
          </a:xfrm>
          <a:prstGeom prst="rect">
            <a:avLst/>
          </a:prstGeom>
          <a:noFill/>
          <a:ln>
            <a:noFill/>
          </a:ln>
        </p:spPr>
      </p:pic>
      <p:sp>
        <p:nvSpPr>
          <p:cNvPr id="1227" name="Google Shape;1227;p216"/>
          <p:cNvSpPr txBox="1"/>
          <p:nvPr>
            <p:ph idx="2" type="subTitle"/>
          </p:nvPr>
        </p:nvSpPr>
        <p:spPr>
          <a:xfrm>
            <a:off x="252618" y="1149825"/>
            <a:ext cx="2751600" cy="583200"/>
          </a:xfrm>
          <a:prstGeom prst="rect">
            <a:avLst/>
          </a:prstGeom>
          <a:solidFill>
            <a:schemeClr val="accent3"/>
          </a:solidFill>
          <a:ln>
            <a:noFill/>
          </a:ln>
        </p:spPr>
        <p:txBody>
          <a:bodyPr anchorCtr="0" anchor="ctr" bIns="91425" lIns="162000" spcFirstLastPara="1" rIns="91425" wrap="square" tIns="91425">
            <a:noAutofit/>
          </a:bodyPr>
          <a:lstStyle>
            <a:lvl1pPr indent="0" lvl="0" marL="0" marR="0" rtl="0">
              <a:lnSpc>
                <a:spcPct val="90000"/>
              </a:lnSpc>
              <a:spcBef>
                <a:spcPts val="800"/>
              </a:spcBef>
              <a:spcAft>
                <a:spcPts val="0"/>
              </a:spcAft>
              <a:buClr>
                <a:schemeClr val="accent1"/>
              </a:buClr>
              <a:buSzPts val="2100"/>
              <a:buFont typeface="Arial Rounded"/>
              <a:buNone/>
              <a:defRPr i="0" u="none" cap="none" strike="noStrike">
                <a:solidFill>
                  <a:schemeClr val="accent1"/>
                </a:solidFill>
                <a:latin typeface="Arial Rounded"/>
                <a:ea typeface="Arial Rounded"/>
                <a:cs typeface="Arial Rounded"/>
                <a:sym typeface="Arial Rounded"/>
              </a:defRPr>
            </a:lvl1pPr>
            <a:lvl2pPr indent="0" lvl="1" marL="3429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2pPr>
            <a:lvl3pPr indent="0" lvl="2" marL="6858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3pPr>
            <a:lvl4pPr indent="0" lvl="3" marL="10287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4pPr>
            <a:lvl5pPr indent="0" lvl="4" marL="13716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5pPr>
            <a:lvl6pPr indent="0" lvl="5" marL="17145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6pPr>
            <a:lvl7pPr indent="0" lvl="6" marL="20574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7pPr>
            <a:lvl8pPr indent="0" lvl="7" marL="24003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8pPr>
            <a:lvl9pPr indent="0" lvl="8" marL="27432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9pPr>
          </a:lstStyle>
          <a:p/>
        </p:txBody>
      </p:sp>
      <p:sp>
        <p:nvSpPr>
          <p:cNvPr id="1228" name="Google Shape;1228;p216"/>
          <p:cNvSpPr txBox="1"/>
          <p:nvPr>
            <p:ph idx="3" type="body"/>
          </p:nvPr>
        </p:nvSpPr>
        <p:spPr>
          <a:xfrm>
            <a:off x="3207741" y="1645225"/>
            <a:ext cx="2786700" cy="31914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1pPr>
            <a:lvl2pPr indent="-342900" lvl="1" marL="914400" marR="0" rtl="0" algn="l">
              <a:lnSpc>
                <a:spcPct val="115000"/>
              </a:lnSpc>
              <a:spcBef>
                <a:spcPts val="400"/>
              </a:spcBef>
              <a:spcAft>
                <a:spcPts val="0"/>
              </a:spcAft>
              <a:buClr>
                <a:schemeClr val="dk1"/>
              </a:buClr>
              <a:buSzPts val="1800"/>
              <a:buFont typeface="Open Sans"/>
              <a:buChar char="•"/>
              <a:defRPr i="0" sz="1800" u="none" cap="none" strike="noStrike">
                <a:solidFill>
                  <a:schemeClr val="dk1"/>
                </a:solidFill>
                <a:latin typeface="Open Sans"/>
                <a:ea typeface="Open Sans"/>
                <a:cs typeface="Open Sans"/>
                <a:sym typeface="Open Sans"/>
              </a:defRPr>
            </a:lvl2pPr>
            <a:lvl3pPr indent="-323850" lvl="2" marL="1371600" marR="0" rtl="0" algn="l">
              <a:lnSpc>
                <a:spcPct val="115000"/>
              </a:lnSpc>
              <a:spcBef>
                <a:spcPts val="400"/>
              </a:spcBef>
              <a:spcAft>
                <a:spcPts val="0"/>
              </a:spcAft>
              <a:buClr>
                <a:schemeClr val="dk1"/>
              </a:buClr>
              <a:buSzPts val="1500"/>
              <a:buFont typeface="Open Sans"/>
              <a:buChar char="•"/>
              <a:defRPr i="0" sz="1500" u="none" cap="none" strike="noStrike">
                <a:solidFill>
                  <a:schemeClr val="dk1"/>
                </a:solidFill>
                <a:latin typeface="Open Sans"/>
                <a:ea typeface="Open Sans"/>
                <a:cs typeface="Open Sans"/>
                <a:sym typeface="Open Sans"/>
              </a:defRPr>
            </a:lvl3pPr>
            <a:lvl4pPr indent="-317500" lvl="3" marL="1828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4pPr>
            <a:lvl5pPr indent="-317500" lvl="4" marL="22860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5pPr>
            <a:lvl6pPr indent="-317500" lvl="5" marL="27432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6pPr>
            <a:lvl7pPr indent="-317500" lvl="6" marL="32004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7pPr>
            <a:lvl8pPr indent="-317500" lvl="7" marL="36576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8pPr>
            <a:lvl9pPr indent="-317500" lvl="8" marL="4114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9pPr>
          </a:lstStyle>
          <a:p/>
        </p:txBody>
      </p:sp>
      <p:sp>
        <p:nvSpPr>
          <p:cNvPr id="1229" name="Google Shape;1229;p216"/>
          <p:cNvSpPr txBox="1"/>
          <p:nvPr>
            <p:ph idx="4" type="subTitle"/>
          </p:nvPr>
        </p:nvSpPr>
        <p:spPr>
          <a:xfrm>
            <a:off x="3242734" y="1149825"/>
            <a:ext cx="2751600" cy="583200"/>
          </a:xfrm>
          <a:prstGeom prst="rect">
            <a:avLst/>
          </a:prstGeom>
          <a:solidFill>
            <a:schemeClr val="accent3"/>
          </a:solidFill>
          <a:ln>
            <a:noFill/>
          </a:ln>
        </p:spPr>
        <p:txBody>
          <a:bodyPr anchorCtr="0" anchor="ctr" bIns="91425" lIns="162000" spcFirstLastPara="1" rIns="91425" wrap="square" tIns="91425">
            <a:noAutofit/>
          </a:bodyPr>
          <a:lstStyle>
            <a:lvl1pPr indent="0" lvl="0" marL="0" marR="0" rtl="0">
              <a:lnSpc>
                <a:spcPct val="90000"/>
              </a:lnSpc>
              <a:spcBef>
                <a:spcPts val="800"/>
              </a:spcBef>
              <a:spcAft>
                <a:spcPts val="0"/>
              </a:spcAft>
              <a:buClr>
                <a:schemeClr val="accent1"/>
              </a:buClr>
              <a:buSzPts val="2100"/>
              <a:buFont typeface="Arial Rounded"/>
              <a:buNone/>
              <a:defRPr i="0" u="none" cap="none" strike="noStrike">
                <a:solidFill>
                  <a:schemeClr val="accent1"/>
                </a:solidFill>
                <a:latin typeface="Arial Rounded"/>
                <a:ea typeface="Arial Rounded"/>
                <a:cs typeface="Arial Rounded"/>
                <a:sym typeface="Arial Rounded"/>
              </a:defRPr>
            </a:lvl1pPr>
            <a:lvl2pPr indent="0" lvl="1" marL="3429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2pPr>
            <a:lvl3pPr indent="0" lvl="2" marL="6858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3pPr>
            <a:lvl4pPr indent="0" lvl="3" marL="10287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4pPr>
            <a:lvl5pPr indent="0" lvl="4" marL="13716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5pPr>
            <a:lvl6pPr indent="0" lvl="5" marL="17145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6pPr>
            <a:lvl7pPr indent="0" lvl="6" marL="20574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7pPr>
            <a:lvl8pPr indent="0" lvl="7" marL="24003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8pPr>
            <a:lvl9pPr indent="0" lvl="8" marL="27432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9pPr>
          </a:lstStyle>
          <a:p/>
        </p:txBody>
      </p:sp>
      <p:sp>
        <p:nvSpPr>
          <p:cNvPr id="1230" name="Google Shape;1230;p216"/>
          <p:cNvSpPr txBox="1"/>
          <p:nvPr>
            <p:ph idx="5" type="body"/>
          </p:nvPr>
        </p:nvSpPr>
        <p:spPr>
          <a:xfrm>
            <a:off x="6152425" y="1645225"/>
            <a:ext cx="2786700" cy="31914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1pPr>
            <a:lvl2pPr indent="-342900" lvl="1" marL="914400" marR="0" rtl="0" algn="l">
              <a:lnSpc>
                <a:spcPct val="115000"/>
              </a:lnSpc>
              <a:spcBef>
                <a:spcPts val="400"/>
              </a:spcBef>
              <a:spcAft>
                <a:spcPts val="0"/>
              </a:spcAft>
              <a:buClr>
                <a:schemeClr val="dk1"/>
              </a:buClr>
              <a:buSzPts val="1800"/>
              <a:buFont typeface="Open Sans"/>
              <a:buChar char="•"/>
              <a:defRPr i="0" sz="1800" u="none" cap="none" strike="noStrike">
                <a:solidFill>
                  <a:schemeClr val="dk1"/>
                </a:solidFill>
                <a:latin typeface="Open Sans"/>
                <a:ea typeface="Open Sans"/>
                <a:cs typeface="Open Sans"/>
                <a:sym typeface="Open Sans"/>
              </a:defRPr>
            </a:lvl2pPr>
            <a:lvl3pPr indent="-323850" lvl="2" marL="1371600" marR="0" rtl="0" algn="l">
              <a:lnSpc>
                <a:spcPct val="115000"/>
              </a:lnSpc>
              <a:spcBef>
                <a:spcPts val="400"/>
              </a:spcBef>
              <a:spcAft>
                <a:spcPts val="0"/>
              </a:spcAft>
              <a:buClr>
                <a:schemeClr val="dk1"/>
              </a:buClr>
              <a:buSzPts val="1500"/>
              <a:buFont typeface="Open Sans"/>
              <a:buChar char="•"/>
              <a:defRPr i="0" sz="1500" u="none" cap="none" strike="noStrike">
                <a:solidFill>
                  <a:schemeClr val="dk1"/>
                </a:solidFill>
                <a:latin typeface="Open Sans"/>
                <a:ea typeface="Open Sans"/>
                <a:cs typeface="Open Sans"/>
                <a:sym typeface="Open Sans"/>
              </a:defRPr>
            </a:lvl3pPr>
            <a:lvl4pPr indent="-317500" lvl="3" marL="1828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4pPr>
            <a:lvl5pPr indent="-317500" lvl="4" marL="22860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5pPr>
            <a:lvl6pPr indent="-317500" lvl="5" marL="27432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6pPr>
            <a:lvl7pPr indent="-317500" lvl="6" marL="32004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7pPr>
            <a:lvl8pPr indent="-317500" lvl="7" marL="36576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8pPr>
            <a:lvl9pPr indent="-317500" lvl="8" marL="4114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9pPr>
          </a:lstStyle>
          <a:p/>
        </p:txBody>
      </p:sp>
      <p:sp>
        <p:nvSpPr>
          <p:cNvPr id="1231" name="Google Shape;1231;p216"/>
          <p:cNvSpPr txBox="1"/>
          <p:nvPr>
            <p:ph idx="6" type="subTitle"/>
          </p:nvPr>
        </p:nvSpPr>
        <p:spPr>
          <a:xfrm>
            <a:off x="6187418" y="1149825"/>
            <a:ext cx="2751600" cy="583200"/>
          </a:xfrm>
          <a:prstGeom prst="rect">
            <a:avLst/>
          </a:prstGeom>
          <a:solidFill>
            <a:schemeClr val="accent3"/>
          </a:solidFill>
          <a:ln>
            <a:noFill/>
          </a:ln>
        </p:spPr>
        <p:txBody>
          <a:bodyPr anchorCtr="0" anchor="ctr" bIns="91425" lIns="162000" spcFirstLastPara="1" rIns="91425" wrap="square" tIns="91425">
            <a:noAutofit/>
          </a:bodyPr>
          <a:lstStyle>
            <a:lvl1pPr indent="0" lvl="0" marL="0" marR="0" rtl="0">
              <a:lnSpc>
                <a:spcPct val="90000"/>
              </a:lnSpc>
              <a:spcBef>
                <a:spcPts val="800"/>
              </a:spcBef>
              <a:spcAft>
                <a:spcPts val="0"/>
              </a:spcAft>
              <a:buClr>
                <a:schemeClr val="accent1"/>
              </a:buClr>
              <a:buSzPts val="2100"/>
              <a:buFont typeface="Arial Rounded"/>
              <a:buNone/>
              <a:defRPr i="0" u="none" cap="none" strike="noStrike">
                <a:solidFill>
                  <a:schemeClr val="accent1"/>
                </a:solidFill>
                <a:latin typeface="Arial Rounded"/>
                <a:ea typeface="Arial Rounded"/>
                <a:cs typeface="Arial Rounded"/>
                <a:sym typeface="Arial Rounded"/>
              </a:defRPr>
            </a:lvl1pPr>
            <a:lvl2pPr indent="0" lvl="1" marL="3429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2pPr>
            <a:lvl3pPr indent="0" lvl="2" marL="6858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3pPr>
            <a:lvl4pPr indent="0" lvl="3" marL="10287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4pPr>
            <a:lvl5pPr indent="0" lvl="4" marL="13716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5pPr>
            <a:lvl6pPr indent="0" lvl="5" marL="17145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6pPr>
            <a:lvl7pPr indent="0" lvl="6" marL="20574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7pPr>
            <a:lvl8pPr indent="0" lvl="7" marL="24003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8pPr>
            <a:lvl9pPr indent="0" lvl="8" marL="27432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4 Content">
  <p:cSld name="OBJECT_1_5_1_1">
    <p:spTree>
      <p:nvGrpSpPr>
        <p:cNvPr id="1232" name="Shape 1232"/>
        <p:cNvGrpSpPr/>
        <p:nvPr/>
      </p:nvGrpSpPr>
      <p:grpSpPr>
        <a:xfrm>
          <a:off x="0" y="0"/>
          <a:ext cx="0" cy="0"/>
          <a:chOff x="0" y="0"/>
          <a:chExt cx="0" cy="0"/>
        </a:xfrm>
      </p:grpSpPr>
      <p:sp>
        <p:nvSpPr>
          <p:cNvPr id="1233" name="Google Shape;1233;p217"/>
          <p:cNvSpPr txBox="1"/>
          <p:nvPr>
            <p:ph type="title"/>
          </p:nvPr>
        </p:nvSpPr>
        <p:spPr>
          <a:xfrm>
            <a:off x="273325" y="147600"/>
            <a:ext cx="7427700" cy="9033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SzPts val="1100"/>
              <a:buNone/>
              <a:defRPr b="0" i="0" sz="2700" u="none" cap="none" strike="noStrike"/>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234" name="Google Shape;1234;p217"/>
          <p:cNvSpPr txBox="1"/>
          <p:nvPr>
            <p:ph idx="1" type="body"/>
          </p:nvPr>
        </p:nvSpPr>
        <p:spPr>
          <a:xfrm>
            <a:off x="160150" y="1645225"/>
            <a:ext cx="2126700" cy="31914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1pPr>
            <a:lvl2pPr indent="-342900" lvl="1" marL="914400" marR="0" rtl="0" algn="l">
              <a:lnSpc>
                <a:spcPct val="115000"/>
              </a:lnSpc>
              <a:spcBef>
                <a:spcPts val="400"/>
              </a:spcBef>
              <a:spcAft>
                <a:spcPts val="0"/>
              </a:spcAft>
              <a:buClr>
                <a:schemeClr val="dk1"/>
              </a:buClr>
              <a:buSzPts val="1800"/>
              <a:buFont typeface="Open Sans"/>
              <a:buChar char="•"/>
              <a:defRPr i="0" sz="1800" u="none" cap="none" strike="noStrike">
                <a:solidFill>
                  <a:schemeClr val="dk1"/>
                </a:solidFill>
                <a:latin typeface="Open Sans"/>
                <a:ea typeface="Open Sans"/>
                <a:cs typeface="Open Sans"/>
                <a:sym typeface="Open Sans"/>
              </a:defRPr>
            </a:lvl2pPr>
            <a:lvl3pPr indent="-323850" lvl="2" marL="1371600" marR="0" rtl="0" algn="l">
              <a:lnSpc>
                <a:spcPct val="115000"/>
              </a:lnSpc>
              <a:spcBef>
                <a:spcPts val="400"/>
              </a:spcBef>
              <a:spcAft>
                <a:spcPts val="0"/>
              </a:spcAft>
              <a:buClr>
                <a:schemeClr val="dk1"/>
              </a:buClr>
              <a:buSzPts val="1500"/>
              <a:buFont typeface="Open Sans"/>
              <a:buChar char="•"/>
              <a:defRPr i="0" sz="1500" u="none" cap="none" strike="noStrike">
                <a:solidFill>
                  <a:schemeClr val="dk1"/>
                </a:solidFill>
                <a:latin typeface="Open Sans"/>
                <a:ea typeface="Open Sans"/>
                <a:cs typeface="Open Sans"/>
                <a:sym typeface="Open Sans"/>
              </a:defRPr>
            </a:lvl3pPr>
            <a:lvl4pPr indent="-317500" lvl="3" marL="1828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4pPr>
            <a:lvl5pPr indent="-317500" lvl="4" marL="22860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5pPr>
            <a:lvl6pPr indent="-317500" lvl="5" marL="27432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6pPr>
            <a:lvl7pPr indent="-317500" lvl="6" marL="32004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7pPr>
            <a:lvl8pPr indent="-317500" lvl="7" marL="36576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8pPr>
            <a:lvl9pPr indent="-317500" lvl="8" marL="4114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9pPr>
          </a:lstStyle>
          <a:p/>
        </p:txBody>
      </p:sp>
      <p:sp>
        <p:nvSpPr>
          <p:cNvPr id="1235" name="Google Shape;1235;p217"/>
          <p:cNvSpPr/>
          <p:nvPr/>
        </p:nvSpPr>
        <p:spPr>
          <a:xfrm>
            <a:off x="7793423" y="4741700"/>
            <a:ext cx="303600" cy="332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17"/>
          <p:cNvSpPr txBox="1"/>
          <p:nvPr>
            <p:ph idx="12" type="sldNum"/>
          </p:nvPr>
        </p:nvSpPr>
        <p:spPr>
          <a:xfrm>
            <a:off x="7787734" y="4768642"/>
            <a:ext cx="303600" cy="273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1200" u="none" cap="none" strike="noStrike">
                <a:solidFill>
                  <a:srgbClr val="666666"/>
                </a:solidFill>
                <a:latin typeface="Arial Rounded"/>
                <a:ea typeface="Arial Rounded"/>
                <a:cs typeface="Arial Rounded"/>
                <a:sym typeface="Arial Rounded"/>
              </a:defRPr>
            </a:lvl1pPr>
            <a:lvl2pPr indent="0" lvl="1" marL="0" marR="0" rtl="0" algn="ctr">
              <a:spcBef>
                <a:spcPts val="0"/>
              </a:spcBef>
              <a:buNone/>
              <a:defRPr b="0" i="0" sz="1200" u="none" cap="none" strike="noStrike">
                <a:solidFill>
                  <a:srgbClr val="666666"/>
                </a:solidFill>
                <a:latin typeface="Arial Rounded"/>
                <a:ea typeface="Arial Rounded"/>
                <a:cs typeface="Arial Rounded"/>
                <a:sym typeface="Arial Rounded"/>
              </a:defRPr>
            </a:lvl2pPr>
            <a:lvl3pPr indent="0" lvl="2" marL="0" marR="0" rtl="0" algn="ctr">
              <a:spcBef>
                <a:spcPts val="0"/>
              </a:spcBef>
              <a:buNone/>
              <a:defRPr b="0" i="0" sz="1200" u="none" cap="none" strike="noStrike">
                <a:solidFill>
                  <a:srgbClr val="666666"/>
                </a:solidFill>
                <a:latin typeface="Arial Rounded"/>
                <a:ea typeface="Arial Rounded"/>
                <a:cs typeface="Arial Rounded"/>
                <a:sym typeface="Arial Rounded"/>
              </a:defRPr>
            </a:lvl3pPr>
            <a:lvl4pPr indent="0" lvl="3" marL="0" marR="0" rtl="0" algn="ctr">
              <a:spcBef>
                <a:spcPts val="0"/>
              </a:spcBef>
              <a:buNone/>
              <a:defRPr b="0" i="0" sz="1200" u="none" cap="none" strike="noStrike">
                <a:solidFill>
                  <a:srgbClr val="666666"/>
                </a:solidFill>
                <a:latin typeface="Arial Rounded"/>
                <a:ea typeface="Arial Rounded"/>
                <a:cs typeface="Arial Rounded"/>
                <a:sym typeface="Arial Rounded"/>
              </a:defRPr>
            </a:lvl4pPr>
            <a:lvl5pPr indent="0" lvl="4" marL="0" marR="0" rtl="0" algn="ctr">
              <a:spcBef>
                <a:spcPts val="0"/>
              </a:spcBef>
              <a:buNone/>
              <a:defRPr b="0" i="0" sz="1200" u="none" cap="none" strike="noStrike">
                <a:solidFill>
                  <a:srgbClr val="666666"/>
                </a:solidFill>
                <a:latin typeface="Arial Rounded"/>
                <a:ea typeface="Arial Rounded"/>
                <a:cs typeface="Arial Rounded"/>
                <a:sym typeface="Arial Rounded"/>
              </a:defRPr>
            </a:lvl5pPr>
            <a:lvl6pPr indent="0" lvl="5" marL="0" marR="0" rtl="0" algn="ctr">
              <a:spcBef>
                <a:spcPts val="0"/>
              </a:spcBef>
              <a:buNone/>
              <a:defRPr b="0" i="0" sz="1200" u="none" cap="none" strike="noStrike">
                <a:solidFill>
                  <a:srgbClr val="666666"/>
                </a:solidFill>
                <a:latin typeface="Arial Rounded"/>
                <a:ea typeface="Arial Rounded"/>
                <a:cs typeface="Arial Rounded"/>
                <a:sym typeface="Arial Rounded"/>
              </a:defRPr>
            </a:lvl6pPr>
            <a:lvl7pPr indent="0" lvl="6" marL="0" marR="0" rtl="0" algn="ctr">
              <a:spcBef>
                <a:spcPts val="0"/>
              </a:spcBef>
              <a:buNone/>
              <a:defRPr b="0" i="0" sz="1200" u="none" cap="none" strike="noStrike">
                <a:solidFill>
                  <a:srgbClr val="666666"/>
                </a:solidFill>
                <a:latin typeface="Arial Rounded"/>
                <a:ea typeface="Arial Rounded"/>
                <a:cs typeface="Arial Rounded"/>
                <a:sym typeface="Arial Rounded"/>
              </a:defRPr>
            </a:lvl7pPr>
            <a:lvl8pPr indent="0" lvl="7" marL="0" marR="0" rtl="0" algn="ctr">
              <a:spcBef>
                <a:spcPts val="0"/>
              </a:spcBef>
              <a:buNone/>
              <a:defRPr b="0" i="0" sz="1200" u="none" cap="none" strike="noStrike">
                <a:solidFill>
                  <a:srgbClr val="666666"/>
                </a:solidFill>
                <a:latin typeface="Arial Rounded"/>
                <a:ea typeface="Arial Rounded"/>
                <a:cs typeface="Arial Rounded"/>
                <a:sym typeface="Arial Rounded"/>
              </a:defRPr>
            </a:lvl8pPr>
            <a:lvl9pPr indent="0" lvl="8" marL="0" marR="0" rtl="0" algn="ctr">
              <a:spcBef>
                <a:spcPts val="0"/>
              </a:spcBef>
              <a:buNone/>
              <a:defRPr b="0" i="0" sz="1200" u="none" cap="none" strike="noStrike">
                <a:solidFill>
                  <a:srgbClr val="666666"/>
                </a:solidFill>
                <a:latin typeface="Arial Rounded"/>
                <a:ea typeface="Arial Rounded"/>
                <a:cs typeface="Arial Rounded"/>
                <a:sym typeface="Arial Rounded"/>
              </a:defRPr>
            </a:lvl9pPr>
          </a:lstStyle>
          <a:p>
            <a:pPr indent="0" lvl="0" marL="0" rtl="0" algn="ctr">
              <a:spcBef>
                <a:spcPts val="0"/>
              </a:spcBef>
              <a:spcAft>
                <a:spcPts val="0"/>
              </a:spcAft>
              <a:buNone/>
            </a:pPr>
            <a:fld id="{00000000-1234-1234-1234-123412341234}" type="slidenum">
              <a:rPr lang="de"/>
              <a:t>‹#›</a:t>
            </a:fld>
            <a:endParaRPr/>
          </a:p>
        </p:txBody>
      </p:sp>
      <p:pic>
        <p:nvPicPr>
          <p:cNvPr id="1237" name="Google Shape;1237;p217"/>
          <p:cNvPicPr preferRelativeResize="0"/>
          <p:nvPr/>
        </p:nvPicPr>
        <p:blipFill rotWithShape="1">
          <a:blip r:embed="rId2">
            <a:alphaModFix/>
          </a:blip>
          <a:srcRect b="0" l="0" r="0" t="0"/>
          <a:stretch/>
        </p:blipFill>
        <p:spPr>
          <a:xfrm>
            <a:off x="7816132" y="359307"/>
            <a:ext cx="870600" cy="322500"/>
          </a:xfrm>
          <a:prstGeom prst="rect">
            <a:avLst/>
          </a:prstGeom>
          <a:noFill/>
          <a:ln>
            <a:noFill/>
          </a:ln>
        </p:spPr>
      </p:pic>
      <p:sp>
        <p:nvSpPr>
          <p:cNvPr id="1238" name="Google Shape;1238;p217"/>
          <p:cNvSpPr txBox="1"/>
          <p:nvPr>
            <p:ph idx="2" type="body"/>
          </p:nvPr>
        </p:nvSpPr>
        <p:spPr>
          <a:xfrm>
            <a:off x="2406625" y="1645225"/>
            <a:ext cx="2126700" cy="31914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1pPr>
            <a:lvl2pPr indent="-342900" lvl="1" marL="914400" marR="0" rtl="0" algn="l">
              <a:lnSpc>
                <a:spcPct val="115000"/>
              </a:lnSpc>
              <a:spcBef>
                <a:spcPts val="400"/>
              </a:spcBef>
              <a:spcAft>
                <a:spcPts val="0"/>
              </a:spcAft>
              <a:buClr>
                <a:schemeClr val="dk1"/>
              </a:buClr>
              <a:buSzPts val="1800"/>
              <a:buFont typeface="Open Sans"/>
              <a:buChar char="•"/>
              <a:defRPr i="0" sz="1800" u="none" cap="none" strike="noStrike">
                <a:solidFill>
                  <a:schemeClr val="dk1"/>
                </a:solidFill>
                <a:latin typeface="Open Sans"/>
                <a:ea typeface="Open Sans"/>
                <a:cs typeface="Open Sans"/>
                <a:sym typeface="Open Sans"/>
              </a:defRPr>
            </a:lvl2pPr>
            <a:lvl3pPr indent="-323850" lvl="2" marL="1371600" marR="0" rtl="0" algn="l">
              <a:lnSpc>
                <a:spcPct val="115000"/>
              </a:lnSpc>
              <a:spcBef>
                <a:spcPts val="400"/>
              </a:spcBef>
              <a:spcAft>
                <a:spcPts val="0"/>
              </a:spcAft>
              <a:buClr>
                <a:schemeClr val="dk1"/>
              </a:buClr>
              <a:buSzPts val="1500"/>
              <a:buFont typeface="Open Sans"/>
              <a:buChar char="•"/>
              <a:defRPr i="0" sz="1500" u="none" cap="none" strike="noStrike">
                <a:solidFill>
                  <a:schemeClr val="dk1"/>
                </a:solidFill>
                <a:latin typeface="Open Sans"/>
                <a:ea typeface="Open Sans"/>
                <a:cs typeface="Open Sans"/>
                <a:sym typeface="Open Sans"/>
              </a:defRPr>
            </a:lvl3pPr>
            <a:lvl4pPr indent="-317500" lvl="3" marL="1828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4pPr>
            <a:lvl5pPr indent="-317500" lvl="4" marL="22860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5pPr>
            <a:lvl6pPr indent="-317500" lvl="5" marL="27432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6pPr>
            <a:lvl7pPr indent="-317500" lvl="6" marL="32004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7pPr>
            <a:lvl8pPr indent="-317500" lvl="7" marL="36576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8pPr>
            <a:lvl9pPr indent="-317500" lvl="8" marL="4114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9pPr>
          </a:lstStyle>
          <a:p/>
        </p:txBody>
      </p:sp>
      <p:sp>
        <p:nvSpPr>
          <p:cNvPr id="1239" name="Google Shape;1239;p217"/>
          <p:cNvSpPr txBox="1"/>
          <p:nvPr>
            <p:ph idx="3" type="body"/>
          </p:nvPr>
        </p:nvSpPr>
        <p:spPr>
          <a:xfrm>
            <a:off x="4643325" y="1645225"/>
            <a:ext cx="2126700" cy="31914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1pPr>
            <a:lvl2pPr indent="-342900" lvl="1" marL="914400" marR="0" rtl="0" algn="l">
              <a:lnSpc>
                <a:spcPct val="115000"/>
              </a:lnSpc>
              <a:spcBef>
                <a:spcPts val="400"/>
              </a:spcBef>
              <a:spcAft>
                <a:spcPts val="0"/>
              </a:spcAft>
              <a:buClr>
                <a:schemeClr val="dk1"/>
              </a:buClr>
              <a:buSzPts val="1800"/>
              <a:buFont typeface="Open Sans"/>
              <a:buChar char="•"/>
              <a:defRPr i="0" sz="1800" u="none" cap="none" strike="noStrike">
                <a:solidFill>
                  <a:schemeClr val="dk1"/>
                </a:solidFill>
                <a:latin typeface="Open Sans"/>
                <a:ea typeface="Open Sans"/>
                <a:cs typeface="Open Sans"/>
                <a:sym typeface="Open Sans"/>
              </a:defRPr>
            </a:lvl2pPr>
            <a:lvl3pPr indent="-323850" lvl="2" marL="1371600" marR="0" rtl="0" algn="l">
              <a:lnSpc>
                <a:spcPct val="115000"/>
              </a:lnSpc>
              <a:spcBef>
                <a:spcPts val="400"/>
              </a:spcBef>
              <a:spcAft>
                <a:spcPts val="0"/>
              </a:spcAft>
              <a:buClr>
                <a:schemeClr val="dk1"/>
              </a:buClr>
              <a:buSzPts val="1500"/>
              <a:buFont typeface="Open Sans"/>
              <a:buChar char="•"/>
              <a:defRPr i="0" sz="1500" u="none" cap="none" strike="noStrike">
                <a:solidFill>
                  <a:schemeClr val="dk1"/>
                </a:solidFill>
                <a:latin typeface="Open Sans"/>
                <a:ea typeface="Open Sans"/>
                <a:cs typeface="Open Sans"/>
                <a:sym typeface="Open Sans"/>
              </a:defRPr>
            </a:lvl3pPr>
            <a:lvl4pPr indent="-317500" lvl="3" marL="1828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4pPr>
            <a:lvl5pPr indent="-317500" lvl="4" marL="22860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5pPr>
            <a:lvl6pPr indent="-317500" lvl="5" marL="27432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6pPr>
            <a:lvl7pPr indent="-317500" lvl="6" marL="32004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7pPr>
            <a:lvl8pPr indent="-317500" lvl="7" marL="36576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8pPr>
            <a:lvl9pPr indent="-317500" lvl="8" marL="4114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9pPr>
          </a:lstStyle>
          <a:p/>
        </p:txBody>
      </p:sp>
      <p:sp>
        <p:nvSpPr>
          <p:cNvPr id="1240" name="Google Shape;1240;p217"/>
          <p:cNvSpPr txBox="1"/>
          <p:nvPr>
            <p:ph idx="4" type="body"/>
          </p:nvPr>
        </p:nvSpPr>
        <p:spPr>
          <a:xfrm>
            <a:off x="6902700" y="1645225"/>
            <a:ext cx="2126400" cy="31914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1pPr>
            <a:lvl2pPr indent="-342900" lvl="1" marL="914400" marR="0" rtl="0" algn="l">
              <a:lnSpc>
                <a:spcPct val="115000"/>
              </a:lnSpc>
              <a:spcBef>
                <a:spcPts val="400"/>
              </a:spcBef>
              <a:spcAft>
                <a:spcPts val="0"/>
              </a:spcAft>
              <a:buClr>
                <a:schemeClr val="dk1"/>
              </a:buClr>
              <a:buSzPts val="1800"/>
              <a:buFont typeface="Open Sans"/>
              <a:buChar char="•"/>
              <a:defRPr i="0" sz="1800" u="none" cap="none" strike="noStrike">
                <a:solidFill>
                  <a:schemeClr val="dk1"/>
                </a:solidFill>
                <a:latin typeface="Open Sans"/>
                <a:ea typeface="Open Sans"/>
                <a:cs typeface="Open Sans"/>
                <a:sym typeface="Open Sans"/>
              </a:defRPr>
            </a:lvl2pPr>
            <a:lvl3pPr indent="-323850" lvl="2" marL="1371600" marR="0" rtl="0" algn="l">
              <a:lnSpc>
                <a:spcPct val="115000"/>
              </a:lnSpc>
              <a:spcBef>
                <a:spcPts val="400"/>
              </a:spcBef>
              <a:spcAft>
                <a:spcPts val="0"/>
              </a:spcAft>
              <a:buClr>
                <a:schemeClr val="dk1"/>
              </a:buClr>
              <a:buSzPts val="1500"/>
              <a:buFont typeface="Open Sans"/>
              <a:buChar char="•"/>
              <a:defRPr i="0" sz="1500" u="none" cap="none" strike="noStrike">
                <a:solidFill>
                  <a:schemeClr val="dk1"/>
                </a:solidFill>
                <a:latin typeface="Open Sans"/>
                <a:ea typeface="Open Sans"/>
                <a:cs typeface="Open Sans"/>
                <a:sym typeface="Open Sans"/>
              </a:defRPr>
            </a:lvl3pPr>
            <a:lvl4pPr indent="-317500" lvl="3" marL="1828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4pPr>
            <a:lvl5pPr indent="-317500" lvl="4" marL="22860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5pPr>
            <a:lvl6pPr indent="-317500" lvl="5" marL="27432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6pPr>
            <a:lvl7pPr indent="-317500" lvl="6" marL="32004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7pPr>
            <a:lvl8pPr indent="-317500" lvl="7" marL="36576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8pPr>
            <a:lvl9pPr indent="-317500" lvl="8" marL="4114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9pPr>
          </a:lstStyle>
          <a:p/>
        </p:txBody>
      </p:sp>
      <p:sp>
        <p:nvSpPr>
          <p:cNvPr id="1241" name="Google Shape;1241;p217"/>
          <p:cNvSpPr txBox="1"/>
          <p:nvPr>
            <p:ph idx="5" type="subTitle"/>
          </p:nvPr>
        </p:nvSpPr>
        <p:spPr>
          <a:xfrm>
            <a:off x="159896" y="1149825"/>
            <a:ext cx="2126700" cy="583200"/>
          </a:xfrm>
          <a:prstGeom prst="rect">
            <a:avLst/>
          </a:prstGeom>
          <a:solidFill>
            <a:schemeClr val="accent3"/>
          </a:solidFill>
          <a:ln>
            <a:noFill/>
          </a:ln>
        </p:spPr>
        <p:txBody>
          <a:bodyPr anchorCtr="0" anchor="ctr" bIns="91425" lIns="162000" spcFirstLastPara="1" rIns="91425" wrap="square" tIns="91425">
            <a:noAutofit/>
          </a:bodyPr>
          <a:lstStyle>
            <a:lvl1pPr indent="0" lvl="0" marL="0" marR="0" rtl="0">
              <a:lnSpc>
                <a:spcPct val="90000"/>
              </a:lnSpc>
              <a:spcBef>
                <a:spcPts val="800"/>
              </a:spcBef>
              <a:spcAft>
                <a:spcPts val="0"/>
              </a:spcAft>
              <a:buClr>
                <a:schemeClr val="accent1"/>
              </a:buClr>
              <a:buSzPts val="2100"/>
              <a:buFont typeface="Arial Rounded"/>
              <a:buNone/>
              <a:defRPr i="0" u="none" cap="none" strike="noStrike">
                <a:solidFill>
                  <a:schemeClr val="accent1"/>
                </a:solidFill>
                <a:latin typeface="Arial Rounded"/>
                <a:ea typeface="Arial Rounded"/>
                <a:cs typeface="Arial Rounded"/>
                <a:sym typeface="Arial Rounded"/>
              </a:defRPr>
            </a:lvl1pPr>
            <a:lvl2pPr indent="0" lvl="1" marL="3429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2pPr>
            <a:lvl3pPr indent="0" lvl="2" marL="6858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3pPr>
            <a:lvl4pPr indent="0" lvl="3" marL="10287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4pPr>
            <a:lvl5pPr indent="0" lvl="4" marL="13716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5pPr>
            <a:lvl6pPr indent="0" lvl="5" marL="17145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6pPr>
            <a:lvl7pPr indent="0" lvl="6" marL="20574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7pPr>
            <a:lvl8pPr indent="0" lvl="7" marL="24003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8pPr>
            <a:lvl9pPr indent="0" lvl="8" marL="27432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9pPr>
          </a:lstStyle>
          <a:p/>
        </p:txBody>
      </p:sp>
      <p:sp>
        <p:nvSpPr>
          <p:cNvPr id="1242" name="Google Shape;1242;p217"/>
          <p:cNvSpPr txBox="1"/>
          <p:nvPr>
            <p:ph idx="6" type="subTitle"/>
          </p:nvPr>
        </p:nvSpPr>
        <p:spPr>
          <a:xfrm>
            <a:off x="2406361" y="1149825"/>
            <a:ext cx="2126700" cy="583200"/>
          </a:xfrm>
          <a:prstGeom prst="rect">
            <a:avLst/>
          </a:prstGeom>
          <a:solidFill>
            <a:schemeClr val="accent3"/>
          </a:solidFill>
          <a:ln>
            <a:noFill/>
          </a:ln>
        </p:spPr>
        <p:txBody>
          <a:bodyPr anchorCtr="0" anchor="ctr" bIns="91425" lIns="162000" spcFirstLastPara="1" rIns="91425" wrap="square" tIns="91425">
            <a:noAutofit/>
          </a:bodyPr>
          <a:lstStyle>
            <a:lvl1pPr indent="0" lvl="0" marL="0" marR="0" rtl="0">
              <a:lnSpc>
                <a:spcPct val="90000"/>
              </a:lnSpc>
              <a:spcBef>
                <a:spcPts val="800"/>
              </a:spcBef>
              <a:spcAft>
                <a:spcPts val="0"/>
              </a:spcAft>
              <a:buClr>
                <a:schemeClr val="accent1"/>
              </a:buClr>
              <a:buSzPts val="2100"/>
              <a:buFont typeface="Arial Rounded"/>
              <a:buNone/>
              <a:defRPr i="0" u="none" cap="none" strike="noStrike">
                <a:solidFill>
                  <a:schemeClr val="accent1"/>
                </a:solidFill>
                <a:latin typeface="Arial Rounded"/>
                <a:ea typeface="Arial Rounded"/>
                <a:cs typeface="Arial Rounded"/>
                <a:sym typeface="Arial Rounded"/>
              </a:defRPr>
            </a:lvl1pPr>
            <a:lvl2pPr indent="0" lvl="1" marL="3429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2pPr>
            <a:lvl3pPr indent="0" lvl="2" marL="6858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3pPr>
            <a:lvl4pPr indent="0" lvl="3" marL="10287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4pPr>
            <a:lvl5pPr indent="0" lvl="4" marL="13716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5pPr>
            <a:lvl6pPr indent="0" lvl="5" marL="17145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6pPr>
            <a:lvl7pPr indent="0" lvl="6" marL="20574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7pPr>
            <a:lvl8pPr indent="0" lvl="7" marL="24003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8pPr>
            <a:lvl9pPr indent="0" lvl="8" marL="27432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9pPr>
          </a:lstStyle>
          <a:p/>
        </p:txBody>
      </p:sp>
      <p:sp>
        <p:nvSpPr>
          <p:cNvPr id="1243" name="Google Shape;1243;p217"/>
          <p:cNvSpPr txBox="1"/>
          <p:nvPr>
            <p:ph idx="7" type="subTitle"/>
          </p:nvPr>
        </p:nvSpPr>
        <p:spPr>
          <a:xfrm>
            <a:off x="4643068" y="1149825"/>
            <a:ext cx="2126700" cy="583200"/>
          </a:xfrm>
          <a:prstGeom prst="rect">
            <a:avLst/>
          </a:prstGeom>
          <a:solidFill>
            <a:schemeClr val="accent3"/>
          </a:solidFill>
          <a:ln>
            <a:noFill/>
          </a:ln>
        </p:spPr>
        <p:txBody>
          <a:bodyPr anchorCtr="0" anchor="ctr" bIns="91425" lIns="162000" spcFirstLastPara="1" rIns="91425" wrap="square" tIns="91425">
            <a:noAutofit/>
          </a:bodyPr>
          <a:lstStyle>
            <a:lvl1pPr indent="0" lvl="0" marL="0" marR="0" rtl="0">
              <a:lnSpc>
                <a:spcPct val="90000"/>
              </a:lnSpc>
              <a:spcBef>
                <a:spcPts val="800"/>
              </a:spcBef>
              <a:spcAft>
                <a:spcPts val="0"/>
              </a:spcAft>
              <a:buClr>
                <a:schemeClr val="accent1"/>
              </a:buClr>
              <a:buSzPts val="2100"/>
              <a:buFont typeface="Arial Rounded"/>
              <a:buNone/>
              <a:defRPr i="0" u="none" cap="none" strike="noStrike">
                <a:solidFill>
                  <a:schemeClr val="accent1"/>
                </a:solidFill>
                <a:latin typeface="Arial Rounded"/>
                <a:ea typeface="Arial Rounded"/>
                <a:cs typeface="Arial Rounded"/>
                <a:sym typeface="Arial Rounded"/>
              </a:defRPr>
            </a:lvl1pPr>
            <a:lvl2pPr indent="0" lvl="1" marL="3429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2pPr>
            <a:lvl3pPr indent="0" lvl="2" marL="6858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3pPr>
            <a:lvl4pPr indent="0" lvl="3" marL="10287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4pPr>
            <a:lvl5pPr indent="0" lvl="4" marL="13716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5pPr>
            <a:lvl6pPr indent="0" lvl="5" marL="17145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6pPr>
            <a:lvl7pPr indent="0" lvl="6" marL="20574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7pPr>
            <a:lvl8pPr indent="0" lvl="7" marL="24003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8pPr>
            <a:lvl9pPr indent="0" lvl="8" marL="27432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9pPr>
          </a:lstStyle>
          <a:p/>
        </p:txBody>
      </p:sp>
      <p:sp>
        <p:nvSpPr>
          <p:cNvPr id="1244" name="Google Shape;1244;p217"/>
          <p:cNvSpPr txBox="1"/>
          <p:nvPr>
            <p:ph idx="8" type="subTitle"/>
          </p:nvPr>
        </p:nvSpPr>
        <p:spPr>
          <a:xfrm>
            <a:off x="6902454" y="1149825"/>
            <a:ext cx="2126700" cy="583200"/>
          </a:xfrm>
          <a:prstGeom prst="rect">
            <a:avLst/>
          </a:prstGeom>
          <a:solidFill>
            <a:schemeClr val="accent3"/>
          </a:solidFill>
          <a:ln>
            <a:noFill/>
          </a:ln>
        </p:spPr>
        <p:txBody>
          <a:bodyPr anchorCtr="0" anchor="ctr" bIns="91425" lIns="162000" spcFirstLastPara="1" rIns="91425" wrap="square" tIns="91425">
            <a:noAutofit/>
          </a:bodyPr>
          <a:lstStyle>
            <a:lvl1pPr indent="0" lvl="0" marL="0" marR="0" rtl="0">
              <a:lnSpc>
                <a:spcPct val="90000"/>
              </a:lnSpc>
              <a:spcBef>
                <a:spcPts val="800"/>
              </a:spcBef>
              <a:spcAft>
                <a:spcPts val="0"/>
              </a:spcAft>
              <a:buClr>
                <a:schemeClr val="accent1"/>
              </a:buClr>
              <a:buSzPts val="2100"/>
              <a:buFont typeface="Arial Rounded"/>
              <a:buNone/>
              <a:defRPr i="0" u="none" cap="none" strike="noStrike">
                <a:solidFill>
                  <a:schemeClr val="accent1"/>
                </a:solidFill>
                <a:latin typeface="Arial Rounded"/>
                <a:ea typeface="Arial Rounded"/>
                <a:cs typeface="Arial Rounded"/>
                <a:sym typeface="Arial Rounded"/>
              </a:defRPr>
            </a:lvl1pPr>
            <a:lvl2pPr indent="0" lvl="1" marL="3429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2pPr>
            <a:lvl3pPr indent="0" lvl="2" marL="6858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3pPr>
            <a:lvl4pPr indent="0" lvl="3" marL="10287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4pPr>
            <a:lvl5pPr indent="0" lvl="4" marL="13716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5pPr>
            <a:lvl6pPr indent="0" lvl="5" marL="17145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6pPr>
            <a:lvl7pPr indent="0" lvl="6" marL="20574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7pPr>
            <a:lvl8pPr indent="0" lvl="7" marL="24003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8pPr>
            <a:lvl9pPr indent="0" lvl="8" marL="27432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ntent 1 1">
  <p:cSld name="OBJECT_1_5_1_1_1">
    <p:spTree>
      <p:nvGrpSpPr>
        <p:cNvPr id="1245" name="Shape 1245"/>
        <p:cNvGrpSpPr/>
        <p:nvPr/>
      </p:nvGrpSpPr>
      <p:grpSpPr>
        <a:xfrm>
          <a:off x="0" y="0"/>
          <a:ext cx="0" cy="0"/>
          <a:chOff x="0" y="0"/>
          <a:chExt cx="0" cy="0"/>
        </a:xfrm>
      </p:grpSpPr>
      <p:sp>
        <p:nvSpPr>
          <p:cNvPr id="1246" name="Google Shape;1246;p218"/>
          <p:cNvSpPr txBox="1"/>
          <p:nvPr>
            <p:ph idx="1" type="subTitle"/>
          </p:nvPr>
        </p:nvSpPr>
        <p:spPr>
          <a:xfrm>
            <a:off x="395650" y="53825"/>
            <a:ext cx="4297200" cy="2462100"/>
          </a:xfrm>
          <a:prstGeom prst="rect">
            <a:avLst/>
          </a:prstGeom>
          <a:solidFill>
            <a:schemeClr val="accent2"/>
          </a:solidFill>
          <a:ln>
            <a:noFill/>
          </a:ln>
        </p:spPr>
        <p:txBody>
          <a:bodyPr anchorCtr="0" anchor="t" bIns="91425" lIns="198000" spcFirstLastPara="1" rIns="91425" wrap="square" tIns="108000">
            <a:noAutofit/>
          </a:bodyPr>
          <a:lstStyle>
            <a:lvl1pPr indent="0" lvl="0" marL="0" marR="0" rtl="0">
              <a:lnSpc>
                <a:spcPct val="90000"/>
              </a:lnSpc>
              <a:spcBef>
                <a:spcPts val="800"/>
              </a:spcBef>
              <a:spcAft>
                <a:spcPts val="0"/>
              </a:spcAft>
              <a:buClr>
                <a:srgbClr val="FFFFFF"/>
              </a:buClr>
              <a:buSzPts val="2100"/>
              <a:buFont typeface="Arial Rounded"/>
              <a:buNone/>
              <a:defRPr i="0" u="none" cap="none" strike="noStrike">
                <a:solidFill>
                  <a:srgbClr val="FFFFFF"/>
                </a:solidFill>
                <a:latin typeface="Arial Rounded"/>
                <a:ea typeface="Arial Rounded"/>
                <a:cs typeface="Arial Rounded"/>
                <a:sym typeface="Arial Rounded"/>
              </a:defRPr>
            </a:lvl1pPr>
            <a:lvl2pPr indent="0" lvl="1" marL="3429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2pPr>
            <a:lvl3pPr indent="0" lvl="2" marL="6858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3pPr>
            <a:lvl4pPr indent="0" lvl="3" marL="10287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4pPr>
            <a:lvl5pPr indent="0" lvl="4" marL="13716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5pPr>
            <a:lvl6pPr indent="0" lvl="5" marL="17145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6pPr>
            <a:lvl7pPr indent="0" lvl="6" marL="20574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7pPr>
            <a:lvl8pPr indent="0" lvl="7" marL="24003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8pPr>
            <a:lvl9pPr indent="0" lvl="8" marL="27432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9pPr>
          </a:lstStyle>
          <a:p/>
        </p:txBody>
      </p:sp>
      <p:sp>
        <p:nvSpPr>
          <p:cNvPr id="1247" name="Google Shape;1247;p218"/>
          <p:cNvSpPr txBox="1"/>
          <p:nvPr>
            <p:ph type="title"/>
          </p:nvPr>
        </p:nvSpPr>
        <p:spPr>
          <a:xfrm rot="-5400000">
            <a:off x="-1671000" y="1854650"/>
            <a:ext cx="3780000" cy="438000"/>
          </a:xfrm>
          <a:prstGeom prst="rect">
            <a:avLst/>
          </a:prstGeom>
          <a:noFill/>
          <a:ln>
            <a:noFill/>
          </a:ln>
        </p:spPr>
        <p:txBody>
          <a:bodyPr anchorCtr="0" anchor="ctr" bIns="68575" lIns="68575" spcFirstLastPara="1" rIns="68575" wrap="square" tIns="68575">
            <a:noAutofit/>
          </a:bodyPr>
          <a:lstStyle>
            <a:lvl1pPr indent="0" lvl="0" marL="0" marR="0" rtl="0" algn="r">
              <a:lnSpc>
                <a:spcPct val="90000"/>
              </a:lnSpc>
              <a:spcBef>
                <a:spcPts val="0"/>
              </a:spcBef>
              <a:spcAft>
                <a:spcPts val="0"/>
              </a:spcAft>
              <a:buSzPts val="2000"/>
              <a:buFont typeface="Open Sans"/>
              <a:buNone/>
              <a:defRPr i="0" sz="2000" u="none" cap="none" strike="noStrike">
                <a:latin typeface="Open Sans"/>
                <a:ea typeface="Open Sans"/>
                <a:cs typeface="Open Sans"/>
                <a:sym typeface="Open Sans"/>
              </a:defRPr>
            </a:lvl1pPr>
            <a:lvl2pPr indent="0" lvl="1" rtl="0" algn="r">
              <a:spcBef>
                <a:spcPts val="0"/>
              </a:spcBef>
              <a:spcAft>
                <a:spcPts val="0"/>
              </a:spcAft>
              <a:buSzPts val="2000"/>
              <a:buFont typeface="Open Sans"/>
              <a:buNone/>
              <a:defRPr sz="2000">
                <a:latin typeface="Open Sans"/>
                <a:ea typeface="Open Sans"/>
                <a:cs typeface="Open Sans"/>
                <a:sym typeface="Open Sans"/>
              </a:defRPr>
            </a:lvl2pPr>
            <a:lvl3pPr indent="0" lvl="2" rtl="0" algn="r">
              <a:spcBef>
                <a:spcPts val="0"/>
              </a:spcBef>
              <a:spcAft>
                <a:spcPts val="0"/>
              </a:spcAft>
              <a:buSzPts val="2000"/>
              <a:buFont typeface="Open Sans"/>
              <a:buNone/>
              <a:defRPr sz="2000">
                <a:latin typeface="Open Sans"/>
                <a:ea typeface="Open Sans"/>
                <a:cs typeface="Open Sans"/>
                <a:sym typeface="Open Sans"/>
              </a:defRPr>
            </a:lvl3pPr>
            <a:lvl4pPr indent="0" lvl="3" rtl="0" algn="r">
              <a:spcBef>
                <a:spcPts val="0"/>
              </a:spcBef>
              <a:spcAft>
                <a:spcPts val="0"/>
              </a:spcAft>
              <a:buSzPts val="2000"/>
              <a:buFont typeface="Open Sans"/>
              <a:buNone/>
              <a:defRPr sz="2000">
                <a:latin typeface="Open Sans"/>
                <a:ea typeface="Open Sans"/>
                <a:cs typeface="Open Sans"/>
                <a:sym typeface="Open Sans"/>
              </a:defRPr>
            </a:lvl4pPr>
            <a:lvl5pPr indent="0" lvl="4" rtl="0" algn="r">
              <a:spcBef>
                <a:spcPts val="0"/>
              </a:spcBef>
              <a:spcAft>
                <a:spcPts val="0"/>
              </a:spcAft>
              <a:buSzPts val="2000"/>
              <a:buFont typeface="Open Sans"/>
              <a:buNone/>
              <a:defRPr sz="2000">
                <a:latin typeface="Open Sans"/>
                <a:ea typeface="Open Sans"/>
                <a:cs typeface="Open Sans"/>
                <a:sym typeface="Open Sans"/>
              </a:defRPr>
            </a:lvl5pPr>
            <a:lvl6pPr indent="0" lvl="5" rtl="0" algn="r">
              <a:spcBef>
                <a:spcPts val="0"/>
              </a:spcBef>
              <a:spcAft>
                <a:spcPts val="0"/>
              </a:spcAft>
              <a:buSzPts val="2000"/>
              <a:buFont typeface="Open Sans"/>
              <a:buNone/>
              <a:defRPr sz="2000">
                <a:latin typeface="Open Sans"/>
                <a:ea typeface="Open Sans"/>
                <a:cs typeface="Open Sans"/>
                <a:sym typeface="Open Sans"/>
              </a:defRPr>
            </a:lvl6pPr>
            <a:lvl7pPr indent="0" lvl="6" rtl="0" algn="r">
              <a:spcBef>
                <a:spcPts val="0"/>
              </a:spcBef>
              <a:spcAft>
                <a:spcPts val="0"/>
              </a:spcAft>
              <a:buSzPts val="2000"/>
              <a:buFont typeface="Open Sans"/>
              <a:buNone/>
              <a:defRPr sz="2000">
                <a:latin typeface="Open Sans"/>
                <a:ea typeface="Open Sans"/>
                <a:cs typeface="Open Sans"/>
                <a:sym typeface="Open Sans"/>
              </a:defRPr>
            </a:lvl7pPr>
            <a:lvl8pPr indent="0" lvl="7" rtl="0" algn="r">
              <a:spcBef>
                <a:spcPts val="0"/>
              </a:spcBef>
              <a:spcAft>
                <a:spcPts val="0"/>
              </a:spcAft>
              <a:buSzPts val="2000"/>
              <a:buFont typeface="Open Sans"/>
              <a:buNone/>
              <a:defRPr sz="2000">
                <a:latin typeface="Open Sans"/>
                <a:ea typeface="Open Sans"/>
                <a:cs typeface="Open Sans"/>
                <a:sym typeface="Open Sans"/>
              </a:defRPr>
            </a:lvl8pPr>
            <a:lvl9pPr indent="0" lvl="8" rtl="0" algn="r">
              <a:spcBef>
                <a:spcPts val="0"/>
              </a:spcBef>
              <a:spcAft>
                <a:spcPts val="0"/>
              </a:spcAft>
              <a:buSzPts val="2000"/>
              <a:buFont typeface="Open Sans"/>
              <a:buNone/>
              <a:defRPr sz="2000">
                <a:latin typeface="Open Sans"/>
                <a:ea typeface="Open Sans"/>
                <a:cs typeface="Open Sans"/>
                <a:sym typeface="Open Sans"/>
              </a:defRPr>
            </a:lvl9pPr>
          </a:lstStyle>
          <a:p/>
        </p:txBody>
      </p:sp>
      <p:sp>
        <p:nvSpPr>
          <p:cNvPr id="1248" name="Google Shape;1248;p218"/>
          <p:cNvSpPr txBox="1"/>
          <p:nvPr>
            <p:ph idx="2" type="body"/>
          </p:nvPr>
        </p:nvSpPr>
        <p:spPr>
          <a:xfrm>
            <a:off x="423875" y="806600"/>
            <a:ext cx="4254900" cy="1624500"/>
          </a:xfrm>
          <a:prstGeom prst="rect">
            <a:avLst/>
          </a:prstGeom>
          <a:noFill/>
          <a:ln>
            <a:noFill/>
          </a:ln>
        </p:spPr>
        <p:txBody>
          <a:bodyPr anchorCtr="0" anchor="t" bIns="91425" lIns="198000" spcFirstLastPara="1" rIns="91425" wrap="square" tIns="91425">
            <a:noAutofit/>
          </a:bodyPr>
          <a:lstStyle>
            <a:lvl1pPr indent="-342900" lvl="0" marL="457200" marR="0" rtl="0" algn="l">
              <a:lnSpc>
                <a:spcPct val="115000"/>
              </a:lnSpc>
              <a:spcBef>
                <a:spcPts val="800"/>
              </a:spcBef>
              <a:spcAft>
                <a:spcPts val="0"/>
              </a:spcAft>
              <a:buClr>
                <a:schemeClr val="lt1"/>
              </a:buClr>
              <a:buSzPts val="1800"/>
              <a:buFont typeface="Open Sans"/>
              <a:buChar char="•"/>
              <a:defRPr i="0" sz="1800" u="none" cap="none" strike="noStrike">
                <a:solidFill>
                  <a:schemeClr val="lt1"/>
                </a:solidFill>
                <a:latin typeface="Open Sans"/>
                <a:ea typeface="Open Sans"/>
                <a:cs typeface="Open Sans"/>
                <a:sym typeface="Open Sans"/>
              </a:defRPr>
            </a:lvl1pPr>
            <a:lvl2pPr indent="-317500" lvl="1" marL="914400" marR="0" rtl="0" algn="l">
              <a:lnSpc>
                <a:spcPct val="115000"/>
              </a:lnSpc>
              <a:spcBef>
                <a:spcPts val="400"/>
              </a:spcBef>
              <a:spcAft>
                <a:spcPts val="0"/>
              </a:spcAft>
              <a:buClr>
                <a:schemeClr val="lt1"/>
              </a:buClr>
              <a:buSzPts val="1400"/>
              <a:buFont typeface="Open Sans"/>
              <a:buChar char="•"/>
              <a:defRPr i="0" sz="1400" u="none" cap="none" strike="noStrike">
                <a:solidFill>
                  <a:schemeClr val="lt1"/>
                </a:solidFill>
                <a:latin typeface="Open Sans"/>
                <a:ea typeface="Open Sans"/>
                <a:cs typeface="Open Sans"/>
                <a:sym typeface="Open Sans"/>
              </a:defRPr>
            </a:lvl2pPr>
            <a:lvl3pPr indent="-279400" lvl="2" marL="1371600" marR="0" rtl="0" algn="l">
              <a:lnSpc>
                <a:spcPct val="115000"/>
              </a:lnSpc>
              <a:spcBef>
                <a:spcPts val="400"/>
              </a:spcBef>
              <a:spcAft>
                <a:spcPts val="0"/>
              </a:spcAft>
              <a:buClr>
                <a:schemeClr val="lt1"/>
              </a:buClr>
              <a:buSzPts val="800"/>
              <a:buFont typeface="Open Sans"/>
              <a:buChar char="•"/>
              <a:defRPr i="0" sz="800" u="none" cap="none" strike="noStrike">
                <a:solidFill>
                  <a:schemeClr val="lt1"/>
                </a:solidFill>
                <a:latin typeface="Open Sans"/>
                <a:ea typeface="Open Sans"/>
                <a:cs typeface="Open Sans"/>
                <a:sym typeface="Open Sans"/>
              </a:defRPr>
            </a:lvl3pPr>
            <a:lvl4pPr indent="-279400" lvl="3" marL="1828800" marR="0" rtl="0" algn="l">
              <a:lnSpc>
                <a:spcPct val="115000"/>
              </a:lnSpc>
              <a:spcBef>
                <a:spcPts val="400"/>
              </a:spcBef>
              <a:spcAft>
                <a:spcPts val="0"/>
              </a:spcAft>
              <a:buClr>
                <a:schemeClr val="lt1"/>
              </a:buClr>
              <a:buSzPts val="800"/>
              <a:buFont typeface="Open Sans"/>
              <a:buChar char="•"/>
              <a:defRPr i="0" sz="800" u="none" cap="none" strike="noStrike">
                <a:solidFill>
                  <a:schemeClr val="lt1"/>
                </a:solidFill>
                <a:latin typeface="Open Sans"/>
                <a:ea typeface="Open Sans"/>
                <a:cs typeface="Open Sans"/>
                <a:sym typeface="Open Sans"/>
              </a:defRPr>
            </a:lvl4pPr>
            <a:lvl5pPr indent="-279400" lvl="4" marL="2286000" marR="0" rtl="0" algn="l">
              <a:lnSpc>
                <a:spcPct val="115000"/>
              </a:lnSpc>
              <a:spcBef>
                <a:spcPts val="400"/>
              </a:spcBef>
              <a:spcAft>
                <a:spcPts val="0"/>
              </a:spcAft>
              <a:buClr>
                <a:schemeClr val="lt1"/>
              </a:buClr>
              <a:buSzPts val="800"/>
              <a:buFont typeface="Open Sans"/>
              <a:buChar char="•"/>
              <a:defRPr i="0" sz="800" u="none" cap="none" strike="noStrike">
                <a:solidFill>
                  <a:schemeClr val="lt1"/>
                </a:solidFill>
                <a:latin typeface="Open Sans"/>
                <a:ea typeface="Open Sans"/>
                <a:cs typeface="Open Sans"/>
                <a:sym typeface="Open Sans"/>
              </a:defRPr>
            </a:lvl5pPr>
            <a:lvl6pPr indent="-279400" lvl="5" marL="2743200" marR="0" rtl="0" algn="l">
              <a:lnSpc>
                <a:spcPct val="115000"/>
              </a:lnSpc>
              <a:spcBef>
                <a:spcPts val="400"/>
              </a:spcBef>
              <a:spcAft>
                <a:spcPts val="0"/>
              </a:spcAft>
              <a:buClr>
                <a:schemeClr val="lt1"/>
              </a:buClr>
              <a:buSzPts val="800"/>
              <a:buFont typeface="Open Sans"/>
              <a:buChar char="•"/>
              <a:defRPr i="0" sz="800" u="none" cap="none" strike="noStrike">
                <a:solidFill>
                  <a:schemeClr val="lt1"/>
                </a:solidFill>
                <a:latin typeface="Open Sans"/>
                <a:ea typeface="Open Sans"/>
                <a:cs typeface="Open Sans"/>
                <a:sym typeface="Open Sans"/>
              </a:defRPr>
            </a:lvl6pPr>
            <a:lvl7pPr indent="-279400" lvl="6" marL="3200400" marR="0" rtl="0" algn="l">
              <a:lnSpc>
                <a:spcPct val="115000"/>
              </a:lnSpc>
              <a:spcBef>
                <a:spcPts val="400"/>
              </a:spcBef>
              <a:spcAft>
                <a:spcPts val="0"/>
              </a:spcAft>
              <a:buClr>
                <a:schemeClr val="lt1"/>
              </a:buClr>
              <a:buSzPts val="800"/>
              <a:buFont typeface="Open Sans"/>
              <a:buChar char="•"/>
              <a:defRPr i="0" sz="800" u="none" cap="none" strike="noStrike">
                <a:solidFill>
                  <a:schemeClr val="lt1"/>
                </a:solidFill>
                <a:latin typeface="Open Sans"/>
                <a:ea typeface="Open Sans"/>
                <a:cs typeface="Open Sans"/>
                <a:sym typeface="Open Sans"/>
              </a:defRPr>
            </a:lvl7pPr>
            <a:lvl8pPr indent="-279400" lvl="7" marL="3657600" marR="0" rtl="0" algn="l">
              <a:lnSpc>
                <a:spcPct val="115000"/>
              </a:lnSpc>
              <a:spcBef>
                <a:spcPts val="400"/>
              </a:spcBef>
              <a:spcAft>
                <a:spcPts val="0"/>
              </a:spcAft>
              <a:buClr>
                <a:schemeClr val="lt1"/>
              </a:buClr>
              <a:buSzPts val="800"/>
              <a:buFont typeface="Open Sans"/>
              <a:buChar char="•"/>
              <a:defRPr i="0" sz="800" u="none" cap="none" strike="noStrike">
                <a:solidFill>
                  <a:schemeClr val="lt1"/>
                </a:solidFill>
                <a:latin typeface="Open Sans"/>
                <a:ea typeface="Open Sans"/>
                <a:cs typeface="Open Sans"/>
                <a:sym typeface="Open Sans"/>
              </a:defRPr>
            </a:lvl8pPr>
            <a:lvl9pPr indent="-279400" lvl="8" marL="4114800" marR="0" rtl="0" algn="l">
              <a:lnSpc>
                <a:spcPct val="115000"/>
              </a:lnSpc>
              <a:spcBef>
                <a:spcPts val="400"/>
              </a:spcBef>
              <a:spcAft>
                <a:spcPts val="0"/>
              </a:spcAft>
              <a:buClr>
                <a:schemeClr val="lt1"/>
              </a:buClr>
              <a:buSzPts val="800"/>
              <a:buFont typeface="Open Sans"/>
              <a:buChar char="•"/>
              <a:defRPr i="0" sz="800" u="none" cap="none" strike="noStrike">
                <a:solidFill>
                  <a:schemeClr val="lt1"/>
                </a:solidFill>
                <a:latin typeface="Open Sans"/>
                <a:ea typeface="Open Sans"/>
                <a:cs typeface="Open Sans"/>
                <a:sym typeface="Open Sans"/>
              </a:defRPr>
            </a:lvl9pPr>
          </a:lstStyle>
          <a:p/>
        </p:txBody>
      </p:sp>
      <p:sp>
        <p:nvSpPr>
          <p:cNvPr id="1249" name="Google Shape;1249;p218"/>
          <p:cNvSpPr/>
          <p:nvPr/>
        </p:nvSpPr>
        <p:spPr>
          <a:xfrm>
            <a:off x="7950206" y="4637228"/>
            <a:ext cx="306900" cy="332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18"/>
          <p:cNvSpPr txBox="1"/>
          <p:nvPr>
            <p:ph idx="12" type="sldNum"/>
          </p:nvPr>
        </p:nvSpPr>
        <p:spPr>
          <a:xfrm>
            <a:off x="7944452" y="4664169"/>
            <a:ext cx="306900" cy="273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1200" u="none" cap="none" strike="noStrike">
                <a:solidFill>
                  <a:srgbClr val="666666"/>
                </a:solidFill>
                <a:latin typeface="Arial Rounded"/>
                <a:ea typeface="Arial Rounded"/>
                <a:cs typeface="Arial Rounded"/>
                <a:sym typeface="Arial Rounded"/>
              </a:defRPr>
            </a:lvl1pPr>
            <a:lvl2pPr indent="0" lvl="1" marL="0" marR="0" rtl="0" algn="ctr">
              <a:spcBef>
                <a:spcPts val="0"/>
              </a:spcBef>
              <a:buNone/>
              <a:defRPr b="0" i="0" sz="1200" u="none" cap="none" strike="noStrike">
                <a:solidFill>
                  <a:srgbClr val="666666"/>
                </a:solidFill>
                <a:latin typeface="Arial Rounded"/>
                <a:ea typeface="Arial Rounded"/>
                <a:cs typeface="Arial Rounded"/>
                <a:sym typeface="Arial Rounded"/>
              </a:defRPr>
            </a:lvl2pPr>
            <a:lvl3pPr indent="0" lvl="2" marL="0" marR="0" rtl="0" algn="ctr">
              <a:spcBef>
                <a:spcPts val="0"/>
              </a:spcBef>
              <a:buNone/>
              <a:defRPr b="0" i="0" sz="1200" u="none" cap="none" strike="noStrike">
                <a:solidFill>
                  <a:srgbClr val="666666"/>
                </a:solidFill>
                <a:latin typeface="Arial Rounded"/>
                <a:ea typeface="Arial Rounded"/>
                <a:cs typeface="Arial Rounded"/>
                <a:sym typeface="Arial Rounded"/>
              </a:defRPr>
            </a:lvl3pPr>
            <a:lvl4pPr indent="0" lvl="3" marL="0" marR="0" rtl="0" algn="ctr">
              <a:spcBef>
                <a:spcPts val="0"/>
              </a:spcBef>
              <a:buNone/>
              <a:defRPr b="0" i="0" sz="1200" u="none" cap="none" strike="noStrike">
                <a:solidFill>
                  <a:srgbClr val="666666"/>
                </a:solidFill>
                <a:latin typeface="Arial Rounded"/>
                <a:ea typeface="Arial Rounded"/>
                <a:cs typeface="Arial Rounded"/>
                <a:sym typeface="Arial Rounded"/>
              </a:defRPr>
            </a:lvl4pPr>
            <a:lvl5pPr indent="0" lvl="4" marL="0" marR="0" rtl="0" algn="ctr">
              <a:spcBef>
                <a:spcPts val="0"/>
              </a:spcBef>
              <a:buNone/>
              <a:defRPr b="0" i="0" sz="1200" u="none" cap="none" strike="noStrike">
                <a:solidFill>
                  <a:srgbClr val="666666"/>
                </a:solidFill>
                <a:latin typeface="Arial Rounded"/>
                <a:ea typeface="Arial Rounded"/>
                <a:cs typeface="Arial Rounded"/>
                <a:sym typeface="Arial Rounded"/>
              </a:defRPr>
            </a:lvl5pPr>
            <a:lvl6pPr indent="0" lvl="5" marL="0" marR="0" rtl="0" algn="ctr">
              <a:spcBef>
                <a:spcPts val="0"/>
              </a:spcBef>
              <a:buNone/>
              <a:defRPr b="0" i="0" sz="1200" u="none" cap="none" strike="noStrike">
                <a:solidFill>
                  <a:srgbClr val="666666"/>
                </a:solidFill>
                <a:latin typeface="Arial Rounded"/>
                <a:ea typeface="Arial Rounded"/>
                <a:cs typeface="Arial Rounded"/>
                <a:sym typeface="Arial Rounded"/>
              </a:defRPr>
            </a:lvl6pPr>
            <a:lvl7pPr indent="0" lvl="6" marL="0" marR="0" rtl="0" algn="ctr">
              <a:spcBef>
                <a:spcPts val="0"/>
              </a:spcBef>
              <a:buNone/>
              <a:defRPr b="0" i="0" sz="1200" u="none" cap="none" strike="noStrike">
                <a:solidFill>
                  <a:srgbClr val="666666"/>
                </a:solidFill>
                <a:latin typeface="Arial Rounded"/>
                <a:ea typeface="Arial Rounded"/>
                <a:cs typeface="Arial Rounded"/>
                <a:sym typeface="Arial Rounded"/>
              </a:defRPr>
            </a:lvl7pPr>
            <a:lvl8pPr indent="0" lvl="7" marL="0" marR="0" rtl="0" algn="ctr">
              <a:spcBef>
                <a:spcPts val="0"/>
              </a:spcBef>
              <a:buNone/>
              <a:defRPr b="0" i="0" sz="1200" u="none" cap="none" strike="noStrike">
                <a:solidFill>
                  <a:srgbClr val="666666"/>
                </a:solidFill>
                <a:latin typeface="Arial Rounded"/>
                <a:ea typeface="Arial Rounded"/>
                <a:cs typeface="Arial Rounded"/>
                <a:sym typeface="Arial Rounded"/>
              </a:defRPr>
            </a:lvl8pPr>
            <a:lvl9pPr indent="0" lvl="8" marL="0" marR="0" rtl="0" algn="ctr">
              <a:spcBef>
                <a:spcPts val="0"/>
              </a:spcBef>
              <a:buNone/>
              <a:defRPr b="0" i="0" sz="1200" u="none" cap="none" strike="noStrike">
                <a:solidFill>
                  <a:srgbClr val="666666"/>
                </a:solidFill>
                <a:latin typeface="Arial Rounded"/>
                <a:ea typeface="Arial Rounded"/>
                <a:cs typeface="Arial Rounded"/>
                <a:sym typeface="Arial Rounded"/>
              </a:defRPr>
            </a:lvl9pPr>
          </a:lstStyle>
          <a:p>
            <a:pPr indent="0" lvl="0" marL="0" rtl="0" algn="ctr">
              <a:spcBef>
                <a:spcPts val="0"/>
              </a:spcBef>
              <a:spcAft>
                <a:spcPts val="0"/>
              </a:spcAft>
              <a:buNone/>
            </a:pPr>
            <a:fld id="{00000000-1234-1234-1234-123412341234}" type="slidenum">
              <a:rPr lang="de"/>
              <a:t>‹#›</a:t>
            </a:fld>
            <a:endParaRPr/>
          </a:p>
        </p:txBody>
      </p:sp>
      <p:pic>
        <p:nvPicPr>
          <p:cNvPr id="1251" name="Google Shape;1251;p218"/>
          <p:cNvPicPr preferRelativeResize="0"/>
          <p:nvPr/>
        </p:nvPicPr>
        <p:blipFill rotWithShape="1">
          <a:blip r:embed="rId2">
            <a:alphaModFix/>
          </a:blip>
          <a:srcRect b="0" l="0" r="0" t="0"/>
          <a:stretch/>
        </p:blipFill>
        <p:spPr>
          <a:xfrm rot="-5400000">
            <a:off x="-215590" y="4459153"/>
            <a:ext cx="814200" cy="301500"/>
          </a:xfrm>
          <a:prstGeom prst="rect">
            <a:avLst/>
          </a:prstGeom>
          <a:noFill/>
          <a:ln>
            <a:noFill/>
          </a:ln>
        </p:spPr>
      </p:pic>
      <p:sp>
        <p:nvSpPr>
          <p:cNvPr id="1252" name="Google Shape;1252;p218"/>
          <p:cNvSpPr txBox="1"/>
          <p:nvPr>
            <p:ph idx="3" type="subTitle"/>
          </p:nvPr>
        </p:nvSpPr>
        <p:spPr>
          <a:xfrm>
            <a:off x="4774501" y="53825"/>
            <a:ext cx="4297200" cy="2462100"/>
          </a:xfrm>
          <a:prstGeom prst="rect">
            <a:avLst/>
          </a:prstGeom>
          <a:solidFill>
            <a:schemeClr val="accent4"/>
          </a:solidFill>
          <a:ln>
            <a:noFill/>
          </a:ln>
        </p:spPr>
        <p:txBody>
          <a:bodyPr anchorCtr="0" anchor="t" bIns="91425" lIns="198000" spcFirstLastPara="1" rIns="91425" wrap="square" tIns="108000">
            <a:noAutofit/>
          </a:bodyPr>
          <a:lstStyle>
            <a:lvl1pPr indent="0" lvl="0" marL="0" marR="0" rtl="0">
              <a:lnSpc>
                <a:spcPct val="90000"/>
              </a:lnSpc>
              <a:spcBef>
                <a:spcPts val="800"/>
              </a:spcBef>
              <a:spcAft>
                <a:spcPts val="0"/>
              </a:spcAft>
              <a:buClr>
                <a:srgbClr val="FFFFFF"/>
              </a:buClr>
              <a:buSzPts val="2100"/>
              <a:buFont typeface="Arial Rounded"/>
              <a:buNone/>
              <a:defRPr i="0" u="none" cap="none" strike="noStrike">
                <a:solidFill>
                  <a:srgbClr val="FFFFFF"/>
                </a:solidFill>
                <a:latin typeface="Arial Rounded"/>
                <a:ea typeface="Arial Rounded"/>
                <a:cs typeface="Arial Rounded"/>
                <a:sym typeface="Arial Rounded"/>
              </a:defRPr>
            </a:lvl1pPr>
            <a:lvl2pPr indent="0" lvl="1" marL="3429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2pPr>
            <a:lvl3pPr indent="0" lvl="2" marL="6858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3pPr>
            <a:lvl4pPr indent="0" lvl="3" marL="10287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4pPr>
            <a:lvl5pPr indent="0" lvl="4" marL="13716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5pPr>
            <a:lvl6pPr indent="0" lvl="5" marL="17145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6pPr>
            <a:lvl7pPr indent="0" lvl="6" marL="20574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7pPr>
            <a:lvl8pPr indent="0" lvl="7" marL="24003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8pPr>
            <a:lvl9pPr indent="0" lvl="8" marL="2743200" marR="0" rtl="0">
              <a:lnSpc>
                <a:spcPct val="90000"/>
              </a:lnSpc>
              <a:spcBef>
                <a:spcPts val="400"/>
              </a:spcBef>
              <a:spcAft>
                <a:spcPts val="0"/>
              </a:spcAft>
              <a:buClr>
                <a:schemeClr val="accent1"/>
              </a:buClr>
              <a:buSzPts val="2100"/>
              <a:buFont typeface="Arial Rounded"/>
              <a:buNone/>
              <a:defRPr b="0" i="0" sz="2100" u="none" cap="none" strike="noStrike">
                <a:solidFill>
                  <a:schemeClr val="accent1"/>
                </a:solidFill>
                <a:latin typeface="Arial Rounded"/>
                <a:ea typeface="Arial Rounded"/>
                <a:cs typeface="Arial Rounded"/>
                <a:sym typeface="Arial Rounded"/>
              </a:defRPr>
            </a:lvl9pPr>
          </a:lstStyle>
          <a:p/>
        </p:txBody>
      </p:sp>
      <p:sp>
        <p:nvSpPr>
          <p:cNvPr id="1253" name="Google Shape;1253;p218"/>
          <p:cNvSpPr txBox="1"/>
          <p:nvPr>
            <p:ph idx="4" type="body"/>
          </p:nvPr>
        </p:nvSpPr>
        <p:spPr>
          <a:xfrm>
            <a:off x="4802675" y="806600"/>
            <a:ext cx="4254900" cy="1624500"/>
          </a:xfrm>
          <a:prstGeom prst="rect">
            <a:avLst/>
          </a:prstGeom>
          <a:noFill/>
          <a:ln>
            <a:noFill/>
          </a:ln>
        </p:spPr>
        <p:txBody>
          <a:bodyPr anchorCtr="0" anchor="t" bIns="91425" lIns="198000" spcFirstLastPara="1" rIns="91425" wrap="square" tIns="91425">
            <a:noAutofit/>
          </a:bodyPr>
          <a:lstStyle>
            <a:lvl1pPr indent="-342900" lvl="0" marL="457200" marR="0" rtl="0" algn="l">
              <a:lnSpc>
                <a:spcPct val="115000"/>
              </a:lnSpc>
              <a:spcBef>
                <a:spcPts val="800"/>
              </a:spcBef>
              <a:spcAft>
                <a:spcPts val="0"/>
              </a:spcAft>
              <a:buClr>
                <a:schemeClr val="lt1"/>
              </a:buClr>
              <a:buSzPts val="1800"/>
              <a:buFont typeface="Open Sans"/>
              <a:buChar char="•"/>
              <a:defRPr sz="1800">
                <a:solidFill>
                  <a:schemeClr val="lt1"/>
                </a:solidFill>
              </a:defRPr>
            </a:lvl1pPr>
            <a:lvl2pPr indent="-317500" lvl="1" marL="914400" marR="0" rtl="0" algn="l">
              <a:lnSpc>
                <a:spcPct val="115000"/>
              </a:lnSpc>
              <a:spcBef>
                <a:spcPts val="400"/>
              </a:spcBef>
              <a:spcAft>
                <a:spcPts val="0"/>
              </a:spcAft>
              <a:buClr>
                <a:srgbClr val="FFFFFF"/>
              </a:buClr>
              <a:buSzPts val="1400"/>
              <a:buFont typeface="Open Sans"/>
              <a:buChar char="•"/>
              <a:defRPr i="0" sz="1400" u="none" cap="none" strike="noStrike">
                <a:solidFill>
                  <a:srgbClr val="FFFFFF"/>
                </a:solidFill>
                <a:latin typeface="Open Sans"/>
                <a:ea typeface="Open Sans"/>
                <a:cs typeface="Open Sans"/>
                <a:sym typeface="Open Sans"/>
              </a:defRPr>
            </a:lvl2pPr>
            <a:lvl3pPr indent="-279400" lvl="2" marL="13716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3pPr>
            <a:lvl4pPr indent="-279400" lvl="3" marL="18288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4pPr>
            <a:lvl5pPr indent="-279400" lvl="4" marL="22860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5pPr>
            <a:lvl6pPr indent="-279400" lvl="5" marL="27432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6pPr>
            <a:lvl7pPr indent="-279400" lvl="6" marL="32004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7pPr>
            <a:lvl8pPr indent="-279400" lvl="7" marL="36576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8pPr>
            <a:lvl9pPr indent="-279400" lvl="8" marL="41148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9pPr>
          </a:lstStyle>
          <a:p/>
        </p:txBody>
      </p:sp>
      <p:sp>
        <p:nvSpPr>
          <p:cNvPr id="1254" name="Google Shape;1254;p218"/>
          <p:cNvSpPr txBox="1"/>
          <p:nvPr>
            <p:ph idx="5" type="subTitle"/>
          </p:nvPr>
        </p:nvSpPr>
        <p:spPr>
          <a:xfrm>
            <a:off x="395650" y="2611425"/>
            <a:ext cx="4297200" cy="2462100"/>
          </a:xfrm>
          <a:prstGeom prst="rect">
            <a:avLst/>
          </a:prstGeom>
          <a:solidFill>
            <a:schemeClr val="accent5"/>
          </a:solidFill>
          <a:ln>
            <a:noFill/>
          </a:ln>
        </p:spPr>
        <p:txBody>
          <a:bodyPr anchorCtr="0" anchor="t" bIns="91425" lIns="198000" spcFirstLastPara="1" rIns="91425" wrap="square" tIns="108000">
            <a:noAutofit/>
          </a:bodyPr>
          <a:lstStyle>
            <a:lvl1pPr indent="0" lvl="0" marL="0" marR="0" rtl="0">
              <a:lnSpc>
                <a:spcPct val="90000"/>
              </a:lnSpc>
              <a:spcBef>
                <a:spcPts val="800"/>
              </a:spcBef>
              <a:spcAft>
                <a:spcPts val="0"/>
              </a:spcAft>
              <a:buClr>
                <a:srgbClr val="FFFFFF"/>
              </a:buClr>
              <a:buSzPts val="2100"/>
              <a:buFont typeface="Arial Rounded"/>
              <a:buNone/>
              <a:defRPr i="0" u="none" cap="none" strike="noStrike">
                <a:solidFill>
                  <a:srgbClr val="FFFFFF"/>
                </a:solidFill>
                <a:latin typeface="Arial Rounded"/>
                <a:ea typeface="Arial Rounded"/>
                <a:cs typeface="Arial Rounded"/>
                <a:sym typeface="Arial Rounded"/>
              </a:defRPr>
            </a:lvl1pPr>
            <a:lvl2pPr indent="0" lvl="1" marL="3429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2pPr>
            <a:lvl3pPr indent="0" lvl="2" marL="6858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3pPr>
            <a:lvl4pPr indent="0" lvl="3" marL="10287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4pPr>
            <a:lvl5pPr indent="0" lvl="4" marL="13716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5pPr>
            <a:lvl6pPr indent="0" lvl="5" marL="17145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6pPr>
            <a:lvl7pPr indent="0" lvl="6" marL="20574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7pPr>
            <a:lvl8pPr indent="0" lvl="7" marL="24003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8pPr>
            <a:lvl9pPr indent="0" lvl="8" marL="27432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9pPr>
          </a:lstStyle>
          <a:p/>
        </p:txBody>
      </p:sp>
      <p:sp>
        <p:nvSpPr>
          <p:cNvPr id="1255" name="Google Shape;1255;p218"/>
          <p:cNvSpPr txBox="1"/>
          <p:nvPr>
            <p:ph idx="6" type="body"/>
          </p:nvPr>
        </p:nvSpPr>
        <p:spPr>
          <a:xfrm>
            <a:off x="423825" y="3364200"/>
            <a:ext cx="4254900" cy="1624500"/>
          </a:xfrm>
          <a:prstGeom prst="rect">
            <a:avLst/>
          </a:prstGeom>
          <a:noFill/>
          <a:ln>
            <a:noFill/>
          </a:ln>
        </p:spPr>
        <p:txBody>
          <a:bodyPr anchorCtr="0" anchor="t" bIns="91425" lIns="198000" spcFirstLastPara="1" rIns="91425" wrap="square" tIns="91425">
            <a:noAutofit/>
          </a:bodyPr>
          <a:lstStyle>
            <a:lvl1pPr indent="-342900" lvl="0" marL="457200" marR="0" rtl="0" algn="l">
              <a:lnSpc>
                <a:spcPct val="115000"/>
              </a:lnSpc>
              <a:spcBef>
                <a:spcPts val="800"/>
              </a:spcBef>
              <a:spcAft>
                <a:spcPts val="0"/>
              </a:spcAft>
              <a:buClr>
                <a:srgbClr val="FFFFFF"/>
              </a:buClr>
              <a:buSzPts val="1800"/>
              <a:buFont typeface="Open Sans"/>
              <a:buChar char="•"/>
              <a:defRPr i="0" sz="1800" u="none" cap="none" strike="noStrike">
                <a:solidFill>
                  <a:srgbClr val="FFFFFF"/>
                </a:solidFill>
                <a:latin typeface="Open Sans"/>
                <a:ea typeface="Open Sans"/>
                <a:cs typeface="Open Sans"/>
                <a:sym typeface="Open Sans"/>
              </a:defRPr>
            </a:lvl1pPr>
            <a:lvl2pPr indent="-317500" lvl="1" marL="914400" marR="0" rtl="0" algn="l">
              <a:lnSpc>
                <a:spcPct val="115000"/>
              </a:lnSpc>
              <a:spcBef>
                <a:spcPts val="400"/>
              </a:spcBef>
              <a:spcAft>
                <a:spcPts val="0"/>
              </a:spcAft>
              <a:buClr>
                <a:srgbClr val="FFFFFF"/>
              </a:buClr>
              <a:buSzPts val="1400"/>
              <a:buFont typeface="Open Sans"/>
              <a:buChar char="•"/>
              <a:defRPr i="0" sz="1400" u="none" cap="none" strike="noStrike">
                <a:solidFill>
                  <a:srgbClr val="FFFFFF"/>
                </a:solidFill>
                <a:latin typeface="Open Sans"/>
                <a:ea typeface="Open Sans"/>
                <a:cs typeface="Open Sans"/>
                <a:sym typeface="Open Sans"/>
              </a:defRPr>
            </a:lvl2pPr>
            <a:lvl3pPr indent="-279400" lvl="2" marL="13716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3pPr>
            <a:lvl4pPr indent="-279400" lvl="3" marL="18288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4pPr>
            <a:lvl5pPr indent="-279400" lvl="4" marL="22860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5pPr>
            <a:lvl6pPr indent="-279400" lvl="5" marL="27432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6pPr>
            <a:lvl7pPr indent="-279400" lvl="6" marL="32004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7pPr>
            <a:lvl8pPr indent="-279400" lvl="7" marL="36576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8pPr>
            <a:lvl9pPr indent="-279400" lvl="8" marL="41148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9pPr>
          </a:lstStyle>
          <a:p/>
        </p:txBody>
      </p:sp>
      <p:sp>
        <p:nvSpPr>
          <p:cNvPr id="1256" name="Google Shape;1256;p218"/>
          <p:cNvSpPr txBox="1"/>
          <p:nvPr>
            <p:ph idx="7" type="subTitle"/>
          </p:nvPr>
        </p:nvSpPr>
        <p:spPr>
          <a:xfrm>
            <a:off x="4774501" y="2611425"/>
            <a:ext cx="4297200" cy="2462100"/>
          </a:xfrm>
          <a:prstGeom prst="rect">
            <a:avLst/>
          </a:prstGeom>
          <a:solidFill>
            <a:schemeClr val="dk2"/>
          </a:solidFill>
          <a:ln>
            <a:noFill/>
          </a:ln>
        </p:spPr>
        <p:txBody>
          <a:bodyPr anchorCtr="0" anchor="t" bIns="91425" lIns="198000" spcFirstLastPara="1" rIns="91425" wrap="square" tIns="108000">
            <a:noAutofit/>
          </a:bodyPr>
          <a:lstStyle>
            <a:lvl1pPr indent="0" lvl="0" marL="0" marR="0" rtl="0">
              <a:lnSpc>
                <a:spcPct val="90000"/>
              </a:lnSpc>
              <a:spcBef>
                <a:spcPts val="800"/>
              </a:spcBef>
              <a:spcAft>
                <a:spcPts val="0"/>
              </a:spcAft>
              <a:buClr>
                <a:srgbClr val="FFFFFF"/>
              </a:buClr>
              <a:buSzPts val="2100"/>
              <a:buFont typeface="Arial Rounded"/>
              <a:buNone/>
              <a:defRPr i="0" u="none" cap="none" strike="noStrike">
                <a:solidFill>
                  <a:srgbClr val="FFFFFF"/>
                </a:solidFill>
                <a:latin typeface="Arial Rounded"/>
                <a:ea typeface="Arial Rounded"/>
                <a:cs typeface="Arial Rounded"/>
                <a:sym typeface="Arial Rounded"/>
              </a:defRPr>
            </a:lvl1pPr>
            <a:lvl2pPr indent="0" lvl="1" marL="3429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2pPr>
            <a:lvl3pPr indent="0" lvl="2" marL="6858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3pPr>
            <a:lvl4pPr indent="0" lvl="3" marL="10287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4pPr>
            <a:lvl5pPr indent="0" lvl="4" marL="13716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5pPr>
            <a:lvl6pPr indent="0" lvl="5" marL="17145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6pPr>
            <a:lvl7pPr indent="0" lvl="6" marL="20574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7pPr>
            <a:lvl8pPr indent="0" lvl="7" marL="24003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8pPr>
            <a:lvl9pPr indent="0" lvl="8" marL="2743200" marR="0" rtl="0">
              <a:lnSpc>
                <a:spcPct val="90000"/>
              </a:lnSpc>
              <a:spcBef>
                <a:spcPts val="400"/>
              </a:spcBef>
              <a:spcAft>
                <a:spcPts val="0"/>
              </a:spcAft>
              <a:buClr>
                <a:srgbClr val="FFFFFF"/>
              </a:buClr>
              <a:buSzPts val="2100"/>
              <a:buFont typeface="Arial Rounded"/>
              <a:buNone/>
              <a:defRPr b="0" i="0" sz="2100" u="none" cap="none" strike="noStrike">
                <a:solidFill>
                  <a:srgbClr val="FFFFFF"/>
                </a:solidFill>
                <a:latin typeface="Arial Rounded"/>
                <a:ea typeface="Arial Rounded"/>
                <a:cs typeface="Arial Rounded"/>
                <a:sym typeface="Arial Rounded"/>
              </a:defRPr>
            </a:lvl9pPr>
          </a:lstStyle>
          <a:p/>
        </p:txBody>
      </p:sp>
      <p:sp>
        <p:nvSpPr>
          <p:cNvPr id="1257" name="Google Shape;1257;p218"/>
          <p:cNvSpPr txBox="1"/>
          <p:nvPr>
            <p:ph idx="8" type="body"/>
          </p:nvPr>
        </p:nvSpPr>
        <p:spPr>
          <a:xfrm>
            <a:off x="4802675" y="3364200"/>
            <a:ext cx="4254900" cy="1624500"/>
          </a:xfrm>
          <a:prstGeom prst="rect">
            <a:avLst/>
          </a:prstGeom>
          <a:noFill/>
          <a:ln>
            <a:noFill/>
          </a:ln>
        </p:spPr>
        <p:txBody>
          <a:bodyPr anchorCtr="0" anchor="t" bIns="91425" lIns="198000" spcFirstLastPara="1" rIns="91425" wrap="square" tIns="91425">
            <a:noAutofit/>
          </a:bodyPr>
          <a:lstStyle>
            <a:lvl1pPr indent="-342900" lvl="0" marL="457200" marR="0" rtl="0" algn="l">
              <a:lnSpc>
                <a:spcPct val="115000"/>
              </a:lnSpc>
              <a:spcBef>
                <a:spcPts val="800"/>
              </a:spcBef>
              <a:spcAft>
                <a:spcPts val="0"/>
              </a:spcAft>
              <a:buClr>
                <a:srgbClr val="FFFFFF"/>
              </a:buClr>
              <a:buSzPts val="1800"/>
              <a:buFont typeface="Open Sans"/>
              <a:buChar char="•"/>
              <a:defRPr i="0" sz="1800" u="none" cap="none" strike="noStrike">
                <a:solidFill>
                  <a:srgbClr val="FFFFFF"/>
                </a:solidFill>
                <a:latin typeface="Open Sans"/>
                <a:ea typeface="Open Sans"/>
                <a:cs typeface="Open Sans"/>
                <a:sym typeface="Open Sans"/>
              </a:defRPr>
            </a:lvl1pPr>
            <a:lvl2pPr indent="-317500" lvl="1" marL="914400" marR="0" rtl="0" algn="l">
              <a:lnSpc>
                <a:spcPct val="115000"/>
              </a:lnSpc>
              <a:spcBef>
                <a:spcPts val="400"/>
              </a:spcBef>
              <a:spcAft>
                <a:spcPts val="0"/>
              </a:spcAft>
              <a:buClr>
                <a:srgbClr val="FFFFFF"/>
              </a:buClr>
              <a:buSzPts val="1400"/>
              <a:buFont typeface="Open Sans"/>
              <a:buChar char="•"/>
              <a:defRPr i="0" sz="1400" u="none" cap="none" strike="noStrike">
                <a:solidFill>
                  <a:srgbClr val="FFFFFF"/>
                </a:solidFill>
                <a:latin typeface="Open Sans"/>
                <a:ea typeface="Open Sans"/>
                <a:cs typeface="Open Sans"/>
                <a:sym typeface="Open Sans"/>
              </a:defRPr>
            </a:lvl2pPr>
            <a:lvl3pPr indent="-279400" lvl="2" marL="13716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3pPr>
            <a:lvl4pPr indent="-279400" lvl="3" marL="18288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4pPr>
            <a:lvl5pPr indent="-279400" lvl="4" marL="22860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5pPr>
            <a:lvl6pPr indent="-279400" lvl="5" marL="27432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6pPr>
            <a:lvl7pPr indent="-279400" lvl="6" marL="32004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7pPr>
            <a:lvl8pPr indent="-279400" lvl="7" marL="36576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8pPr>
            <a:lvl9pPr indent="-279400" lvl="8" marL="4114800" marR="0" rtl="0" algn="l">
              <a:lnSpc>
                <a:spcPct val="115000"/>
              </a:lnSpc>
              <a:spcBef>
                <a:spcPts val="400"/>
              </a:spcBef>
              <a:spcAft>
                <a:spcPts val="0"/>
              </a:spcAft>
              <a:buClr>
                <a:srgbClr val="FFFFFF"/>
              </a:buClr>
              <a:buSzPts val="800"/>
              <a:buFont typeface="Open Sans"/>
              <a:buChar char="•"/>
              <a:defRPr i="0" sz="800" u="none" cap="none" strike="noStrike">
                <a:solidFill>
                  <a:srgbClr val="FFFFFF"/>
                </a:solidFill>
                <a:latin typeface="Open Sans"/>
                <a:ea typeface="Open Sans"/>
                <a:cs typeface="Open Sans"/>
                <a:sym typeface="Open Sans"/>
              </a:defRPr>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 Title">
  <p:cSld name="OBJECT_1_4">
    <p:spTree>
      <p:nvGrpSpPr>
        <p:cNvPr id="1258" name="Shape 1258"/>
        <p:cNvGrpSpPr/>
        <p:nvPr/>
      </p:nvGrpSpPr>
      <p:grpSpPr>
        <a:xfrm>
          <a:off x="0" y="0"/>
          <a:ext cx="0" cy="0"/>
          <a:chOff x="0" y="0"/>
          <a:chExt cx="0" cy="0"/>
        </a:xfrm>
      </p:grpSpPr>
      <p:sp>
        <p:nvSpPr>
          <p:cNvPr id="1259" name="Google Shape;1259;p219"/>
          <p:cNvSpPr txBox="1"/>
          <p:nvPr>
            <p:ph type="title"/>
          </p:nvPr>
        </p:nvSpPr>
        <p:spPr>
          <a:xfrm>
            <a:off x="879125" y="4351914"/>
            <a:ext cx="7220400" cy="670800"/>
          </a:xfrm>
          <a:prstGeom prst="rect">
            <a:avLst/>
          </a:prstGeom>
          <a:noFill/>
          <a:ln>
            <a:noFill/>
          </a:ln>
        </p:spPr>
        <p:txBody>
          <a:bodyPr anchorCtr="0" anchor="b" bIns="68575" lIns="68575" spcFirstLastPara="1" rIns="68575" wrap="square" tIns="68575">
            <a:noAutofit/>
          </a:bodyPr>
          <a:lstStyle>
            <a:lvl1pPr indent="0" lvl="0" marL="0" marR="0" rtl="0" algn="ctr">
              <a:lnSpc>
                <a:spcPct val="90000"/>
              </a:lnSpc>
              <a:spcBef>
                <a:spcPts val="0"/>
              </a:spcBef>
              <a:spcAft>
                <a:spcPts val="0"/>
              </a:spcAft>
              <a:buSzPts val="1800"/>
              <a:buFont typeface="Open Sans"/>
              <a:buNone/>
              <a:defRPr i="0" sz="1800" u="none" cap="none" strike="noStrike">
                <a:latin typeface="Open Sans"/>
                <a:ea typeface="Open Sans"/>
                <a:cs typeface="Open Sans"/>
                <a:sym typeface="Open Sans"/>
              </a:defRPr>
            </a:lvl1pPr>
            <a:lvl2pPr indent="0" lvl="1" rtl="0" algn="ctr">
              <a:spcBef>
                <a:spcPts val="0"/>
              </a:spcBef>
              <a:spcAft>
                <a:spcPts val="0"/>
              </a:spcAft>
              <a:buSzPts val="1100"/>
              <a:buNone/>
              <a:defRPr sz="1400"/>
            </a:lvl2pPr>
            <a:lvl3pPr indent="0" lvl="2" rtl="0" algn="ctr">
              <a:spcBef>
                <a:spcPts val="0"/>
              </a:spcBef>
              <a:spcAft>
                <a:spcPts val="0"/>
              </a:spcAft>
              <a:buSzPts val="1100"/>
              <a:buNone/>
              <a:defRPr sz="1400"/>
            </a:lvl3pPr>
            <a:lvl4pPr indent="0" lvl="3" rtl="0" algn="ctr">
              <a:spcBef>
                <a:spcPts val="0"/>
              </a:spcBef>
              <a:spcAft>
                <a:spcPts val="0"/>
              </a:spcAft>
              <a:buSzPts val="1100"/>
              <a:buNone/>
              <a:defRPr sz="1400"/>
            </a:lvl4pPr>
            <a:lvl5pPr indent="0" lvl="4" rtl="0" algn="ctr">
              <a:spcBef>
                <a:spcPts val="0"/>
              </a:spcBef>
              <a:spcAft>
                <a:spcPts val="0"/>
              </a:spcAft>
              <a:buSzPts val="1100"/>
              <a:buNone/>
              <a:defRPr sz="1400"/>
            </a:lvl5pPr>
            <a:lvl6pPr indent="0" lvl="5" rtl="0" algn="ctr">
              <a:spcBef>
                <a:spcPts val="0"/>
              </a:spcBef>
              <a:spcAft>
                <a:spcPts val="0"/>
              </a:spcAft>
              <a:buSzPts val="1100"/>
              <a:buNone/>
              <a:defRPr sz="1400"/>
            </a:lvl6pPr>
            <a:lvl7pPr indent="0" lvl="6" rtl="0" algn="ctr">
              <a:spcBef>
                <a:spcPts val="0"/>
              </a:spcBef>
              <a:spcAft>
                <a:spcPts val="0"/>
              </a:spcAft>
              <a:buSzPts val="1100"/>
              <a:buNone/>
              <a:defRPr sz="1400"/>
            </a:lvl7pPr>
            <a:lvl8pPr indent="0" lvl="7" rtl="0" algn="ctr">
              <a:spcBef>
                <a:spcPts val="0"/>
              </a:spcBef>
              <a:spcAft>
                <a:spcPts val="0"/>
              </a:spcAft>
              <a:buSzPts val="1100"/>
              <a:buNone/>
              <a:defRPr sz="1400"/>
            </a:lvl8pPr>
            <a:lvl9pPr indent="0" lvl="8" rtl="0" algn="ctr">
              <a:spcBef>
                <a:spcPts val="0"/>
              </a:spcBef>
              <a:spcAft>
                <a:spcPts val="0"/>
              </a:spcAft>
              <a:buSzPts val="1100"/>
              <a:buNone/>
              <a:defRPr sz="1400"/>
            </a:lvl9pPr>
          </a:lstStyle>
          <a:p/>
        </p:txBody>
      </p:sp>
      <p:sp>
        <p:nvSpPr>
          <p:cNvPr id="1260" name="Google Shape;1260;p219"/>
          <p:cNvSpPr/>
          <p:nvPr/>
        </p:nvSpPr>
        <p:spPr>
          <a:xfrm>
            <a:off x="8727673" y="4741708"/>
            <a:ext cx="332100" cy="332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19"/>
          <p:cNvSpPr txBox="1"/>
          <p:nvPr>
            <p:ph idx="12" type="sldNum"/>
          </p:nvPr>
        </p:nvSpPr>
        <p:spPr>
          <a:xfrm>
            <a:off x="8721451" y="4768650"/>
            <a:ext cx="332100" cy="273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1200" u="none" cap="none" strike="noStrike">
                <a:solidFill>
                  <a:srgbClr val="666666"/>
                </a:solidFill>
                <a:latin typeface="Arial Rounded"/>
                <a:ea typeface="Arial Rounded"/>
                <a:cs typeface="Arial Rounded"/>
                <a:sym typeface="Arial Rounded"/>
              </a:defRPr>
            </a:lvl1pPr>
            <a:lvl2pPr indent="0" lvl="1" marL="0" marR="0" rtl="0" algn="ctr">
              <a:spcBef>
                <a:spcPts val="0"/>
              </a:spcBef>
              <a:buNone/>
              <a:defRPr b="0" i="0" sz="1200" u="none" cap="none" strike="noStrike">
                <a:solidFill>
                  <a:srgbClr val="666666"/>
                </a:solidFill>
                <a:latin typeface="Arial Rounded"/>
                <a:ea typeface="Arial Rounded"/>
                <a:cs typeface="Arial Rounded"/>
                <a:sym typeface="Arial Rounded"/>
              </a:defRPr>
            </a:lvl2pPr>
            <a:lvl3pPr indent="0" lvl="2" marL="0" marR="0" rtl="0" algn="ctr">
              <a:spcBef>
                <a:spcPts val="0"/>
              </a:spcBef>
              <a:buNone/>
              <a:defRPr b="0" i="0" sz="1200" u="none" cap="none" strike="noStrike">
                <a:solidFill>
                  <a:srgbClr val="666666"/>
                </a:solidFill>
                <a:latin typeface="Arial Rounded"/>
                <a:ea typeface="Arial Rounded"/>
                <a:cs typeface="Arial Rounded"/>
                <a:sym typeface="Arial Rounded"/>
              </a:defRPr>
            </a:lvl3pPr>
            <a:lvl4pPr indent="0" lvl="3" marL="0" marR="0" rtl="0" algn="ctr">
              <a:spcBef>
                <a:spcPts val="0"/>
              </a:spcBef>
              <a:buNone/>
              <a:defRPr b="0" i="0" sz="1200" u="none" cap="none" strike="noStrike">
                <a:solidFill>
                  <a:srgbClr val="666666"/>
                </a:solidFill>
                <a:latin typeface="Arial Rounded"/>
                <a:ea typeface="Arial Rounded"/>
                <a:cs typeface="Arial Rounded"/>
                <a:sym typeface="Arial Rounded"/>
              </a:defRPr>
            </a:lvl4pPr>
            <a:lvl5pPr indent="0" lvl="4" marL="0" marR="0" rtl="0" algn="ctr">
              <a:spcBef>
                <a:spcPts val="0"/>
              </a:spcBef>
              <a:buNone/>
              <a:defRPr b="0" i="0" sz="1200" u="none" cap="none" strike="noStrike">
                <a:solidFill>
                  <a:srgbClr val="666666"/>
                </a:solidFill>
                <a:latin typeface="Arial Rounded"/>
                <a:ea typeface="Arial Rounded"/>
                <a:cs typeface="Arial Rounded"/>
                <a:sym typeface="Arial Rounded"/>
              </a:defRPr>
            </a:lvl5pPr>
            <a:lvl6pPr indent="0" lvl="5" marL="0" marR="0" rtl="0" algn="ctr">
              <a:spcBef>
                <a:spcPts val="0"/>
              </a:spcBef>
              <a:buNone/>
              <a:defRPr b="0" i="0" sz="1200" u="none" cap="none" strike="noStrike">
                <a:solidFill>
                  <a:srgbClr val="666666"/>
                </a:solidFill>
                <a:latin typeface="Arial Rounded"/>
                <a:ea typeface="Arial Rounded"/>
                <a:cs typeface="Arial Rounded"/>
                <a:sym typeface="Arial Rounded"/>
              </a:defRPr>
            </a:lvl6pPr>
            <a:lvl7pPr indent="0" lvl="6" marL="0" marR="0" rtl="0" algn="ctr">
              <a:spcBef>
                <a:spcPts val="0"/>
              </a:spcBef>
              <a:buNone/>
              <a:defRPr b="0" i="0" sz="1200" u="none" cap="none" strike="noStrike">
                <a:solidFill>
                  <a:srgbClr val="666666"/>
                </a:solidFill>
                <a:latin typeface="Arial Rounded"/>
                <a:ea typeface="Arial Rounded"/>
                <a:cs typeface="Arial Rounded"/>
                <a:sym typeface="Arial Rounded"/>
              </a:defRPr>
            </a:lvl7pPr>
            <a:lvl8pPr indent="0" lvl="7" marL="0" marR="0" rtl="0" algn="ctr">
              <a:spcBef>
                <a:spcPts val="0"/>
              </a:spcBef>
              <a:buNone/>
              <a:defRPr b="0" i="0" sz="1200" u="none" cap="none" strike="noStrike">
                <a:solidFill>
                  <a:srgbClr val="666666"/>
                </a:solidFill>
                <a:latin typeface="Arial Rounded"/>
                <a:ea typeface="Arial Rounded"/>
                <a:cs typeface="Arial Rounded"/>
                <a:sym typeface="Arial Rounded"/>
              </a:defRPr>
            </a:lvl8pPr>
            <a:lvl9pPr indent="0" lvl="8" marL="0" marR="0" rtl="0" algn="ctr">
              <a:spcBef>
                <a:spcPts val="0"/>
              </a:spcBef>
              <a:buNone/>
              <a:defRPr b="0" i="0" sz="1200" u="none" cap="none" strike="noStrike">
                <a:solidFill>
                  <a:srgbClr val="666666"/>
                </a:solidFill>
                <a:latin typeface="Arial Rounded"/>
                <a:ea typeface="Arial Rounded"/>
                <a:cs typeface="Arial Rounded"/>
                <a:sym typeface="Arial Rounded"/>
              </a:defRPr>
            </a:lvl9pPr>
          </a:lstStyle>
          <a:p>
            <a:pPr indent="0" lvl="0" marL="0" rtl="0" algn="ct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y + Title + Picture 1">
  <p:cSld name="OBJECT_1_3">
    <p:spTree>
      <p:nvGrpSpPr>
        <p:cNvPr id="1262" name="Shape 1262"/>
        <p:cNvGrpSpPr/>
        <p:nvPr/>
      </p:nvGrpSpPr>
      <p:grpSpPr>
        <a:xfrm>
          <a:off x="0" y="0"/>
          <a:ext cx="0" cy="0"/>
          <a:chOff x="0" y="0"/>
          <a:chExt cx="0" cy="0"/>
        </a:xfrm>
      </p:grpSpPr>
      <p:sp>
        <p:nvSpPr>
          <p:cNvPr id="1263" name="Google Shape;1263;p220"/>
          <p:cNvSpPr txBox="1"/>
          <p:nvPr>
            <p:ph type="ctrTitle"/>
          </p:nvPr>
        </p:nvSpPr>
        <p:spPr>
          <a:xfrm>
            <a:off x="5421300" y="3651875"/>
            <a:ext cx="6674400" cy="828600"/>
          </a:xfrm>
          <a:prstGeom prst="rect">
            <a:avLst/>
          </a:prstGeom>
          <a:solidFill>
            <a:schemeClr val="accent2"/>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Open Sans"/>
              <a:buNone/>
              <a:defRPr i="0" sz="1800" u="none" cap="none" strike="noStrike">
                <a:solidFill>
                  <a:srgbClr val="FFFFFF"/>
                </a:solidFill>
                <a:latin typeface="Open Sans"/>
                <a:ea typeface="Open Sans"/>
                <a:cs typeface="Open Sans"/>
                <a:sym typeface="Open Sans"/>
              </a:defRPr>
            </a:lvl1pPr>
            <a:lvl2pPr indent="0" lvl="1"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2pPr>
            <a:lvl3pPr indent="0" lvl="2"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3pPr>
            <a:lvl4pPr indent="0" lvl="3"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4pPr>
            <a:lvl5pPr indent="0" lvl="4"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5pPr>
            <a:lvl6pPr indent="0" lvl="5"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6pPr>
            <a:lvl7pPr indent="0" lvl="6"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7pPr>
            <a:lvl8pPr indent="0" lvl="7"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8pPr>
            <a:lvl9pPr indent="0" lvl="8"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9pPr>
          </a:lstStyle>
          <a:p/>
        </p:txBody>
      </p:sp>
      <p:sp>
        <p:nvSpPr>
          <p:cNvPr id="1264" name="Google Shape;1264;p220"/>
          <p:cNvSpPr/>
          <p:nvPr/>
        </p:nvSpPr>
        <p:spPr>
          <a:xfrm>
            <a:off x="99476" y="4727578"/>
            <a:ext cx="332100" cy="332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20"/>
          <p:cNvSpPr txBox="1"/>
          <p:nvPr>
            <p:ph idx="12" type="sldNum"/>
          </p:nvPr>
        </p:nvSpPr>
        <p:spPr>
          <a:xfrm>
            <a:off x="93254" y="4754520"/>
            <a:ext cx="332100" cy="273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1200" u="none" cap="none" strike="noStrike">
                <a:solidFill>
                  <a:srgbClr val="666666"/>
                </a:solidFill>
                <a:latin typeface="Arial Rounded"/>
                <a:ea typeface="Arial Rounded"/>
                <a:cs typeface="Arial Rounded"/>
                <a:sym typeface="Arial Rounded"/>
              </a:defRPr>
            </a:lvl1pPr>
            <a:lvl2pPr indent="0" lvl="1" marL="0" marR="0" rtl="0" algn="ctr">
              <a:spcBef>
                <a:spcPts val="0"/>
              </a:spcBef>
              <a:buNone/>
              <a:defRPr b="0" i="0" sz="1200" u="none" cap="none" strike="noStrike">
                <a:solidFill>
                  <a:srgbClr val="666666"/>
                </a:solidFill>
                <a:latin typeface="Arial Rounded"/>
                <a:ea typeface="Arial Rounded"/>
                <a:cs typeface="Arial Rounded"/>
                <a:sym typeface="Arial Rounded"/>
              </a:defRPr>
            </a:lvl2pPr>
            <a:lvl3pPr indent="0" lvl="2" marL="0" marR="0" rtl="0" algn="ctr">
              <a:spcBef>
                <a:spcPts val="0"/>
              </a:spcBef>
              <a:buNone/>
              <a:defRPr b="0" i="0" sz="1200" u="none" cap="none" strike="noStrike">
                <a:solidFill>
                  <a:srgbClr val="666666"/>
                </a:solidFill>
                <a:latin typeface="Arial Rounded"/>
                <a:ea typeface="Arial Rounded"/>
                <a:cs typeface="Arial Rounded"/>
                <a:sym typeface="Arial Rounded"/>
              </a:defRPr>
            </a:lvl3pPr>
            <a:lvl4pPr indent="0" lvl="3" marL="0" marR="0" rtl="0" algn="ctr">
              <a:spcBef>
                <a:spcPts val="0"/>
              </a:spcBef>
              <a:buNone/>
              <a:defRPr b="0" i="0" sz="1200" u="none" cap="none" strike="noStrike">
                <a:solidFill>
                  <a:srgbClr val="666666"/>
                </a:solidFill>
                <a:latin typeface="Arial Rounded"/>
                <a:ea typeface="Arial Rounded"/>
                <a:cs typeface="Arial Rounded"/>
                <a:sym typeface="Arial Rounded"/>
              </a:defRPr>
            </a:lvl4pPr>
            <a:lvl5pPr indent="0" lvl="4" marL="0" marR="0" rtl="0" algn="ctr">
              <a:spcBef>
                <a:spcPts val="0"/>
              </a:spcBef>
              <a:buNone/>
              <a:defRPr b="0" i="0" sz="1200" u="none" cap="none" strike="noStrike">
                <a:solidFill>
                  <a:srgbClr val="666666"/>
                </a:solidFill>
                <a:latin typeface="Arial Rounded"/>
                <a:ea typeface="Arial Rounded"/>
                <a:cs typeface="Arial Rounded"/>
                <a:sym typeface="Arial Rounded"/>
              </a:defRPr>
            </a:lvl5pPr>
            <a:lvl6pPr indent="0" lvl="5" marL="0" marR="0" rtl="0" algn="ctr">
              <a:spcBef>
                <a:spcPts val="0"/>
              </a:spcBef>
              <a:buNone/>
              <a:defRPr b="0" i="0" sz="1200" u="none" cap="none" strike="noStrike">
                <a:solidFill>
                  <a:srgbClr val="666666"/>
                </a:solidFill>
                <a:latin typeface="Arial Rounded"/>
                <a:ea typeface="Arial Rounded"/>
                <a:cs typeface="Arial Rounded"/>
                <a:sym typeface="Arial Rounded"/>
              </a:defRPr>
            </a:lvl6pPr>
            <a:lvl7pPr indent="0" lvl="6" marL="0" marR="0" rtl="0" algn="ctr">
              <a:spcBef>
                <a:spcPts val="0"/>
              </a:spcBef>
              <a:buNone/>
              <a:defRPr b="0" i="0" sz="1200" u="none" cap="none" strike="noStrike">
                <a:solidFill>
                  <a:srgbClr val="666666"/>
                </a:solidFill>
                <a:latin typeface="Arial Rounded"/>
                <a:ea typeface="Arial Rounded"/>
                <a:cs typeface="Arial Rounded"/>
                <a:sym typeface="Arial Rounded"/>
              </a:defRPr>
            </a:lvl7pPr>
            <a:lvl8pPr indent="0" lvl="7" marL="0" marR="0" rtl="0" algn="ctr">
              <a:spcBef>
                <a:spcPts val="0"/>
              </a:spcBef>
              <a:buNone/>
              <a:defRPr b="0" i="0" sz="1200" u="none" cap="none" strike="noStrike">
                <a:solidFill>
                  <a:srgbClr val="666666"/>
                </a:solidFill>
                <a:latin typeface="Arial Rounded"/>
                <a:ea typeface="Arial Rounded"/>
                <a:cs typeface="Arial Rounded"/>
                <a:sym typeface="Arial Rounded"/>
              </a:defRPr>
            </a:lvl8pPr>
            <a:lvl9pPr indent="0" lvl="8" marL="0" marR="0" rtl="0" algn="ctr">
              <a:spcBef>
                <a:spcPts val="0"/>
              </a:spcBef>
              <a:buNone/>
              <a:defRPr b="0" i="0" sz="1200" u="none" cap="none" strike="noStrike">
                <a:solidFill>
                  <a:srgbClr val="666666"/>
                </a:solidFill>
                <a:latin typeface="Arial Rounded"/>
                <a:ea typeface="Arial Rounded"/>
                <a:cs typeface="Arial Rounded"/>
                <a:sym typeface="Arial Rounded"/>
              </a:defRPr>
            </a:lvl9pPr>
          </a:lstStyle>
          <a:p>
            <a:pPr indent="0" lvl="0" marL="0" rtl="0" algn="ctr">
              <a:spcBef>
                <a:spcPts val="0"/>
              </a:spcBef>
              <a:spcAft>
                <a:spcPts val="0"/>
              </a:spcAft>
              <a:buNone/>
            </a:pPr>
            <a:fld id="{00000000-1234-1234-1234-123412341234}" type="slidenum">
              <a:rPr lang="de"/>
              <a:t>‹#›</a:t>
            </a:fld>
            <a:endParaRPr/>
          </a:p>
        </p:txBody>
      </p:sp>
      <p:sp>
        <p:nvSpPr>
          <p:cNvPr id="1266" name="Google Shape;1266;p220"/>
          <p:cNvSpPr txBox="1"/>
          <p:nvPr/>
        </p:nvSpPr>
        <p:spPr>
          <a:xfrm>
            <a:off x="5980101" y="4675962"/>
            <a:ext cx="2574000" cy="246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de" sz="1000">
                <a:solidFill>
                  <a:srgbClr val="306584"/>
                </a:solidFill>
                <a:latin typeface="Open Sans"/>
                <a:ea typeface="Open Sans"/>
                <a:cs typeface="Open Sans"/>
                <a:sym typeface="Open Sans"/>
              </a:rPr>
              <a:t>www.edu-sharing.com</a:t>
            </a:r>
            <a:endParaRPr sz="1000">
              <a:solidFill>
                <a:srgbClr val="306584"/>
              </a:solidFill>
              <a:latin typeface="Open Sans"/>
              <a:ea typeface="Open Sans"/>
              <a:cs typeface="Open Sans"/>
              <a:sym typeface="Open Sans"/>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y + Title + Picture 1 1">
  <p:cSld name="OBJECT_1_3_1">
    <p:spTree>
      <p:nvGrpSpPr>
        <p:cNvPr id="1267" name="Shape 1267"/>
        <p:cNvGrpSpPr/>
        <p:nvPr/>
      </p:nvGrpSpPr>
      <p:grpSpPr>
        <a:xfrm>
          <a:off x="0" y="0"/>
          <a:ext cx="0" cy="0"/>
          <a:chOff x="0" y="0"/>
          <a:chExt cx="0" cy="0"/>
        </a:xfrm>
      </p:grpSpPr>
      <p:sp>
        <p:nvSpPr>
          <p:cNvPr id="1268" name="Google Shape;1268;p221"/>
          <p:cNvSpPr txBox="1"/>
          <p:nvPr>
            <p:ph type="ctrTitle"/>
          </p:nvPr>
        </p:nvSpPr>
        <p:spPr>
          <a:xfrm>
            <a:off x="5421300" y="3651875"/>
            <a:ext cx="6674400" cy="828600"/>
          </a:xfrm>
          <a:prstGeom prst="rect">
            <a:avLst/>
          </a:prstGeom>
          <a:solidFill>
            <a:schemeClr val="accent4"/>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Open Sans"/>
              <a:buNone/>
              <a:defRPr i="0" sz="1800" u="none" cap="none" strike="noStrike">
                <a:solidFill>
                  <a:srgbClr val="FFFFFF"/>
                </a:solidFill>
                <a:latin typeface="Open Sans"/>
                <a:ea typeface="Open Sans"/>
                <a:cs typeface="Open Sans"/>
                <a:sym typeface="Open Sans"/>
              </a:defRPr>
            </a:lvl1pPr>
            <a:lvl2pPr indent="0" lvl="1"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2pPr>
            <a:lvl3pPr indent="0" lvl="2"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3pPr>
            <a:lvl4pPr indent="0" lvl="3"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4pPr>
            <a:lvl5pPr indent="0" lvl="4"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5pPr>
            <a:lvl6pPr indent="0" lvl="5"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6pPr>
            <a:lvl7pPr indent="0" lvl="6"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7pPr>
            <a:lvl8pPr indent="0" lvl="7"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8pPr>
            <a:lvl9pPr indent="0" lvl="8"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9pPr>
          </a:lstStyle>
          <a:p/>
        </p:txBody>
      </p:sp>
      <p:sp>
        <p:nvSpPr>
          <p:cNvPr id="1269" name="Google Shape;1269;p221"/>
          <p:cNvSpPr/>
          <p:nvPr/>
        </p:nvSpPr>
        <p:spPr>
          <a:xfrm>
            <a:off x="99476" y="4727578"/>
            <a:ext cx="332100" cy="332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21"/>
          <p:cNvSpPr txBox="1"/>
          <p:nvPr>
            <p:ph idx="12" type="sldNum"/>
          </p:nvPr>
        </p:nvSpPr>
        <p:spPr>
          <a:xfrm>
            <a:off x="93254" y="4754520"/>
            <a:ext cx="332100" cy="273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1200" u="none" cap="none" strike="noStrike">
                <a:solidFill>
                  <a:srgbClr val="666666"/>
                </a:solidFill>
                <a:latin typeface="Arial Rounded"/>
                <a:ea typeface="Arial Rounded"/>
                <a:cs typeface="Arial Rounded"/>
                <a:sym typeface="Arial Rounded"/>
              </a:defRPr>
            </a:lvl1pPr>
            <a:lvl2pPr indent="0" lvl="1" marL="0" marR="0" rtl="0" algn="ctr">
              <a:spcBef>
                <a:spcPts val="0"/>
              </a:spcBef>
              <a:buNone/>
              <a:defRPr b="0" i="0" sz="1200" u="none" cap="none" strike="noStrike">
                <a:solidFill>
                  <a:srgbClr val="666666"/>
                </a:solidFill>
                <a:latin typeface="Arial Rounded"/>
                <a:ea typeface="Arial Rounded"/>
                <a:cs typeface="Arial Rounded"/>
                <a:sym typeface="Arial Rounded"/>
              </a:defRPr>
            </a:lvl2pPr>
            <a:lvl3pPr indent="0" lvl="2" marL="0" marR="0" rtl="0" algn="ctr">
              <a:spcBef>
                <a:spcPts val="0"/>
              </a:spcBef>
              <a:buNone/>
              <a:defRPr b="0" i="0" sz="1200" u="none" cap="none" strike="noStrike">
                <a:solidFill>
                  <a:srgbClr val="666666"/>
                </a:solidFill>
                <a:latin typeface="Arial Rounded"/>
                <a:ea typeface="Arial Rounded"/>
                <a:cs typeface="Arial Rounded"/>
                <a:sym typeface="Arial Rounded"/>
              </a:defRPr>
            </a:lvl3pPr>
            <a:lvl4pPr indent="0" lvl="3" marL="0" marR="0" rtl="0" algn="ctr">
              <a:spcBef>
                <a:spcPts val="0"/>
              </a:spcBef>
              <a:buNone/>
              <a:defRPr b="0" i="0" sz="1200" u="none" cap="none" strike="noStrike">
                <a:solidFill>
                  <a:srgbClr val="666666"/>
                </a:solidFill>
                <a:latin typeface="Arial Rounded"/>
                <a:ea typeface="Arial Rounded"/>
                <a:cs typeface="Arial Rounded"/>
                <a:sym typeface="Arial Rounded"/>
              </a:defRPr>
            </a:lvl4pPr>
            <a:lvl5pPr indent="0" lvl="4" marL="0" marR="0" rtl="0" algn="ctr">
              <a:spcBef>
                <a:spcPts val="0"/>
              </a:spcBef>
              <a:buNone/>
              <a:defRPr b="0" i="0" sz="1200" u="none" cap="none" strike="noStrike">
                <a:solidFill>
                  <a:srgbClr val="666666"/>
                </a:solidFill>
                <a:latin typeface="Arial Rounded"/>
                <a:ea typeface="Arial Rounded"/>
                <a:cs typeface="Arial Rounded"/>
                <a:sym typeface="Arial Rounded"/>
              </a:defRPr>
            </a:lvl5pPr>
            <a:lvl6pPr indent="0" lvl="5" marL="0" marR="0" rtl="0" algn="ctr">
              <a:spcBef>
                <a:spcPts val="0"/>
              </a:spcBef>
              <a:buNone/>
              <a:defRPr b="0" i="0" sz="1200" u="none" cap="none" strike="noStrike">
                <a:solidFill>
                  <a:srgbClr val="666666"/>
                </a:solidFill>
                <a:latin typeface="Arial Rounded"/>
                <a:ea typeface="Arial Rounded"/>
                <a:cs typeface="Arial Rounded"/>
                <a:sym typeface="Arial Rounded"/>
              </a:defRPr>
            </a:lvl6pPr>
            <a:lvl7pPr indent="0" lvl="6" marL="0" marR="0" rtl="0" algn="ctr">
              <a:spcBef>
                <a:spcPts val="0"/>
              </a:spcBef>
              <a:buNone/>
              <a:defRPr b="0" i="0" sz="1200" u="none" cap="none" strike="noStrike">
                <a:solidFill>
                  <a:srgbClr val="666666"/>
                </a:solidFill>
                <a:latin typeface="Arial Rounded"/>
                <a:ea typeface="Arial Rounded"/>
                <a:cs typeface="Arial Rounded"/>
                <a:sym typeface="Arial Rounded"/>
              </a:defRPr>
            </a:lvl7pPr>
            <a:lvl8pPr indent="0" lvl="7" marL="0" marR="0" rtl="0" algn="ctr">
              <a:spcBef>
                <a:spcPts val="0"/>
              </a:spcBef>
              <a:buNone/>
              <a:defRPr b="0" i="0" sz="1200" u="none" cap="none" strike="noStrike">
                <a:solidFill>
                  <a:srgbClr val="666666"/>
                </a:solidFill>
                <a:latin typeface="Arial Rounded"/>
                <a:ea typeface="Arial Rounded"/>
                <a:cs typeface="Arial Rounded"/>
                <a:sym typeface="Arial Rounded"/>
              </a:defRPr>
            </a:lvl8pPr>
            <a:lvl9pPr indent="0" lvl="8" marL="0" marR="0" rtl="0" algn="ctr">
              <a:spcBef>
                <a:spcPts val="0"/>
              </a:spcBef>
              <a:buNone/>
              <a:defRPr b="0" i="0" sz="1200" u="none" cap="none" strike="noStrike">
                <a:solidFill>
                  <a:srgbClr val="666666"/>
                </a:solidFill>
                <a:latin typeface="Arial Rounded"/>
                <a:ea typeface="Arial Rounded"/>
                <a:cs typeface="Arial Rounded"/>
                <a:sym typeface="Arial Rounded"/>
              </a:defRPr>
            </a:lvl9pPr>
          </a:lstStyle>
          <a:p>
            <a:pPr indent="0" lvl="0" marL="0" rtl="0" algn="ctr">
              <a:spcBef>
                <a:spcPts val="0"/>
              </a:spcBef>
              <a:spcAft>
                <a:spcPts val="0"/>
              </a:spcAft>
              <a:buNone/>
            </a:pPr>
            <a:fld id="{00000000-1234-1234-1234-123412341234}" type="slidenum">
              <a:rPr lang="de"/>
              <a:t>‹#›</a:t>
            </a:fld>
            <a:endParaRPr/>
          </a:p>
        </p:txBody>
      </p:sp>
      <p:sp>
        <p:nvSpPr>
          <p:cNvPr id="1271" name="Google Shape;1271;p221"/>
          <p:cNvSpPr txBox="1"/>
          <p:nvPr/>
        </p:nvSpPr>
        <p:spPr>
          <a:xfrm>
            <a:off x="5980101" y="4675962"/>
            <a:ext cx="2574000" cy="246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de" sz="1000">
                <a:solidFill>
                  <a:schemeClr val="accent5"/>
                </a:solidFill>
                <a:latin typeface="Open Sans"/>
                <a:ea typeface="Open Sans"/>
                <a:cs typeface="Open Sans"/>
                <a:sym typeface="Open Sans"/>
              </a:rPr>
              <a:t>www.edu-sharing-network.org</a:t>
            </a:r>
            <a:endParaRPr sz="1000">
              <a:solidFill>
                <a:schemeClr val="accent5"/>
              </a:solidFill>
              <a:latin typeface="Open Sans"/>
              <a:ea typeface="Open Sans"/>
              <a:cs typeface="Open Sans"/>
              <a:sym typeface="Open Sans"/>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itat">
  <p:cSld name="Zitat">
    <p:spTree>
      <p:nvGrpSpPr>
        <p:cNvPr id="1272" name="Shape 1272"/>
        <p:cNvGrpSpPr/>
        <p:nvPr/>
      </p:nvGrpSpPr>
      <p:grpSpPr>
        <a:xfrm>
          <a:off x="0" y="0"/>
          <a:ext cx="0" cy="0"/>
          <a:chOff x="0" y="0"/>
          <a:chExt cx="0" cy="0"/>
        </a:xfrm>
      </p:grpSpPr>
      <p:sp>
        <p:nvSpPr>
          <p:cNvPr id="1273" name="Google Shape;1273;p222"/>
          <p:cNvSpPr txBox="1"/>
          <p:nvPr>
            <p:ph type="title"/>
          </p:nvPr>
        </p:nvSpPr>
        <p:spPr>
          <a:xfrm>
            <a:off x="2444122" y="1885422"/>
            <a:ext cx="5232300" cy="2353200"/>
          </a:xfrm>
          <a:prstGeom prst="rect">
            <a:avLst/>
          </a:prstGeom>
          <a:noFill/>
          <a:ln>
            <a:noFill/>
          </a:ln>
        </p:spPr>
        <p:txBody>
          <a:bodyPr anchorCtr="0" anchor="t" bIns="68575" lIns="68575" spcFirstLastPara="1" rIns="68575" wrap="square" tIns="68575">
            <a:noAutofit/>
          </a:bodyPr>
          <a:lstStyle>
            <a:lvl1pPr indent="0" lvl="0" marL="0" marR="0" rtl="0" algn="l">
              <a:spcBef>
                <a:spcPts val="0"/>
              </a:spcBef>
              <a:spcAft>
                <a:spcPts val="0"/>
              </a:spcAft>
              <a:buClr>
                <a:schemeClr val="dk2"/>
              </a:buClr>
              <a:buSzPts val="1100"/>
              <a:buFont typeface="Open Sans"/>
              <a:buNone/>
              <a:defRPr b="0" i="0" sz="2800" u="none" cap="none" strike="noStrike">
                <a:solidFill>
                  <a:schemeClr val="dk2"/>
                </a:solidFill>
                <a:latin typeface="Open Sans"/>
                <a:ea typeface="Open Sans"/>
                <a:cs typeface="Open Sans"/>
                <a:sym typeface="Open Sans"/>
              </a:defRPr>
            </a:lvl1pPr>
            <a:lvl2pPr indent="0" lvl="1" rtl="0">
              <a:spcBef>
                <a:spcPts val="0"/>
              </a:spcBef>
              <a:spcAft>
                <a:spcPts val="0"/>
              </a:spcAft>
              <a:buClr>
                <a:schemeClr val="dk2"/>
              </a:buClr>
              <a:buSzPts val="1100"/>
              <a:buNone/>
              <a:defRPr sz="1800">
                <a:solidFill>
                  <a:schemeClr val="dk2"/>
                </a:solidFill>
              </a:defRPr>
            </a:lvl2pPr>
            <a:lvl3pPr indent="0" lvl="2" rtl="0">
              <a:spcBef>
                <a:spcPts val="0"/>
              </a:spcBef>
              <a:spcAft>
                <a:spcPts val="0"/>
              </a:spcAft>
              <a:buClr>
                <a:schemeClr val="dk2"/>
              </a:buClr>
              <a:buSzPts val="1100"/>
              <a:buNone/>
              <a:defRPr sz="1800">
                <a:solidFill>
                  <a:schemeClr val="dk2"/>
                </a:solidFill>
              </a:defRPr>
            </a:lvl3pPr>
            <a:lvl4pPr indent="0" lvl="3" rtl="0">
              <a:spcBef>
                <a:spcPts val="0"/>
              </a:spcBef>
              <a:spcAft>
                <a:spcPts val="0"/>
              </a:spcAft>
              <a:buClr>
                <a:schemeClr val="dk2"/>
              </a:buClr>
              <a:buSzPts val="1100"/>
              <a:buNone/>
              <a:defRPr sz="1800">
                <a:solidFill>
                  <a:schemeClr val="dk2"/>
                </a:solidFill>
              </a:defRPr>
            </a:lvl4pPr>
            <a:lvl5pPr indent="0" lvl="4" rtl="0">
              <a:spcBef>
                <a:spcPts val="0"/>
              </a:spcBef>
              <a:spcAft>
                <a:spcPts val="0"/>
              </a:spcAft>
              <a:buClr>
                <a:schemeClr val="dk2"/>
              </a:buClr>
              <a:buSzPts val="1100"/>
              <a:buNone/>
              <a:defRPr sz="1800">
                <a:solidFill>
                  <a:schemeClr val="dk2"/>
                </a:solidFill>
              </a:defRPr>
            </a:lvl5pPr>
            <a:lvl6pPr indent="0" lvl="5" rtl="0">
              <a:spcBef>
                <a:spcPts val="0"/>
              </a:spcBef>
              <a:spcAft>
                <a:spcPts val="0"/>
              </a:spcAft>
              <a:buClr>
                <a:schemeClr val="dk2"/>
              </a:buClr>
              <a:buSzPts val="1100"/>
              <a:buNone/>
              <a:defRPr sz="1800">
                <a:solidFill>
                  <a:schemeClr val="dk2"/>
                </a:solidFill>
              </a:defRPr>
            </a:lvl6pPr>
            <a:lvl7pPr indent="0" lvl="6" rtl="0">
              <a:spcBef>
                <a:spcPts val="0"/>
              </a:spcBef>
              <a:spcAft>
                <a:spcPts val="0"/>
              </a:spcAft>
              <a:buClr>
                <a:schemeClr val="dk2"/>
              </a:buClr>
              <a:buSzPts val="1100"/>
              <a:buNone/>
              <a:defRPr sz="1800">
                <a:solidFill>
                  <a:schemeClr val="dk2"/>
                </a:solidFill>
              </a:defRPr>
            </a:lvl7pPr>
            <a:lvl8pPr indent="0" lvl="7" rtl="0">
              <a:spcBef>
                <a:spcPts val="0"/>
              </a:spcBef>
              <a:spcAft>
                <a:spcPts val="0"/>
              </a:spcAft>
              <a:buClr>
                <a:schemeClr val="dk2"/>
              </a:buClr>
              <a:buSzPts val="1100"/>
              <a:buNone/>
              <a:defRPr sz="1800">
                <a:solidFill>
                  <a:schemeClr val="dk2"/>
                </a:solidFill>
              </a:defRPr>
            </a:lvl8pPr>
            <a:lvl9pPr indent="0" lvl="8" rtl="0">
              <a:spcBef>
                <a:spcPts val="0"/>
              </a:spcBef>
              <a:spcAft>
                <a:spcPts val="0"/>
              </a:spcAft>
              <a:buClr>
                <a:schemeClr val="dk2"/>
              </a:buClr>
              <a:buSzPts val="1100"/>
              <a:buNone/>
              <a:defRPr sz="1800">
                <a:solidFill>
                  <a:schemeClr val="dk2"/>
                </a:solidFill>
              </a:defRPr>
            </a:lvl9pPr>
          </a:lstStyle>
          <a:p/>
        </p:txBody>
      </p:sp>
      <p:sp>
        <p:nvSpPr>
          <p:cNvPr id="1274" name="Google Shape;1274;p222"/>
          <p:cNvSpPr txBox="1"/>
          <p:nvPr/>
        </p:nvSpPr>
        <p:spPr>
          <a:xfrm>
            <a:off x="1862666" y="1350761"/>
            <a:ext cx="728100" cy="567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b="0" i="0" lang="de" sz="8800">
                <a:solidFill>
                  <a:schemeClr val="accent2"/>
                </a:solidFill>
                <a:latin typeface="Open Sans"/>
                <a:ea typeface="Open Sans"/>
                <a:cs typeface="Open Sans"/>
                <a:sym typeface="Open Sans"/>
              </a:rPr>
              <a:t>„</a:t>
            </a:r>
            <a:endParaRPr b="0" i="0" sz="8800">
              <a:solidFill>
                <a:schemeClr val="accent2"/>
              </a:solidFill>
              <a:latin typeface="Open Sans"/>
              <a:ea typeface="Open Sans"/>
              <a:cs typeface="Open Sans"/>
              <a:sym typeface="Open Sans"/>
            </a:endParaRPr>
          </a:p>
        </p:txBody>
      </p:sp>
      <p:sp>
        <p:nvSpPr>
          <p:cNvPr id="1275" name="Google Shape;1275;p222"/>
          <p:cNvSpPr txBox="1"/>
          <p:nvPr>
            <p:ph idx="1" type="subTitle"/>
          </p:nvPr>
        </p:nvSpPr>
        <p:spPr>
          <a:xfrm>
            <a:off x="2444125" y="1144573"/>
            <a:ext cx="52323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2"/>
              </a:buClr>
              <a:buSzPts val="2100"/>
              <a:buFont typeface="Arial"/>
              <a:buNone/>
              <a:defRPr b="0" i="0" sz="1400" u="none" cap="none" strike="noStrike">
                <a:solidFill>
                  <a:schemeClr val="accent2"/>
                </a:solidFill>
                <a:latin typeface="Open Sans"/>
                <a:ea typeface="Open Sans"/>
                <a:cs typeface="Open Sans"/>
                <a:sym typeface="Open Sans"/>
              </a:defRPr>
            </a:lvl1pPr>
            <a:lvl2pPr indent="0" lvl="1" marL="457200" marR="0" rtl="0" algn="ctr">
              <a:lnSpc>
                <a:spcPct val="130000"/>
              </a:lnSpc>
              <a:spcBef>
                <a:spcPts val="360"/>
              </a:spcBef>
              <a:spcAft>
                <a:spcPts val="0"/>
              </a:spcAft>
              <a:buClr>
                <a:schemeClr val="accent2"/>
              </a:buClr>
              <a:buSzPts val="1800"/>
              <a:buFont typeface="Arial"/>
              <a:buNone/>
              <a:defRPr b="0" i="0" sz="1800" u="none" cap="none" strike="noStrike">
                <a:solidFill>
                  <a:schemeClr val="accent2"/>
                </a:solidFill>
                <a:latin typeface="Open Sans"/>
                <a:ea typeface="Open Sans"/>
                <a:cs typeface="Open Sans"/>
                <a:sym typeface="Open Sans"/>
              </a:defRPr>
            </a:lvl2pPr>
            <a:lvl3pPr indent="0" lvl="2" marL="914400" marR="0" rtl="0" algn="ctr">
              <a:lnSpc>
                <a:spcPct val="130000"/>
              </a:lnSpc>
              <a:spcBef>
                <a:spcPts val="320"/>
              </a:spcBef>
              <a:spcAft>
                <a:spcPts val="0"/>
              </a:spcAft>
              <a:buClr>
                <a:schemeClr val="accent2"/>
              </a:buClr>
              <a:buSzPts val="1500"/>
              <a:buFont typeface="Arial"/>
              <a:buNone/>
              <a:defRPr b="0" i="0" sz="1600" u="none" cap="none" strike="noStrike">
                <a:solidFill>
                  <a:schemeClr val="accent2"/>
                </a:solidFill>
                <a:latin typeface="Open Sans"/>
                <a:ea typeface="Open Sans"/>
                <a:cs typeface="Open Sans"/>
                <a:sym typeface="Open Sans"/>
              </a:defRPr>
            </a:lvl3pPr>
            <a:lvl4pPr indent="0" lvl="3" marL="1371600" marR="0" rtl="0" algn="ctr">
              <a:lnSpc>
                <a:spcPct val="130000"/>
              </a:lnSpc>
              <a:spcBef>
                <a:spcPts val="320"/>
              </a:spcBef>
              <a:spcAft>
                <a:spcPts val="0"/>
              </a:spcAft>
              <a:buClr>
                <a:schemeClr val="accent2"/>
              </a:buClr>
              <a:buSzPts val="1400"/>
              <a:buFont typeface="Arial"/>
              <a:buNone/>
              <a:defRPr b="0" i="0" sz="1600" u="none" cap="none" strike="noStrike">
                <a:solidFill>
                  <a:schemeClr val="accent2"/>
                </a:solidFill>
                <a:latin typeface="Open Sans"/>
                <a:ea typeface="Open Sans"/>
                <a:cs typeface="Open Sans"/>
                <a:sym typeface="Open Sans"/>
              </a:defRPr>
            </a:lvl4pPr>
            <a:lvl5pPr indent="0" lvl="4" marL="1828800" marR="0" rtl="0" algn="ctr">
              <a:lnSpc>
                <a:spcPct val="130000"/>
              </a:lnSpc>
              <a:spcBef>
                <a:spcPts val="320"/>
              </a:spcBef>
              <a:spcAft>
                <a:spcPts val="0"/>
              </a:spcAft>
              <a:buClr>
                <a:schemeClr val="accent2"/>
              </a:buClr>
              <a:buSzPts val="1400"/>
              <a:buFont typeface="Arial"/>
              <a:buNone/>
              <a:defRPr b="0" i="0" sz="1600" u="none" cap="none" strike="noStrike">
                <a:solidFill>
                  <a:schemeClr val="accent2"/>
                </a:solidFill>
                <a:latin typeface="Open Sans"/>
                <a:ea typeface="Open Sans"/>
                <a:cs typeface="Open Sans"/>
                <a:sym typeface="Open Sans"/>
              </a:defRPr>
            </a:lvl5pPr>
            <a:lvl6pPr indent="0" lvl="5" marL="2286000" marR="0" rtl="0" algn="ctr">
              <a:spcBef>
                <a:spcPts val="400"/>
              </a:spcBef>
              <a:spcAft>
                <a:spcPts val="0"/>
              </a:spcAft>
              <a:buClr>
                <a:schemeClr val="accent2"/>
              </a:buClr>
              <a:buSzPts val="1400"/>
              <a:buFont typeface="Arial"/>
              <a:buNone/>
              <a:defRPr b="0" i="0" sz="2000" u="none" cap="none" strike="noStrike">
                <a:solidFill>
                  <a:schemeClr val="accent2"/>
                </a:solidFill>
                <a:latin typeface="Calibri"/>
                <a:ea typeface="Calibri"/>
                <a:cs typeface="Calibri"/>
                <a:sym typeface="Calibri"/>
              </a:defRPr>
            </a:lvl6pPr>
            <a:lvl7pPr indent="0" lvl="6" marL="2743200" marR="0" rtl="0" algn="ctr">
              <a:spcBef>
                <a:spcPts val="400"/>
              </a:spcBef>
              <a:spcAft>
                <a:spcPts val="0"/>
              </a:spcAft>
              <a:buClr>
                <a:schemeClr val="accent2"/>
              </a:buClr>
              <a:buSzPts val="1400"/>
              <a:buFont typeface="Arial"/>
              <a:buNone/>
              <a:defRPr b="0" i="0" sz="2000" u="none" cap="none" strike="noStrike">
                <a:solidFill>
                  <a:schemeClr val="accent2"/>
                </a:solidFill>
                <a:latin typeface="Calibri"/>
                <a:ea typeface="Calibri"/>
                <a:cs typeface="Calibri"/>
                <a:sym typeface="Calibri"/>
              </a:defRPr>
            </a:lvl7pPr>
            <a:lvl8pPr indent="0" lvl="7" marL="3200400" marR="0" rtl="0" algn="ctr">
              <a:spcBef>
                <a:spcPts val="400"/>
              </a:spcBef>
              <a:spcAft>
                <a:spcPts val="0"/>
              </a:spcAft>
              <a:buClr>
                <a:schemeClr val="accent2"/>
              </a:buClr>
              <a:buSzPts val="1400"/>
              <a:buFont typeface="Arial"/>
              <a:buNone/>
              <a:defRPr b="0" i="0" sz="2000" u="none" cap="none" strike="noStrike">
                <a:solidFill>
                  <a:schemeClr val="accent2"/>
                </a:solidFill>
                <a:latin typeface="Calibri"/>
                <a:ea typeface="Calibri"/>
                <a:cs typeface="Calibri"/>
                <a:sym typeface="Calibri"/>
              </a:defRPr>
            </a:lvl8pPr>
            <a:lvl9pPr indent="0" lvl="8" marL="3657600" marR="0" rtl="0" algn="ctr">
              <a:spcBef>
                <a:spcPts val="400"/>
              </a:spcBef>
              <a:spcAft>
                <a:spcPts val="0"/>
              </a:spcAft>
              <a:buClr>
                <a:schemeClr val="accent2"/>
              </a:buClr>
              <a:buSzPts val="1400"/>
              <a:buFont typeface="Arial"/>
              <a:buNone/>
              <a:defRPr b="0" i="0" sz="2000" u="none" cap="none" strike="noStrike">
                <a:solidFill>
                  <a:schemeClr val="accent2"/>
                </a:solidFill>
                <a:latin typeface="Calibri"/>
                <a:ea typeface="Calibri"/>
                <a:cs typeface="Calibri"/>
                <a:sym typeface="Calibri"/>
              </a:defRPr>
            </a:lvl9pPr>
          </a:lstStyle>
          <a:p/>
        </p:txBody>
      </p:sp>
      <p:sp>
        <p:nvSpPr>
          <p:cNvPr id="1276" name="Google Shape;1276;p222"/>
          <p:cNvSpPr txBox="1"/>
          <p:nvPr/>
        </p:nvSpPr>
        <p:spPr>
          <a:xfrm>
            <a:off x="6121401" y="4800309"/>
            <a:ext cx="2574000" cy="184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de" sz="1000">
                <a:solidFill>
                  <a:schemeClr val="accent2"/>
                </a:solidFill>
                <a:latin typeface="Open Sans"/>
                <a:ea typeface="Open Sans"/>
                <a:cs typeface="Open Sans"/>
                <a:sym typeface="Open Sans"/>
              </a:rPr>
              <a:t>www.edu-sharing.com</a:t>
            </a:r>
            <a:endParaRPr sz="1000">
              <a:solidFill>
                <a:schemeClr val="accent2"/>
              </a:solidFill>
              <a:latin typeface="Open Sans"/>
              <a:ea typeface="Open Sans"/>
              <a:cs typeface="Open Sans"/>
              <a:sym typeface="Open Sans"/>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1 2">
  <p:cSld name="OBJECT_1_2">
    <p:spTree>
      <p:nvGrpSpPr>
        <p:cNvPr id="1277" name="Shape 1277"/>
        <p:cNvGrpSpPr/>
        <p:nvPr/>
      </p:nvGrpSpPr>
      <p:grpSpPr>
        <a:xfrm>
          <a:off x="0" y="0"/>
          <a:ext cx="0" cy="0"/>
          <a:chOff x="0" y="0"/>
          <a:chExt cx="0" cy="0"/>
        </a:xfrm>
      </p:grpSpPr>
      <p:sp>
        <p:nvSpPr>
          <p:cNvPr id="1278" name="Google Shape;1278;p223"/>
          <p:cNvSpPr txBox="1"/>
          <p:nvPr>
            <p:ph type="title"/>
          </p:nvPr>
        </p:nvSpPr>
        <p:spPr>
          <a:xfrm>
            <a:off x="411900" y="3304664"/>
            <a:ext cx="3120600" cy="13653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SzPts val="1100"/>
              <a:buNone/>
              <a:defRPr b="0" i="0" sz="2700" u="none" cap="none" strike="noStrike"/>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279" name="Google Shape;1279;p223"/>
          <p:cNvSpPr/>
          <p:nvPr/>
        </p:nvSpPr>
        <p:spPr>
          <a:xfrm>
            <a:off x="79798" y="4741708"/>
            <a:ext cx="332100" cy="332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23"/>
          <p:cNvSpPr txBox="1"/>
          <p:nvPr>
            <p:ph idx="12" type="sldNum"/>
          </p:nvPr>
        </p:nvSpPr>
        <p:spPr>
          <a:xfrm>
            <a:off x="73576" y="4768650"/>
            <a:ext cx="332100" cy="273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1200" u="none" cap="none" strike="noStrike">
                <a:solidFill>
                  <a:srgbClr val="666666"/>
                </a:solidFill>
                <a:latin typeface="Arial Rounded"/>
                <a:ea typeface="Arial Rounded"/>
                <a:cs typeface="Arial Rounded"/>
                <a:sym typeface="Arial Rounded"/>
              </a:defRPr>
            </a:lvl1pPr>
            <a:lvl2pPr indent="0" lvl="1" marL="0" marR="0" rtl="0" algn="ctr">
              <a:spcBef>
                <a:spcPts val="0"/>
              </a:spcBef>
              <a:buNone/>
              <a:defRPr b="0" i="0" sz="1200" u="none" cap="none" strike="noStrike">
                <a:solidFill>
                  <a:srgbClr val="666666"/>
                </a:solidFill>
                <a:latin typeface="Arial Rounded"/>
                <a:ea typeface="Arial Rounded"/>
                <a:cs typeface="Arial Rounded"/>
                <a:sym typeface="Arial Rounded"/>
              </a:defRPr>
            </a:lvl2pPr>
            <a:lvl3pPr indent="0" lvl="2" marL="0" marR="0" rtl="0" algn="ctr">
              <a:spcBef>
                <a:spcPts val="0"/>
              </a:spcBef>
              <a:buNone/>
              <a:defRPr b="0" i="0" sz="1200" u="none" cap="none" strike="noStrike">
                <a:solidFill>
                  <a:srgbClr val="666666"/>
                </a:solidFill>
                <a:latin typeface="Arial Rounded"/>
                <a:ea typeface="Arial Rounded"/>
                <a:cs typeface="Arial Rounded"/>
                <a:sym typeface="Arial Rounded"/>
              </a:defRPr>
            </a:lvl3pPr>
            <a:lvl4pPr indent="0" lvl="3" marL="0" marR="0" rtl="0" algn="ctr">
              <a:spcBef>
                <a:spcPts val="0"/>
              </a:spcBef>
              <a:buNone/>
              <a:defRPr b="0" i="0" sz="1200" u="none" cap="none" strike="noStrike">
                <a:solidFill>
                  <a:srgbClr val="666666"/>
                </a:solidFill>
                <a:latin typeface="Arial Rounded"/>
                <a:ea typeface="Arial Rounded"/>
                <a:cs typeface="Arial Rounded"/>
                <a:sym typeface="Arial Rounded"/>
              </a:defRPr>
            </a:lvl4pPr>
            <a:lvl5pPr indent="0" lvl="4" marL="0" marR="0" rtl="0" algn="ctr">
              <a:spcBef>
                <a:spcPts val="0"/>
              </a:spcBef>
              <a:buNone/>
              <a:defRPr b="0" i="0" sz="1200" u="none" cap="none" strike="noStrike">
                <a:solidFill>
                  <a:srgbClr val="666666"/>
                </a:solidFill>
                <a:latin typeface="Arial Rounded"/>
                <a:ea typeface="Arial Rounded"/>
                <a:cs typeface="Arial Rounded"/>
                <a:sym typeface="Arial Rounded"/>
              </a:defRPr>
            </a:lvl5pPr>
            <a:lvl6pPr indent="0" lvl="5" marL="0" marR="0" rtl="0" algn="ctr">
              <a:spcBef>
                <a:spcPts val="0"/>
              </a:spcBef>
              <a:buNone/>
              <a:defRPr b="0" i="0" sz="1200" u="none" cap="none" strike="noStrike">
                <a:solidFill>
                  <a:srgbClr val="666666"/>
                </a:solidFill>
                <a:latin typeface="Arial Rounded"/>
                <a:ea typeface="Arial Rounded"/>
                <a:cs typeface="Arial Rounded"/>
                <a:sym typeface="Arial Rounded"/>
              </a:defRPr>
            </a:lvl6pPr>
            <a:lvl7pPr indent="0" lvl="6" marL="0" marR="0" rtl="0" algn="ctr">
              <a:spcBef>
                <a:spcPts val="0"/>
              </a:spcBef>
              <a:buNone/>
              <a:defRPr b="0" i="0" sz="1200" u="none" cap="none" strike="noStrike">
                <a:solidFill>
                  <a:srgbClr val="666666"/>
                </a:solidFill>
                <a:latin typeface="Arial Rounded"/>
                <a:ea typeface="Arial Rounded"/>
                <a:cs typeface="Arial Rounded"/>
                <a:sym typeface="Arial Rounded"/>
              </a:defRPr>
            </a:lvl7pPr>
            <a:lvl8pPr indent="0" lvl="7" marL="0" marR="0" rtl="0" algn="ctr">
              <a:spcBef>
                <a:spcPts val="0"/>
              </a:spcBef>
              <a:buNone/>
              <a:defRPr b="0" i="0" sz="1200" u="none" cap="none" strike="noStrike">
                <a:solidFill>
                  <a:srgbClr val="666666"/>
                </a:solidFill>
                <a:latin typeface="Arial Rounded"/>
                <a:ea typeface="Arial Rounded"/>
                <a:cs typeface="Arial Rounded"/>
                <a:sym typeface="Arial Rounded"/>
              </a:defRPr>
            </a:lvl8pPr>
            <a:lvl9pPr indent="0" lvl="8" marL="0" marR="0" rtl="0" algn="ctr">
              <a:spcBef>
                <a:spcPts val="0"/>
              </a:spcBef>
              <a:buNone/>
              <a:defRPr b="0" i="0" sz="1200" u="none" cap="none" strike="noStrike">
                <a:solidFill>
                  <a:srgbClr val="666666"/>
                </a:solidFill>
                <a:latin typeface="Arial Rounded"/>
                <a:ea typeface="Arial Rounded"/>
                <a:cs typeface="Arial Rounded"/>
                <a:sym typeface="Arial Rounded"/>
              </a:defRPr>
            </a:lvl9pPr>
          </a:lstStyle>
          <a:p>
            <a:pPr indent="0" lvl="0" marL="0" rtl="0" algn="ctr">
              <a:spcBef>
                <a:spcPts val="0"/>
              </a:spcBef>
              <a:spcAft>
                <a:spcPts val="0"/>
              </a:spcAft>
              <a:buNone/>
            </a:pPr>
            <a:fld id="{00000000-1234-1234-1234-123412341234}" type="slidenum">
              <a:rPr lang="de"/>
              <a:t>‹#›</a:t>
            </a:fld>
            <a:endParaRPr/>
          </a:p>
        </p:txBody>
      </p:sp>
      <p:sp>
        <p:nvSpPr>
          <p:cNvPr id="1281" name="Google Shape;1281;p223"/>
          <p:cNvSpPr txBox="1"/>
          <p:nvPr>
            <p:ph idx="1" type="subTitle"/>
          </p:nvPr>
        </p:nvSpPr>
        <p:spPr>
          <a:xfrm>
            <a:off x="411900" y="3036027"/>
            <a:ext cx="4138200" cy="6708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accent1"/>
              </a:buClr>
              <a:buSzPts val="1600"/>
              <a:buFont typeface="Arial"/>
              <a:buNone/>
              <a:defRPr i="0" sz="1600" u="none" cap="none" strike="noStrike">
                <a:solidFill>
                  <a:schemeClr val="accent1"/>
                </a:solidFill>
                <a:latin typeface="Arial"/>
                <a:ea typeface="Arial"/>
                <a:cs typeface="Arial"/>
                <a:sym typeface="Arial"/>
              </a:defRPr>
            </a:lvl1pPr>
            <a:lvl2pPr indent="0" lvl="1" marL="342900" marR="0" rtl="0">
              <a:lnSpc>
                <a:spcPct val="90000"/>
              </a:lnSpc>
              <a:spcBef>
                <a:spcPts val="400"/>
              </a:spcBef>
              <a:spcAft>
                <a:spcPts val="0"/>
              </a:spcAft>
              <a:buClr>
                <a:schemeClr val="accent1"/>
              </a:buClr>
              <a:buSzPts val="1800"/>
              <a:buFont typeface="Arial"/>
              <a:buNone/>
              <a:defRPr i="0" u="none" cap="none" strike="noStrike">
                <a:solidFill>
                  <a:schemeClr val="accent1"/>
                </a:solidFill>
                <a:latin typeface="Arial"/>
                <a:ea typeface="Arial"/>
                <a:cs typeface="Arial"/>
                <a:sym typeface="Arial"/>
              </a:defRPr>
            </a:lvl2pPr>
            <a:lvl3pPr indent="0" lvl="2" marL="685800" marR="0" rtl="0">
              <a:lnSpc>
                <a:spcPct val="90000"/>
              </a:lnSpc>
              <a:spcBef>
                <a:spcPts val="400"/>
              </a:spcBef>
              <a:spcAft>
                <a:spcPts val="0"/>
              </a:spcAft>
              <a:buClr>
                <a:schemeClr val="accent1"/>
              </a:buClr>
              <a:buSzPts val="1600"/>
              <a:buFont typeface="Arial"/>
              <a:buNone/>
              <a:defRPr i="0" sz="1600" u="none" cap="none" strike="noStrike">
                <a:solidFill>
                  <a:schemeClr val="accent1"/>
                </a:solidFill>
                <a:latin typeface="Arial"/>
                <a:ea typeface="Arial"/>
                <a:cs typeface="Arial"/>
                <a:sym typeface="Arial"/>
              </a:defRPr>
            </a:lvl3pPr>
            <a:lvl4pPr indent="0" lvl="3" marL="1028700" marR="0" rtl="0">
              <a:lnSpc>
                <a:spcPct val="90000"/>
              </a:lnSpc>
              <a:spcBef>
                <a:spcPts val="400"/>
              </a:spcBef>
              <a:spcAft>
                <a:spcPts val="0"/>
              </a:spcAft>
              <a:buClr>
                <a:schemeClr val="accent1"/>
              </a:buClr>
              <a:buSzPts val="1600"/>
              <a:buFont typeface="Arial"/>
              <a:buNone/>
              <a:defRPr i="0" sz="1600" u="none" cap="none" strike="noStrike">
                <a:solidFill>
                  <a:schemeClr val="accent1"/>
                </a:solidFill>
                <a:latin typeface="Arial"/>
                <a:ea typeface="Arial"/>
                <a:cs typeface="Arial"/>
                <a:sym typeface="Arial"/>
              </a:defRPr>
            </a:lvl4pPr>
            <a:lvl5pPr indent="0" lvl="4" marL="1371600" marR="0" rtl="0">
              <a:lnSpc>
                <a:spcPct val="90000"/>
              </a:lnSpc>
              <a:spcBef>
                <a:spcPts val="400"/>
              </a:spcBef>
              <a:spcAft>
                <a:spcPts val="0"/>
              </a:spcAft>
              <a:buClr>
                <a:schemeClr val="accent1"/>
              </a:buClr>
              <a:buSzPts val="1600"/>
              <a:buFont typeface="Arial"/>
              <a:buNone/>
              <a:defRPr i="0" sz="1600" u="none" cap="none" strike="noStrike">
                <a:solidFill>
                  <a:schemeClr val="accent1"/>
                </a:solidFill>
                <a:latin typeface="Arial"/>
                <a:ea typeface="Arial"/>
                <a:cs typeface="Arial"/>
                <a:sym typeface="Arial"/>
              </a:defRPr>
            </a:lvl5pPr>
            <a:lvl6pPr indent="0" lvl="5" marL="1714500" marR="0" rtl="0">
              <a:lnSpc>
                <a:spcPct val="90000"/>
              </a:lnSpc>
              <a:spcBef>
                <a:spcPts val="400"/>
              </a:spcBef>
              <a:spcAft>
                <a:spcPts val="0"/>
              </a:spcAft>
              <a:buClr>
                <a:schemeClr val="accent1"/>
              </a:buClr>
              <a:buSzPts val="1600"/>
              <a:buFont typeface="Arial"/>
              <a:buNone/>
              <a:defRPr i="0" sz="1600" u="none" cap="none" strike="noStrike">
                <a:solidFill>
                  <a:schemeClr val="accent1"/>
                </a:solidFill>
                <a:latin typeface="Arial"/>
                <a:ea typeface="Arial"/>
                <a:cs typeface="Arial"/>
                <a:sym typeface="Arial"/>
              </a:defRPr>
            </a:lvl6pPr>
            <a:lvl7pPr indent="0" lvl="6" marL="2057400" marR="0" rtl="0">
              <a:lnSpc>
                <a:spcPct val="90000"/>
              </a:lnSpc>
              <a:spcBef>
                <a:spcPts val="400"/>
              </a:spcBef>
              <a:spcAft>
                <a:spcPts val="0"/>
              </a:spcAft>
              <a:buClr>
                <a:schemeClr val="accent1"/>
              </a:buClr>
              <a:buSzPts val="1600"/>
              <a:buFont typeface="Arial"/>
              <a:buNone/>
              <a:defRPr i="0" sz="1600" u="none" cap="none" strike="noStrike">
                <a:solidFill>
                  <a:schemeClr val="accent1"/>
                </a:solidFill>
                <a:latin typeface="Arial"/>
                <a:ea typeface="Arial"/>
                <a:cs typeface="Arial"/>
                <a:sym typeface="Arial"/>
              </a:defRPr>
            </a:lvl7pPr>
            <a:lvl8pPr indent="0" lvl="7" marL="2400300" marR="0" rtl="0">
              <a:lnSpc>
                <a:spcPct val="90000"/>
              </a:lnSpc>
              <a:spcBef>
                <a:spcPts val="400"/>
              </a:spcBef>
              <a:spcAft>
                <a:spcPts val="0"/>
              </a:spcAft>
              <a:buClr>
                <a:schemeClr val="accent1"/>
              </a:buClr>
              <a:buSzPts val="1600"/>
              <a:buFont typeface="Arial"/>
              <a:buNone/>
              <a:defRPr i="0" sz="1600" u="none" cap="none" strike="noStrike">
                <a:solidFill>
                  <a:schemeClr val="accent1"/>
                </a:solidFill>
                <a:latin typeface="Arial"/>
                <a:ea typeface="Arial"/>
                <a:cs typeface="Arial"/>
                <a:sym typeface="Arial"/>
              </a:defRPr>
            </a:lvl8pPr>
            <a:lvl9pPr indent="0" lvl="8" marL="2743200" marR="0" rtl="0">
              <a:lnSpc>
                <a:spcPct val="90000"/>
              </a:lnSpc>
              <a:spcBef>
                <a:spcPts val="400"/>
              </a:spcBef>
              <a:spcAft>
                <a:spcPts val="0"/>
              </a:spcAft>
              <a:buClr>
                <a:schemeClr val="accent1"/>
              </a:buClr>
              <a:buSzPts val="1600"/>
              <a:buFont typeface="Arial"/>
              <a:buNone/>
              <a:defRPr i="0" sz="1600" u="none" cap="none" strike="noStrike">
                <a:solidFill>
                  <a:schemeClr val="accent1"/>
                </a:solidFill>
                <a:latin typeface="Arial"/>
                <a:ea typeface="Arial"/>
                <a:cs typeface="Arial"/>
                <a:sym typeface="Arial"/>
              </a:defRPr>
            </a:lvl9pPr>
          </a:lstStyle>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überschrift (blau)" type="secHead">
  <p:cSld name="SECTION_HEADER">
    <p:bg>
      <p:bgPr>
        <a:solidFill>
          <a:schemeClr val="dk1"/>
        </a:solidFill>
      </p:bgPr>
    </p:bg>
    <p:spTree>
      <p:nvGrpSpPr>
        <p:cNvPr id="1282" name="Shape 1282"/>
        <p:cNvGrpSpPr/>
        <p:nvPr/>
      </p:nvGrpSpPr>
      <p:grpSpPr>
        <a:xfrm>
          <a:off x="0" y="0"/>
          <a:ext cx="0" cy="0"/>
          <a:chOff x="0" y="0"/>
          <a:chExt cx="0" cy="0"/>
        </a:xfrm>
      </p:grpSpPr>
      <p:sp>
        <p:nvSpPr>
          <p:cNvPr id="1283" name="Google Shape;1283;p224"/>
          <p:cNvSpPr txBox="1"/>
          <p:nvPr>
            <p:ph type="title"/>
          </p:nvPr>
        </p:nvSpPr>
        <p:spPr>
          <a:xfrm>
            <a:off x="646113" y="3076575"/>
            <a:ext cx="7772400" cy="1021500"/>
          </a:xfrm>
          <a:prstGeom prst="rect">
            <a:avLst/>
          </a:prstGeom>
          <a:noFill/>
          <a:ln>
            <a:noFill/>
          </a:ln>
        </p:spPr>
        <p:txBody>
          <a:bodyPr anchorCtr="0" anchor="t" bIns="68575" lIns="68575" spcFirstLastPara="1" rIns="68575" wrap="square" tIns="68575">
            <a:noAutofit/>
          </a:bodyPr>
          <a:lstStyle>
            <a:lvl1pPr indent="0" lvl="0" marL="0" marR="0" rtl="0" algn="l">
              <a:spcBef>
                <a:spcPts val="0"/>
              </a:spcBef>
              <a:spcAft>
                <a:spcPts val="0"/>
              </a:spcAft>
              <a:buClr>
                <a:schemeClr val="lt1"/>
              </a:buClr>
              <a:buSzPts val="1100"/>
              <a:buFont typeface="Open Sans"/>
              <a:buNone/>
              <a:defRPr b="1" i="0" sz="3000" u="none" cap="none" strike="noStrike">
                <a:solidFill>
                  <a:schemeClr val="lt1"/>
                </a:solidFill>
                <a:latin typeface="Open Sans"/>
                <a:ea typeface="Open Sans"/>
                <a:cs typeface="Open Sans"/>
                <a:sym typeface="Open Sans"/>
              </a:defRPr>
            </a:lvl1pPr>
            <a:lvl2pPr indent="0" lvl="1" rtl="0">
              <a:spcBef>
                <a:spcPts val="0"/>
              </a:spcBef>
              <a:spcAft>
                <a:spcPts val="0"/>
              </a:spcAft>
              <a:buSzPts val="1100"/>
              <a:buNone/>
              <a:defRPr sz="1800"/>
            </a:lvl2pPr>
            <a:lvl3pPr indent="0" lvl="2" rtl="0">
              <a:spcBef>
                <a:spcPts val="0"/>
              </a:spcBef>
              <a:spcAft>
                <a:spcPts val="0"/>
              </a:spcAft>
              <a:buSzPts val="1100"/>
              <a:buNone/>
              <a:defRPr sz="1800"/>
            </a:lvl3pPr>
            <a:lvl4pPr indent="0" lvl="3" rtl="0">
              <a:spcBef>
                <a:spcPts val="0"/>
              </a:spcBef>
              <a:spcAft>
                <a:spcPts val="0"/>
              </a:spcAft>
              <a:buSzPts val="1100"/>
              <a:buNone/>
              <a:defRPr sz="1800"/>
            </a:lvl4pPr>
            <a:lvl5pPr indent="0" lvl="4" rtl="0">
              <a:spcBef>
                <a:spcPts val="0"/>
              </a:spcBef>
              <a:spcAft>
                <a:spcPts val="0"/>
              </a:spcAft>
              <a:buSzPts val="1100"/>
              <a:buNone/>
              <a:defRPr sz="1800"/>
            </a:lvl5pPr>
            <a:lvl6pPr indent="0" lvl="5" rtl="0">
              <a:spcBef>
                <a:spcPts val="0"/>
              </a:spcBef>
              <a:spcAft>
                <a:spcPts val="0"/>
              </a:spcAft>
              <a:buSzPts val="1100"/>
              <a:buNone/>
              <a:defRPr sz="1800"/>
            </a:lvl6pPr>
            <a:lvl7pPr indent="0" lvl="6" rtl="0">
              <a:spcBef>
                <a:spcPts val="0"/>
              </a:spcBef>
              <a:spcAft>
                <a:spcPts val="0"/>
              </a:spcAft>
              <a:buSzPts val="1100"/>
              <a:buNone/>
              <a:defRPr sz="1800"/>
            </a:lvl7pPr>
            <a:lvl8pPr indent="0" lvl="7" rtl="0">
              <a:spcBef>
                <a:spcPts val="0"/>
              </a:spcBef>
              <a:spcAft>
                <a:spcPts val="0"/>
              </a:spcAft>
              <a:buSzPts val="1100"/>
              <a:buNone/>
              <a:defRPr sz="1800"/>
            </a:lvl8pPr>
            <a:lvl9pPr indent="0" lvl="8" rtl="0">
              <a:spcBef>
                <a:spcPts val="0"/>
              </a:spcBef>
              <a:spcAft>
                <a:spcPts val="0"/>
              </a:spcAft>
              <a:buSzPts val="1100"/>
              <a:buNone/>
              <a:defRPr sz="1800"/>
            </a:lvl9pPr>
          </a:lstStyle>
          <a:p/>
        </p:txBody>
      </p:sp>
      <p:sp>
        <p:nvSpPr>
          <p:cNvPr id="1284" name="Google Shape;1284;p224"/>
          <p:cNvSpPr txBox="1"/>
          <p:nvPr>
            <p:ph idx="12" type="sldNum"/>
          </p:nvPr>
        </p:nvSpPr>
        <p:spPr>
          <a:xfrm>
            <a:off x="457200" y="4767275"/>
            <a:ext cx="11310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chemeClr val="lt1"/>
                </a:solidFill>
                <a:latin typeface="Open Sans"/>
                <a:ea typeface="Open Sans"/>
                <a:cs typeface="Open Sans"/>
                <a:sym typeface="Open Sans"/>
              </a:defRPr>
            </a:lvl1pPr>
            <a:lvl2pPr indent="0" lvl="1" marL="0" marR="0" rtl="0" algn="l">
              <a:spcBef>
                <a:spcPts val="0"/>
              </a:spcBef>
              <a:buNone/>
              <a:defRPr b="0" i="0" sz="1000" u="none" cap="none" strike="noStrike">
                <a:solidFill>
                  <a:schemeClr val="lt1"/>
                </a:solidFill>
                <a:latin typeface="Open Sans"/>
                <a:ea typeface="Open Sans"/>
                <a:cs typeface="Open Sans"/>
                <a:sym typeface="Open Sans"/>
              </a:defRPr>
            </a:lvl2pPr>
            <a:lvl3pPr indent="0" lvl="2" marL="0" marR="0" rtl="0" algn="l">
              <a:spcBef>
                <a:spcPts val="0"/>
              </a:spcBef>
              <a:buNone/>
              <a:defRPr b="0" i="0" sz="1000" u="none" cap="none" strike="noStrike">
                <a:solidFill>
                  <a:schemeClr val="lt1"/>
                </a:solidFill>
                <a:latin typeface="Open Sans"/>
                <a:ea typeface="Open Sans"/>
                <a:cs typeface="Open Sans"/>
                <a:sym typeface="Open Sans"/>
              </a:defRPr>
            </a:lvl3pPr>
            <a:lvl4pPr indent="0" lvl="3" marL="0" marR="0" rtl="0" algn="l">
              <a:spcBef>
                <a:spcPts val="0"/>
              </a:spcBef>
              <a:buNone/>
              <a:defRPr b="0" i="0" sz="1000" u="none" cap="none" strike="noStrike">
                <a:solidFill>
                  <a:schemeClr val="lt1"/>
                </a:solidFill>
                <a:latin typeface="Open Sans"/>
                <a:ea typeface="Open Sans"/>
                <a:cs typeface="Open Sans"/>
                <a:sym typeface="Open Sans"/>
              </a:defRPr>
            </a:lvl4pPr>
            <a:lvl5pPr indent="0" lvl="4" marL="0" marR="0" rtl="0" algn="l">
              <a:spcBef>
                <a:spcPts val="0"/>
              </a:spcBef>
              <a:buNone/>
              <a:defRPr b="0" i="0" sz="1000" u="none" cap="none" strike="noStrike">
                <a:solidFill>
                  <a:schemeClr val="lt1"/>
                </a:solidFill>
                <a:latin typeface="Open Sans"/>
                <a:ea typeface="Open Sans"/>
                <a:cs typeface="Open Sans"/>
                <a:sym typeface="Open Sans"/>
              </a:defRPr>
            </a:lvl5pPr>
            <a:lvl6pPr indent="0" lvl="5" marL="0" marR="0" rtl="0" algn="l">
              <a:spcBef>
                <a:spcPts val="0"/>
              </a:spcBef>
              <a:buNone/>
              <a:defRPr b="0" i="0" sz="1000" u="none" cap="none" strike="noStrike">
                <a:solidFill>
                  <a:schemeClr val="lt1"/>
                </a:solidFill>
                <a:latin typeface="Open Sans"/>
                <a:ea typeface="Open Sans"/>
                <a:cs typeface="Open Sans"/>
                <a:sym typeface="Open Sans"/>
              </a:defRPr>
            </a:lvl6pPr>
            <a:lvl7pPr indent="0" lvl="6" marL="0" marR="0" rtl="0" algn="l">
              <a:spcBef>
                <a:spcPts val="0"/>
              </a:spcBef>
              <a:buNone/>
              <a:defRPr b="0" i="0" sz="1000" u="none" cap="none" strike="noStrike">
                <a:solidFill>
                  <a:schemeClr val="lt1"/>
                </a:solidFill>
                <a:latin typeface="Open Sans"/>
                <a:ea typeface="Open Sans"/>
                <a:cs typeface="Open Sans"/>
                <a:sym typeface="Open Sans"/>
              </a:defRPr>
            </a:lvl7pPr>
            <a:lvl8pPr indent="0" lvl="7" marL="0" marR="0" rtl="0" algn="l">
              <a:spcBef>
                <a:spcPts val="0"/>
              </a:spcBef>
              <a:buNone/>
              <a:defRPr b="0" i="0" sz="1000" u="none" cap="none" strike="noStrike">
                <a:solidFill>
                  <a:schemeClr val="lt1"/>
                </a:solidFill>
                <a:latin typeface="Open Sans"/>
                <a:ea typeface="Open Sans"/>
                <a:cs typeface="Open Sans"/>
                <a:sym typeface="Open Sans"/>
              </a:defRPr>
            </a:lvl8pPr>
            <a:lvl9pPr indent="0" lvl="8" marL="0" marR="0" rtl="0" algn="l">
              <a:spcBef>
                <a:spcPts val="0"/>
              </a:spcBef>
              <a:buNone/>
              <a:defRPr b="0" i="0" sz="1000" u="none" cap="none" strike="noStrike">
                <a:solidFill>
                  <a:schemeClr val="lt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de"/>
              <a:t>‹#›</a:t>
            </a:fld>
            <a:endParaRPr/>
          </a:p>
        </p:txBody>
      </p:sp>
      <p:sp>
        <p:nvSpPr>
          <p:cNvPr id="1285" name="Google Shape;1285;p224"/>
          <p:cNvSpPr/>
          <p:nvPr/>
        </p:nvSpPr>
        <p:spPr>
          <a:xfrm>
            <a:off x="7740580" y="221764"/>
            <a:ext cx="1081800" cy="336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86" name="Google Shape;1286;p224"/>
          <p:cNvSpPr txBox="1"/>
          <p:nvPr>
            <p:ph idx="1" type="subTitle"/>
          </p:nvPr>
        </p:nvSpPr>
        <p:spPr>
          <a:xfrm>
            <a:off x="646125" y="2531575"/>
            <a:ext cx="7772400" cy="545100"/>
          </a:xfrm>
          <a:prstGeom prst="rect">
            <a:avLst/>
          </a:prstGeom>
          <a:noFill/>
          <a:ln>
            <a:noFill/>
          </a:ln>
        </p:spPr>
        <p:txBody>
          <a:bodyPr anchorCtr="0" anchor="b" bIns="91425" lIns="91425" spcFirstLastPara="1" rIns="91425" wrap="square" tIns="91425">
            <a:noAutofit/>
          </a:bodyPr>
          <a:lstStyle>
            <a:lvl1pPr indent="0" lvl="0" marL="0" marR="0" rtl="0">
              <a:lnSpc>
                <a:spcPct val="130000"/>
              </a:lnSpc>
              <a:spcBef>
                <a:spcPts val="400"/>
              </a:spcBef>
              <a:spcAft>
                <a:spcPts val="0"/>
              </a:spcAft>
              <a:buClr>
                <a:srgbClr val="8C9EAD"/>
              </a:buClr>
              <a:buSzPts val="2100"/>
              <a:buFont typeface="Arial"/>
              <a:buNone/>
              <a:defRPr b="0" i="0" sz="2000" u="none" cap="none" strike="noStrike">
                <a:solidFill>
                  <a:srgbClr val="8C9EAD"/>
                </a:solidFill>
                <a:latin typeface="Open Sans"/>
                <a:ea typeface="Open Sans"/>
                <a:cs typeface="Open Sans"/>
                <a:sym typeface="Open Sans"/>
              </a:defRPr>
            </a:lvl1pPr>
            <a:lvl2pPr indent="0" lvl="1" marL="457200" marR="0" rtl="0">
              <a:lnSpc>
                <a:spcPct val="130000"/>
              </a:lnSpc>
              <a:spcBef>
                <a:spcPts val="36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2pPr>
            <a:lvl3pPr indent="0" lvl="2" marL="914400" marR="0" rtl="0">
              <a:lnSpc>
                <a:spcPct val="130000"/>
              </a:lnSpc>
              <a:spcBef>
                <a:spcPts val="320"/>
              </a:spcBef>
              <a:spcAft>
                <a:spcPts val="0"/>
              </a:spcAft>
              <a:buClr>
                <a:schemeClr val="lt1"/>
              </a:buClr>
              <a:buSzPts val="1500"/>
              <a:buFont typeface="Arial"/>
              <a:buNone/>
              <a:defRPr b="0" i="0" sz="1600" u="none" cap="none" strike="noStrike">
                <a:solidFill>
                  <a:schemeClr val="lt1"/>
                </a:solidFill>
                <a:latin typeface="Open Sans"/>
                <a:ea typeface="Open Sans"/>
                <a:cs typeface="Open Sans"/>
                <a:sym typeface="Open Sans"/>
              </a:defRPr>
            </a:lvl3pPr>
            <a:lvl4pPr indent="0" lvl="3" marL="1371600" marR="0" rtl="0">
              <a:lnSpc>
                <a:spcPct val="130000"/>
              </a:lnSpc>
              <a:spcBef>
                <a:spcPts val="320"/>
              </a:spcBef>
              <a:spcAft>
                <a:spcPts val="0"/>
              </a:spcAft>
              <a:buClr>
                <a:schemeClr val="lt1"/>
              </a:buClr>
              <a:buSzPts val="1400"/>
              <a:buFont typeface="Arial"/>
              <a:buNone/>
              <a:defRPr b="0" i="0" sz="1600" u="none" cap="none" strike="noStrike">
                <a:solidFill>
                  <a:schemeClr val="lt1"/>
                </a:solidFill>
                <a:latin typeface="Open Sans"/>
                <a:ea typeface="Open Sans"/>
                <a:cs typeface="Open Sans"/>
                <a:sym typeface="Open Sans"/>
              </a:defRPr>
            </a:lvl4pPr>
            <a:lvl5pPr indent="0" lvl="4" marL="1828800" marR="0" rtl="0">
              <a:lnSpc>
                <a:spcPct val="130000"/>
              </a:lnSpc>
              <a:spcBef>
                <a:spcPts val="320"/>
              </a:spcBef>
              <a:spcAft>
                <a:spcPts val="0"/>
              </a:spcAft>
              <a:buClr>
                <a:schemeClr val="lt1"/>
              </a:buClr>
              <a:buSzPts val="1400"/>
              <a:buFont typeface="Arial"/>
              <a:buNone/>
              <a:defRPr b="0" i="0" sz="1600" u="none" cap="none" strike="noStrike">
                <a:solidFill>
                  <a:schemeClr val="lt1"/>
                </a:solidFill>
                <a:latin typeface="Open Sans"/>
                <a:ea typeface="Open Sans"/>
                <a:cs typeface="Open Sans"/>
                <a:sym typeface="Open Sans"/>
              </a:defRPr>
            </a:lvl5pPr>
            <a:lvl6pPr indent="0" lvl="5" marL="2286000" marR="0" rtl="0">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6pPr>
            <a:lvl7pPr indent="0" lvl="6" marL="2743200" marR="0" rtl="0">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7pPr>
            <a:lvl8pPr indent="0" lvl="7" marL="3200400" marR="0" rtl="0">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8pPr>
            <a:lvl9pPr indent="0" lvl="8" marL="3657600" marR="0" rtl="0">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9pPr>
          </a:lstStyle>
          <a:p/>
        </p:txBody>
      </p:sp>
      <p:sp>
        <p:nvSpPr>
          <p:cNvPr id="1287" name="Google Shape;1287;p224"/>
          <p:cNvSpPr/>
          <p:nvPr/>
        </p:nvSpPr>
        <p:spPr>
          <a:xfrm>
            <a:off x="7913330" y="161964"/>
            <a:ext cx="1081800" cy="336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288" name="Google Shape;1288;p224"/>
          <p:cNvPicPr preferRelativeResize="0"/>
          <p:nvPr/>
        </p:nvPicPr>
        <p:blipFill rotWithShape="1">
          <a:blip r:embed="rId2">
            <a:alphaModFix/>
          </a:blip>
          <a:srcRect b="0" l="0" r="0" t="0"/>
          <a:stretch/>
        </p:blipFill>
        <p:spPr>
          <a:xfrm>
            <a:off x="8293525" y="221225"/>
            <a:ext cx="582000" cy="2181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blatt WLO">
  <p:cSld name="CUSTOM_8_1">
    <p:spTree>
      <p:nvGrpSpPr>
        <p:cNvPr id="110" name="Shape 110"/>
        <p:cNvGrpSpPr/>
        <p:nvPr/>
      </p:nvGrpSpPr>
      <p:grpSpPr>
        <a:xfrm>
          <a:off x="0" y="0"/>
          <a:ext cx="0" cy="0"/>
          <a:chOff x="0" y="0"/>
          <a:chExt cx="0" cy="0"/>
        </a:xfrm>
      </p:grpSpPr>
      <p:sp>
        <p:nvSpPr>
          <p:cNvPr id="111" name="Google Shape;111;p24"/>
          <p:cNvSpPr/>
          <p:nvPr/>
        </p:nvSpPr>
        <p:spPr>
          <a:xfrm>
            <a:off x="0" y="4211386"/>
            <a:ext cx="9144000" cy="9315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2" name="Google Shape;112;p24"/>
          <p:cNvPicPr preferRelativeResize="0"/>
          <p:nvPr/>
        </p:nvPicPr>
        <p:blipFill>
          <a:blip r:embed="rId2">
            <a:alphaModFix/>
          </a:blip>
          <a:stretch>
            <a:fillRect/>
          </a:stretch>
        </p:blipFill>
        <p:spPr>
          <a:xfrm>
            <a:off x="6921342" y="4369213"/>
            <a:ext cx="1359274" cy="841750"/>
          </a:xfrm>
          <a:prstGeom prst="rect">
            <a:avLst/>
          </a:prstGeom>
          <a:noFill/>
          <a:ln>
            <a:noFill/>
          </a:ln>
        </p:spPr>
      </p:pic>
      <p:sp>
        <p:nvSpPr>
          <p:cNvPr id="113" name="Google Shape;113;p24"/>
          <p:cNvSpPr txBox="1"/>
          <p:nvPr/>
        </p:nvSpPr>
        <p:spPr>
          <a:xfrm>
            <a:off x="6875657" y="4245175"/>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pic>
        <p:nvPicPr>
          <p:cNvPr id="114" name="Google Shape;114;p24"/>
          <p:cNvPicPr preferRelativeResize="0"/>
          <p:nvPr/>
        </p:nvPicPr>
        <p:blipFill>
          <a:blip r:embed="rId3">
            <a:alphaModFix/>
          </a:blip>
          <a:stretch>
            <a:fillRect/>
          </a:stretch>
        </p:blipFill>
        <p:spPr>
          <a:xfrm>
            <a:off x="8365750" y="4369225"/>
            <a:ext cx="650286" cy="693550"/>
          </a:xfrm>
          <a:prstGeom prst="rect">
            <a:avLst/>
          </a:prstGeom>
          <a:noFill/>
          <a:ln>
            <a:noFill/>
          </a:ln>
        </p:spPr>
      </p:pic>
      <p:pic>
        <p:nvPicPr>
          <p:cNvPr id="115" name="Google Shape;115;p24"/>
          <p:cNvPicPr preferRelativeResize="0"/>
          <p:nvPr/>
        </p:nvPicPr>
        <p:blipFill>
          <a:blip r:embed="rId4">
            <a:alphaModFix/>
          </a:blip>
          <a:stretch>
            <a:fillRect/>
          </a:stretch>
        </p:blipFill>
        <p:spPr>
          <a:xfrm>
            <a:off x="3196303" y="4626691"/>
            <a:ext cx="846779" cy="406175"/>
          </a:xfrm>
          <a:prstGeom prst="rect">
            <a:avLst/>
          </a:prstGeom>
          <a:noFill/>
          <a:ln>
            <a:noFill/>
          </a:ln>
        </p:spPr>
      </p:pic>
      <p:pic>
        <p:nvPicPr>
          <p:cNvPr id="116" name="Google Shape;116;p24"/>
          <p:cNvPicPr preferRelativeResize="0"/>
          <p:nvPr/>
        </p:nvPicPr>
        <p:blipFill>
          <a:blip r:embed="rId5">
            <a:alphaModFix/>
          </a:blip>
          <a:stretch>
            <a:fillRect/>
          </a:stretch>
        </p:blipFill>
        <p:spPr>
          <a:xfrm>
            <a:off x="4477946" y="4782406"/>
            <a:ext cx="846774" cy="250460"/>
          </a:xfrm>
          <a:prstGeom prst="rect">
            <a:avLst/>
          </a:prstGeom>
          <a:noFill/>
          <a:ln>
            <a:noFill/>
          </a:ln>
        </p:spPr>
      </p:pic>
      <p:pic>
        <p:nvPicPr>
          <p:cNvPr id="117" name="Google Shape;117;p24"/>
          <p:cNvPicPr preferRelativeResize="0"/>
          <p:nvPr/>
        </p:nvPicPr>
        <p:blipFill>
          <a:blip r:embed="rId6">
            <a:alphaModFix amt="38000"/>
          </a:blip>
          <a:stretch>
            <a:fillRect/>
          </a:stretch>
        </p:blipFill>
        <p:spPr>
          <a:xfrm>
            <a:off x="1914663" y="4739102"/>
            <a:ext cx="846776" cy="293764"/>
          </a:xfrm>
          <a:prstGeom prst="rect">
            <a:avLst/>
          </a:prstGeom>
          <a:noFill/>
          <a:ln>
            <a:noFill/>
          </a:ln>
        </p:spPr>
      </p:pic>
      <p:pic>
        <p:nvPicPr>
          <p:cNvPr id="118" name="Google Shape;118;p24"/>
          <p:cNvPicPr preferRelativeResize="0"/>
          <p:nvPr/>
        </p:nvPicPr>
        <p:blipFill>
          <a:blip r:embed="rId7">
            <a:alphaModFix/>
          </a:blip>
          <a:stretch>
            <a:fillRect/>
          </a:stretch>
        </p:blipFill>
        <p:spPr>
          <a:xfrm>
            <a:off x="5759584" y="4678764"/>
            <a:ext cx="846774" cy="354102"/>
          </a:xfrm>
          <a:prstGeom prst="rect">
            <a:avLst/>
          </a:prstGeom>
          <a:noFill/>
          <a:ln>
            <a:noFill/>
          </a:ln>
        </p:spPr>
      </p:pic>
      <p:sp>
        <p:nvSpPr>
          <p:cNvPr id="119" name="Google Shape;119;p24"/>
          <p:cNvSpPr txBox="1"/>
          <p:nvPr/>
        </p:nvSpPr>
        <p:spPr>
          <a:xfrm>
            <a:off x="1759875" y="4245175"/>
            <a:ext cx="24354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IT’s JOINTLY:  VERBUNDPROJEKT </a:t>
            </a:r>
            <a:r>
              <a:rPr b="1" lang="de" sz="600">
                <a:solidFill>
                  <a:srgbClr val="777777"/>
                </a:solidFill>
                <a:latin typeface="Abel"/>
                <a:ea typeface="Abel"/>
                <a:cs typeface="Abel"/>
                <a:sym typeface="Abel"/>
              </a:rPr>
              <a:t>VON</a:t>
            </a:r>
            <a:endParaRPr sz="200">
              <a:solidFill>
                <a:srgbClr val="777777"/>
              </a:solidFill>
              <a:latin typeface="Abel"/>
              <a:ea typeface="Abel"/>
              <a:cs typeface="Abel"/>
              <a:sym typeface="Abel"/>
            </a:endParaRPr>
          </a:p>
        </p:txBody>
      </p:sp>
      <p:cxnSp>
        <p:nvCxnSpPr>
          <p:cNvPr id="120" name="Google Shape;120;p24"/>
          <p:cNvCxnSpPr/>
          <p:nvPr/>
        </p:nvCxnSpPr>
        <p:spPr>
          <a:xfrm>
            <a:off x="6860029" y="4512937"/>
            <a:ext cx="0" cy="561000"/>
          </a:xfrm>
          <a:prstGeom prst="straightConnector1">
            <a:avLst/>
          </a:prstGeom>
          <a:noFill/>
          <a:ln cap="flat" cmpd="sng" w="9525">
            <a:solidFill>
              <a:schemeClr val="dk2"/>
            </a:solidFill>
            <a:prstDash val="solid"/>
            <a:round/>
            <a:headEnd len="med" w="med" type="none"/>
            <a:tailEnd len="med" w="med" type="none"/>
          </a:ln>
        </p:spPr>
      </p:cxnSp>
      <p:cxnSp>
        <p:nvCxnSpPr>
          <p:cNvPr id="121" name="Google Shape;121;p24"/>
          <p:cNvCxnSpPr/>
          <p:nvPr/>
        </p:nvCxnSpPr>
        <p:spPr>
          <a:xfrm>
            <a:off x="1669563" y="4512937"/>
            <a:ext cx="0" cy="561000"/>
          </a:xfrm>
          <a:prstGeom prst="straightConnector1">
            <a:avLst/>
          </a:prstGeom>
          <a:noFill/>
          <a:ln cap="flat" cmpd="sng" w="9525">
            <a:solidFill>
              <a:schemeClr val="dk2"/>
            </a:solidFill>
            <a:prstDash val="solid"/>
            <a:round/>
            <a:headEnd len="med" w="med" type="none"/>
            <a:tailEnd len="med" w="med" type="none"/>
          </a:ln>
        </p:spPr>
      </p:cxnSp>
      <p:pic>
        <p:nvPicPr>
          <p:cNvPr id="122" name="Google Shape;122;p24"/>
          <p:cNvPicPr preferRelativeResize="0"/>
          <p:nvPr/>
        </p:nvPicPr>
        <p:blipFill>
          <a:blip r:embed="rId8">
            <a:alphaModFix/>
          </a:blip>
          <a:stretch>
            <a:fillRect/>
          </a:stretch>
        </p:blipFill>
        <p:spPr>
          <a:xfrm>
            <a:off x="7699548" y="188225"/>
            <a:ext cx="1270324" cy="649275"/>
          </a:xfrm>
          <a:prstGeom prst="rect">
            <a:avLst/>
          </a:prstGeom>
          <a:noFill/>
          <a:ln>
            <a:noFill/>
          </a:ln>
        </p:spPr>
      </p:pic>
      <p:sp>
        <p:nvSpPr>
          <p:cNvPr id="123" name="Google Shape;123;p24"/>
          <p:cNvSpPr/>
          <p:nvPr/>
        </p:nvSpPr>
        <p:spPr>
          <a:xfrm>
            <a:off x="-4000" y="4117781"/>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4"/>
          <p:cNvSpPr/>
          <p:nvPr/>
        </p:nvSpPr>
        <p:spPr>
          <a:xfrm>
            <a:off x="1528550" y="4117781"/>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4"/>
          <p:cNvSpPr/>
          <p:nvPr/>
        </p:nvSpPr>
        <p:spPr>
          <a:xfrm>
            <a:off x="3061099" y="4117781"/>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4"/>
          <p:cNvSpPr/>
          <p:nvPr/>
        </p:nvSpPr>
        <p:spPr>
          <a:xfrm>
            <a:off x="4587250" y="4117781"/>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4"/>
          <p:cNvSpPr/>
          <p:nvPr/>
        </p:nvSpPr>
        <p:spPr>
          <a:xfrm>
            <a:off x="6108072" y="4117781"/>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4"/>
          <p:cNvSpPr/>
          <p:nvPr/>
        </p:nvSpPr>
        <p:spPr>
          <a:xfrm>
            <a:off x="7627850" y="4117781"/>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9" name="Google Shape;129;p24"/>
          <p:cNvPicPr preferRelativeResize="0"/>
          <p:nvPr/>
        </p:nvPicPr>
        <p:blipFill>
          <a:blip r:embed="rId9">
            <a:alphaModFix/>
          </a:blip>
          <a:stretch>
            <a:fillRect/>
          </a:stretch>
        </p:blipFill>
        <p:spPr>
          <a:xfrm>
            <a:off x="195750" y="4330350"/>
            <a:ext cx="1197113" cy="743575"/>
          </a:xfrm>
          <a:prstGeom prst="rect">
            <a:avLst/>
          </a:prstGeom>
          <a:noFill/>
          <a:ln>
            <a:noFill/>
          </a:ln>
        </p:spPr>
      </p:pic>
      <p:sp>
        <p:nvSpPr>
          <p:cNvPr id="130" name="Google Shape;130;p24"/>
          <p:cNvSpPr txBox="1"/>
          <p:nvPr>
            <p:ph type="ctrTitle"/>
          </p:nvPr>
        </p:nvSpPr>
        <p:spPr>
          <a:xfrm>
            <a:off x="626550" y="1162925"/>
            <a:ext cx="8043300" cy="1491300"/>
          </a:xfrm>
          <a:prstGeom prst="rect">
            <a:avLst/>
          </a:prstGeom>
          <a:noFill/>
          <a:ln>
            <a:noFill/>
          </a:ln>
        </p:spPr>
        <p:txBody>
          <a:bodyPr anchorCtr="0" anchor="b" bIns="91425" lIns="91425" spcFirstLastPara="1" rIns="91425" wrap="square" tIns="91425">
            <a:noAutofit/>
          </a:bodyPr>
          <a:lstStyle>
            <a:lvl1pPr indent="0" lvl="0" marL="0" marR="0" rtl="0">
              <a:lnSpc>
                <a:spcPct val="115000"/>
              </a:lnSpc>
              <a:spcBef>
                <a:spcPts val="0"/>
              </a:spcBef>
              <a:spcAft>
                <a:spcPts val="0"/>
              </a:spcAft>
              <a:buClr>
                <a:schemeClr val="accent3"/>
              </a:buClr>
              <a:buSzPts val="4000"/>
              <a:buFont typeface="Montserrat"/>
              <a:buNone/>
              <a:defRPr i="0" sz="4000" u="none" cap="none" strike="noStrike">
                <a:solidFill>
                  <a:schemeClr val="accent3"/>
                </a:solidFill>
                <a:latin typeface="Montserrat"/>
                <a:ea typeface="Montserrat"/>
                <a:cs typeface="Montserrat"/>
                <a:sym typeface="Montserrat"/>
              </a:defRPr>
            </a:lvl1pPr>
            <a:lvl2pPr indent="0" lvl="1"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2pPr>
            <a:lvl3pPr indent="0" lvl="2"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3pPr>
            <a:lvl4pPr indent="0" lvl="3"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4pPr>
            <a:lvl5pPr indent="0" lvl="4"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5pPr>
            <a:lvl6pPr indent="0" lvl="5"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6pPr>
            <a:lvl7pPr indent="0" lvl="6"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7pPr>
            <a:lvl8pPr indent="0" lvl="7"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8pPr>
            <a:lvl9pPr indent="0" lvl="8" rtl="0">
              <a:spcBef>
                <a:spcPts val="0"/>
              </a:spcBef>
              <a:spcAft>
                <a:spcPts val="0"/>
              </a:spcAft>
              <a:buClr>
                <a:schemeClr val="accent3"/>
              </a:buClr>
              <a:buSzPts val="4000"/>
              <a:buFont typeface="Montserrat Medium"/>
              <a:buNone/>
              <a:defRPr sz="4000">
                <a:solidFill>
                  <a:schemeClr val="accent3"/>
                </a:solidFill>
                <a:latin typeface="Montserrat Medium"/>
                <a:ea typeface="Montserrat Medium"/>
                <a:cs typeface="Montserrat Medium"/>
                <a:sym typeface="Montserrat Medium"/>
              </a:defRPr>
            </a:lvl9pPr>
          </a:lstStyle>
          <a:p/>
        </p:txBody>
      </p:sp>
      <p:sp>
        <p:nvSpPr>
          <p:cNvPr id="131" name="Google Shape;131;p24"/>
          <p:cNvSpPr txBox="1"/>
          <p:nvPr>
            <p:ph idx="1" type="subTitle"/>
          </p:nvPr>
        </p:nvSpPr>
        <p:spPr>
          <a:xfrm>
            <a:off x="610475" y="2702445"/>
            <a:ext cx="7266600" cy="5145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1289" name="Shape 1289"/>
        <p:cNvGrpSpPr/>
        <p:nvPr/>
      </p:nvGrpSpPr>
      <p:grpSpPr>
        <a:xfrm>
          <a:off x="0" y="0"/>
          <a:ext cx="0" cy="0"/>
          <a:chOff x="0" y="0"/>
          <a:chExt cx="0" cy="0"/>
        </a:xfrm>
      </p:grpSpPr>
      <p:sp>
        <p:nvSpPr>
          <p:cNvPr id="1290" name="Google Shape;1290;p225"/>
          <p:cNvSpPr txBox="1"/>
          <p:nvPr>
            <p:ph idx="12" type="sldNum"/>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chemeClr val="dk1"/>
              </a:buClr>
              <a:buSzPts val="250"/>
              <a:buFont typeface="Open Sans"/>
              <a:buNone/>
              <a:defRPr b="0" i="0" sz="1000" u="none" cap="none" strike="noStrike">
                <a:solidFill>
                  <a:schemeClr val="dk1"/>
                </a:solidFill>
                <a:latin typeface="Open Sans"/>
                <a:ea typeface="Open Sans"/>
                <a:cs typeface="Open Sans"/>
                <a:sym typeface="Open Sans"/>
              </a:defRPr>
            </a:lvl1pPr>
            <a:lvl2pPr indent="0" lvl="1" marL="0" marR="0" rtl="0" algn="l">
              <a:lnSpc>
                <a:spcPct val="100000"/>
              </a:lnSpc>
              <a:spcBef>
                <a:spcPts val="0"/>
              </a:spcBef>
              <a:spcAft>
                <a:spcPts val="0"/>
              </a:spcAft>
              <a:buClr>
                <a:schemeClr val="dk1"/>
              </a:buClr>
              <a:buSzPts val="250"/>
              <a:buFont typeface="Open Sans"/>
              <a:buNone/>
              <a:defRPr b="0" i="0" sz="1000" u="none" cap="none" strike="noStrike">
                <a:solidFill>
                  <a:schemeClr val="dk1"/>
                </a:solidFill>
                <a:latin typeface="Open Sans"/>
                <a:ea typeface="Open Sans"/>
                <a:cs typeface="Open Sans"/>
                <a:sym typeface="Open Sans"/>
              </a:defRPr>
            </a:lvl2pPr>
            <a:lvl3pPr indent="0" lvl="2" marL="0" marR="0" rtl="0" algn="l">
              <a:lnSpc>
                <a:spcPct val="100000"/>
              </a:lnSpc>
              <a:spcBef>
                <a:spcPts val="0"/>
              </a:spcBef>
              <a:spcAft>
                <a:spcPts val="0"/>
              </a:spcAft>
              <a:buClr>
                <a:schemeClr val="dk1"/>
              </a:buClr>
              <a:buSzPts val="250"/>
              <a:buFont typeface="Open Sans"/>
              <a:buNone/>
              <a:defRPr b="0" i="0" sz="1000" u="none" cap="none" strike="noStrike">
                <a:solidFill>
                  <a:schemeClr val="dk1"/>
                </a:solidFill>
                <a:latin typeface="Open Sans"/>
                <a:ea typeface="Open Sans"/>
                <a:cs typeface="Open Sans"/>
                <a:sym typeface="Open Sans"/>
              </a:defRPr>
            </a:lvl3pPr>
            <a:lvl4pPr indent="0" lvl="3" marL="0" marR="0" rtl="0" algn="l">
              <a:lnSpc>
                <a:spcPct val="100000"/>
              </a:lnSpc>
              <a:spcBef>
                <a:spcPts val="0"/>
              </a:spcBef>
              <a:spcAft>
                <a:spcPts val="0"/>
              </a:spcAft>
              <a:buClr>
                <a:schemeClr val="dk1"/>
              </a:buClr>
              <a:buSzPts val="250"/>
              <a:buFont typeface="Open Sans"/>
              <a:buNone/>
              <a:defRPr b="0" i="0" sz="1000" u="none" cap="none" strike="noStrike">
                <a:solidFill>
                  <a:schemeClr val="dk1"/>
                </a:solidFill>
                <a:latin typeface="Open Sans"/>
                <a:ea typeface="Open Sans"/>
                <a:cs typeface="Open Sans"/>
                <a:sym typeface="Open Sans"/>
              </a:defRPr>
            </a:lvl4pPr>
            <a:lvl5pPr indent="0" lvl="4" marL="0" marR="0" rtl="0" algn="l">
              <a:lnSpc>
                <a:spcPct val="100000"/>
              </a:lnSpc>
              <a:spcBef>
                <a:spcPts val="0"/>
              </a:spcBef>
              <a:spcAft>
                <a:spcPts val="0"/>
              </a:spcAft>
              <a:buClr>
                <a:schemeClr val="dk1"/>
              </a:buClr>
              <a:buSzPts val="250"/>
              <a:buFont typeface="Open Sans"/>
              <a:buNone/>
              <a:defRPr b="0" i="0" sz="1000" u="none" cap="none" strike="noStrike">
                <a:solidFill>
                  <a:schemeClr val="dk1"/>
                </a:solidFill>
                <a:latin typeface="Open Sans"/>
                <a:ea typeface="Open Sans"/>
                <a:cs typeface="Open Sans"/>
                <a:sym typeface="Open Sans"/>
              </a:defRPr>
            </a:lvl5pPr>
            <a:lvl6pPr indent="0" lvl="5" marL="0" marR="0" rtl="0" algn="l">
              <a:lnSpc>
                <a:spcPct val="100000"/>
              </a:lnSpc>
              <a:spcBef>
                <a:spcPts val="0"/>
              </a:spcBef>
              <a:spcAft>
                <a:spcPts val="0"/>
              </a:spcAft>
              <a:buClr>
                <a:schemeClr val="dk1"/>
              </a:buClr>
              <a:buSzPts val="250"/>
              <a:buFont typeface="Open Sans"/>
              <a:buNone/>
              <a:defRPr b="0" i="0" sz="1000" u="none" cap="none" strike="noStrike">
                <a:solidFill>
                  <a:schemeClr val="dk1"/>
                </a:solidFill>
                <a:latin typeface="Open Sans"/>
                <a:ea typeface="Open Sans"/>
                <a:cs typeface="Open Sans"/>
                <a:sym typeface="Open Sans"/>
              </a:defRPr>
            </a:lvl6pPr>
            <a:lvl7pPr indent="0" lvl="6" marL="0" marR="0" rtl="0" algn="l">
              <a:lnSpc>
                <a:spcPct val="100000"/>
              </a:lnSpc>
              <a:spcBef>
                <a:spcPts val="0"/>
              </a:spcBef>
              <a:spcAft>
                <a:spcPts val="0"/>
              </a:spcAft>
              <a:buClr>
                <a:schemeClr val="dk1"/>
              </a:buClr>
              <a:buSzPts val="250"/>
              <a:buFont typeface="Open Sans"/>
              <a:buNone/>
              <a:defRPr b="0" i="0" sz="1000" u="none" cap="none" strike="noStrike">
                <a:solidFill>
                  <a:schemeClr val="dk1"/>
                </a:solidFill>
                <a:latin typeface="Open Sans"/>
                <a:ea typeface="Open Sans"/>
                <a:cs typeface="Open Sans"/>
                <a:sym typeface="Open Sans"/>
              </a:defRPr>
            </a:lvl7pPr>
            <a:lvl8pPr indent="0" lvl="7" marL="0" marR="0" rtl="0" algn="l">
              <a:lnSpc>
                <a:spcPct val="100000"/>
              </a:lnSpc>
              <a:spcBef>
                <a:spcPts val="0"/>
              </a:spcBef>
              <a:spcAft>
                <a:spcPts val="0"/>
              </a:spcAft>
              <a:buClr>
                <a:schemeClr val="dk1"/>
              </a:buClr>
              <a:buSzPts val="250"/>
              <a:buFont typeface="Open Sans"/>
              <a:buNone/>
              <a:defRPr b="0" i="0" sz="1000" u="none" cap="none" strike="noStrike">
                <a:solidFill>
                  <a:schemeClr val="dk1"/>
                </a:solidFill>
                <a:latin typeface="Open Sans"/>
                <a:ea typeface="Open Sans"/>
                <a:cs typeface="Open Sans"/>
                <a:sym typeface="Open Sans"/>
              </a:defRPr>
            </a:lvl8pPr>
            <a:lvl9pPr indent="0" lvl="8" marL="0" marR="0" rtl="0" algn="l">
              <a:lnSpc>
                <a:spcPct val="100000"/>
              </a:lnSpc>
              <a:spcBef>
                <a:spcPts val="0"/>
              </a:spcBef>
              <a:spcAft>
                <a:spcPts val="0"/>
              </a:spcAft>
              <a:buClr>
                <a:schemeClr val="dk1"/>
              </a:buClr>
              <a:buSzPts val="250"/>
              <a:buFont typeface="Open Sans"/>
              <a:buNone/>
              <a:defRPr b="0" i="0" sz="1000" u="none" cap="none" strike="noStrike">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de"/>
              <a:t>‹#›</a:t>
            </a:fld>
            <a:endParaRPr/>
          </a:p>
        </p:txBody>
      </p:sp>
      <p:sp>
        <p:nvSpPr>
          <p:cNvPr id="1291" name="Google Shape;1291;p225"/>
          <p:cNvSpPr txBox="1"/>
          <p:nvPr/>
        </p:nvSpPr>
        <p:spPr>
          <a:xfrm>
            <a:off x="6121401" y="4800309"/>
            <a:ext cx="2574000" cy="184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50"/>
              <a:buFont typeface="Open Sans"/>
              <a:buNone/>
            </a:pPr>
            <a:r>
              <a:rPr b="0" i="0" lang="de" sz="1000" u="none" cap="none" strike="noStrike">
                <a:solidFill>
                  <a:schemeClr val="dk1"/>
                </a:solidFill>
                <a:latin typeface="Open Sans"/>
                <a:ea typeface="Open Sans"/>
                <a:cs typeface="Open Sans"/>
                <a:sym typeface="Open Sans"/>
              </a:rPr>
              <a:t>edu-sharing.net</a:t>
            </a:r>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1292" name="Shape 1292"/>
        <p:cNvGrpSpPr/>
        <p:nvPr/>
      </p:nvGrpSpPr>
      <p:grpSpPr>
        <a:xfrm>
          <a:off x="0" y="0"/>
          <a:ext cx="0" cy="0"/>
          <a:chOff x="0" y="0"/>
          <a:chExt cx="0" cy="0"/>
        </a:xfrm>
      </p:grpSpPr>
      <p:sp>
        <p:nvSpPr>
          <p:cNvPr id="1293" name="Google Shape;1293;p226"/>
          <p:cNvSpPr txBox="1"/>
          <p:nvPr>
            <p:ph type="title"/>
          </p:nvPr>
        </p:nvSpPr>
        <p:spPr>
          <a:xfrm>
            <a:off x="457200" y="364735"/>
            <a:ext cx="7120500" cy="567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Clr>
                <a:schemeClr val="dk1"/>
              </a:buClr>
              <a:buSzPts val="1100"/>
              <a:buFont typeface="Open Sans"/>
              <a:buNone/>
              <a:defRPr b="0" i="0" sz="2800" u="none" cap="none" strike="noStrike">
                <a:solidFill>
                  <a:schemeClr val="dk1"/>
                </a:solidFill>
                <a:latin typeface="Open Sans"/>
                <a:ea typeface="Open Sans"/>
                <a:cs typeface="Open Sans"/>
                <a:sym typeface="Open Sans"/>
              </a:defRPr>
            </a:lvl1pPr>
            <a:lvl2pPr indent="0" lvl="1" rtl="0">
              <a:spcBef>
                <a:spcPts val="0"/>
              </a:spcBef>
              <a:spcAft>
                <a:spcPts val="0"/>
              </a:spcAft>
              <a:buSzPts val="1100"/>
              <a:buNone/>
              <a:defRPr sz="1800"/>
            </a:lvl2pPr>
            <a:lvl3pPr indent="0" lvl="2" rtl="0">
              <a:spcBef>
                <a:spcPts val="0"/>
              </a:spcBef>
              <a:spcAft>
                <a:spcPts val="0"/>
              </a:spcAft>
              <a:buSzPts val="1100"/>
              <a:buNone/>
              <a:defRPr sz="1800"/>
            </a:lvl3pPr>
            <a:lvl4pPr indent="0" lvl="3" rtl="0">
              <a:spcBef>
                <a:spcPts val="0"/>
              </a:spcBef>
              <a:spcAft>
                <a:spcPts val="0"/>
              </a:spcAft>
              <a:buSzPts val="1100"/>
              <a:buNone/>
              <a:defRPr sz="1800"/>
            </a:lvl4pPr>
            <a:lvl5pPr indent="0" lvl="4" rtl="0">
              <a:spcBef>
                <a:spcPts val="0"/>
              </a:spcBef>
              <a:spcAft>
                <a:spcPts val="0"/>
              </a:spcAft>
              <a:buSzPts val="1100"/>
              <a:buNone/>
              <a:defRPr sz="1800"/>
            </a:lvl5pPr>
            <a:lvl6pPr indent="0" lvl="5" rtl="0">
              <a:spcBef>
                <a:spcPts val="0"/>
              </a:spcBef>
              <a:spcAft>
                <a:spcPts val="0"/>
              </a:spcAft>
              <a:buSzPts val="1100"/>
              <a:buNone/>
              <a:defRPr sz="1800"/>
            </a:lvl6pPr>
            <a:lvl7pPr indent="0" lvl="6" rtl="0">
              <a:spcBef>
                <a:spcPts val="0"/>
              </a:spcBef>
              <a:spcAft>
                <a:spcPts val="0"/>
              </a:spcAft>
              <a:buSzPts val="1100"/>
              <a:buNone/>
              <a:defRPr sz="1800"/>
            </a:lvl7pPr>
            <a:lvl8pPr indent="0" lvl="7" rtl="0">
              <a:spcBef>
                <a:spcPts val="0"/>
              </a:spcBef>
              <a:spcAft>
                <a:spcPts val="0"/>
              </a:spcAft>
              <a:buSzPts val="1100"/>
              <a:buNone/>
              <a:defRPr sz="1800"/>
            </a:lvl8pPr>
            <a:lvl9pPr indent="0" lvl="8" rtl="0">
              <a:spcBef>
                <a:spcPts val="0"/>
              </a:spcBef>
              <a:spcAft>
                <a:spcPts val="0"/>
              </a:spcAft>
              <a:buSzPts val="1100"/>
              <a:buNone/>
              <a:defRPr sz="1800"/>
            </a:lvl9pPr>
          </a:lstStyle>
          <a:p/>
        </p:txBody>
      </p:sp>
      <p:sp>
        <p:nvSpPr>
          <p:cNvPr id="1294" name="Google Shape;1294;p226"/>
          <p:cNvSpPr txBox="1"/>
          <p:nvPr>
            <p:ph idx="12" type="sldNum"/>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chemeClr val="dk1"/>
                </a:solidFill>
                <a:latin typeface="Open Sans"/>
                <a:ea typeface="Open Sans"/>
                <a:cs typeface="Open Sans"/>
                <a:sym typeface="Open Sans"/>
              </a:defRPr>
            </a:lvl1pPr>
            <a:lvl2pPr indent="0" lvl="1" marL="0" marR="0" rtl="0" algn="l">
              <a:spcBef>
                <a:spcPts val="0"/>
              </a:spcBef>
              <a:buNone/>
              <a:defRPr b="0" i="0" sz="1000" u="none" cap="none" strike="noStrike">
                <a:solidFill>
                  <a:schemeClr val="dk1"/>
                </a:solidFill>
                <a:latin typeface="Open Sans"/>
                <a:ea typeface="Open Sans"/>
                <a:cs typeface="Open Sans"/>
                <a:sym typeface="Open Sans"/>
              </a:defRPr>
            </a:lvl2pPr>
            <a:lvl3pPr indent="0" lvl="2" marL="0" marR="0" rtl="0" algn="l">
              <a:spcBef>
                <a:spcPts val="0"/>
              </a:spcBef>
              <a:buNone/>
              <a:defRPr b="0" i="0" sz="1000" u="none" cap="none" strike="noStrike">
                <a:solidFill>
                  <a:schemeClr val="dk1"/>
                </a:solidFill>
                <a:latin typeface="Open Sans"/>
                <a:ea typeface="Open Sans"/>
                <a:cs typeface="Open Sans"/>
                <a:sym typeface="Open Sans"/>
              </a:defRPr>
            </a:lvl3pPr>
            <a:lvl4pPr indent="0" lvl="3" marL="0" marR="0" rtl="0" algn="l">
              <a:spcBef>
                <a:spcPts val="0"/>
              </a:spcBef>
              <a:buNone/>
              <a:defRPr b="0" i="0" sz="1000" u="none" cap="none" strike="noStrike">
                <a:solidFill>
                  <a:schemeClr val="dk1"/>
                </a:solidFill>
                <a:latin typeface="Open Sans"/>
                <a:ea typeface="Open Sans"/>
                <a:cs typeface="Open Sans"/>
                <a:sym typeface="Open Sans"/>
              </a:defRPr>
            </a:lvl4pPr>
            <a:lvl5pPr indent="0" lvl="4" marL="0" marR="0" rtl="0" algn="l">
              <a:spcBef>
                <a:spcPts val="0"/>
              </a:spcBef>
              <a:buNone/>
              <a:defRPr b="0" i="0" sz="1000" u="none" cap="none" strike="noStrike">
                <a:solidFill>
                  <a:schemeClr val="dk1"/>
                </a:solidFill>
                <a:latin typeface="Open Sans"/>
                <a:ea typeface="Open Sans"/>
                <a:cs typeface="Open Sans"/>
                <a:sym typeface="Open Sans"/>
              </a:defRPr>
            </a:lvl5pPr>
            <a:lvl6pPr indent="0" lvl="5" marL="0" marR="0" rtl="0" algn="l">
              <a:spcBef>
                <a:spcPts val="0"/>
              </a:spcBef>
              <a:buNone/>
              <a:defRPr b="0" i="0" sz="1000" u="none" cap="none" strike="noStrike">
                <a:solidFill>
                  <a:schemeClr val="dk1"/>
                </a:solidFill>
                <a:latin typeface="Open Sans"/>
                <a:ea typeface="Open Sans"/>
                <a:cs typeface="Open Sans"/>
                <a:sym typeface="Open Sans"/>
              </a:defRPr>
            </a:lvl6pPr>
            <a:lvl7pPr indent="0" lvl="6" marL="0" marR="0" rtl="0" algn="l">
              <a:spcBef>
                <a:spcPts val="0"/>
              </a:spcBef>
              <a:buNone/>
              <a:defRPr b="0" i="0" sz="1000" u="none" cap="none" strike="noStrike">
                <a:solidFill>
                  <a:schemeClr val="dk1"/>
                </a:solidFill>
                <a:latin typeface="Open Sans"/>
                <a:ea typeface="Open Sans"/>
                <a:cs typeface="Open Sans"/>
                <a:sym typeface="Open Sans"/>
              </a:defRPr>
            </a:lvl7pPr>
            <a:lvl8pPr indent="0" lvl="7" marL="0" marR="0" rtl="0" algn="l">
              <a:spcBef>
                <a:spcPts val="0"/>
              </a:spcBef>
              <a:buNone/>
              <a:defRPr b="0" i="0" sz="1000" u="none" cap="none" strike="noStrike">
                <a:solidFill>
                  <a:schemeClr val="dk1"/>
                </a:solidFill>
                <a:latin typeface="Open Sans"/>
                <a:ea typeface="Open Sans"/>
                <a:cs typeface="Open Sans"/>
                <a:sym typeface="Open Sans"/>
              </a:defRPr>
            </a:lvl8pPr>
            <a:lvl9pPr indent="0" lvl="8" marL="0" marR="0" rtl="0" algn="l">
              <a:spcBef>
                <a:spcPts val="0"/>
              </a:spcBef>
              <a:buNone/>
              <a:defRPr b="0" i="0" sz="1000" u="none" cap="none" strike="noStrike">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de"/>
              <a:t>‹#›</a:t>
            </a:fld>
            <a:endParaRPr/>
          </a:p>
        </p:txBody>
      </p:sp>
      <p:sp>
        <p:nvSpPr>
          <p:cNvPr id="1295" name="Google Shape;1295;p226"/>
          <p:cNvSpPr txBox="1"/>
          <p:nvPr/>
        </p:nvSpPr>
        <p:spPr>
          <a:xfrm>
            <a:off x="6121401" y="4800309"/>
            <a:ext cx="2574000" cy="184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de" sz="1000" u="none" cap="none" strike="noStrike">
                <a:solidFill>
                  <a:schemeClr val="dk1"/>
                </a:solidFill>
                <a:latin typeface="Open Sans"/>
                <a:ea typeface="Open Sans"/>
                <a:cs typeface="Open Sans"/>
                <a:sym typeface="Open Sans"/>
              </a:rPr>
              <a:t>www.edu-sharing.com</a:t>
            </a:r>
            <a:endParaRPr b="0" i="0" sz="1000" u="none" cap="none" strike="noStrike">
              <a:solidFill>
                <a:schemeClr val="dk1"/>
              </a:solidFill>
              <a:latin typeface="Open Sans"/>
              <a:ea typeface="Open Sans"/>
              <a:cs typeface="Open Sans"/>
              <a:sym typeface="Open Sans"/>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1">
  <p:cSld name="BLANK_1">
    <p:spTree>
      <p:nvGrpSpPr>
        <p:cNvPr id="1296" name="Shape 1296"/>
        <p:cNvGrpSpPr/>
        <p:nvPr/>
      </p:nvGrpSpPr>
      <p:grpSpPr>
        <a:xfrm>
          <a:off x="0" y="0"/>
          <a:ext cx="0" cy="0"/>
          <a:chOff x="0" y="0"/>
          <a:chExt cx="0" cy="0"/>
        </a:xfrm>
      </p:grpSpPr>
      <p:sp>
        <p:nvSpPr>
          <p:cNvPr id="1297" name="Google Shape;1297;p227"/>
          <p:cNvSpPr txBox="1"/>
          <p:nvPr>
            <p:ph idx="12" type="sldNum"/>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chemeClr val="dk1"/>
                </a:solidFill>
                <a:latin typeface="Open Sans"/>
                <a:ea typeface="Open Sans"/>
                <a:cs typeface="Open Sans"/>
                <a:sym typeface="Open Sans"/>
              </a:defRPr>
            </a:lvl1pPr>
            <a:lvl2pPr indent="0" lvl="1" marL="0" marR="0" rtl="0" algn="l">
              <a:spcBef>
                <a:spcPts val="0"/>
              </a:spcBef>
              <a:buNone/>
              <a:defRPr b="0" i="0" sz="1000" u="none" cap="none" strike="noStrike">
                <a:solidFill>
                  <a:schemeClr val="dk1"/>
                </a:solidFill>
                <a:latin typeface="Open Sans"/>
                <a:ea typeface="Open Sans"/>
                <a:cs typeface="Open Sans"/>
                <a:sym typeface="Open Sans"/>
              </a:defRPr>
            </a:lvl2pPr>
            <a:lvl3pPr indent="0" lvl="2" marL="0" marR="0" rtl="0" algn="l">
              <a:spcBef>
                <a:spcPts val="0"/>
              </a:spcBef>
              <a:buNone/>
              <a:defRPr b="0" i="0" sz="1000" u="none" cap="none" strike="noStrike">
                <a:solidFill>
                  <a:schemeClr val="dk1"/>
                </a:solidFill>
                <a:latin typeface="Open Sans"/>
                <a:ea typeface="Open Sans"/>
                <a:cs typeface="Open Sans"/>
                <a:sym typeface="Open Sans"/>
              </a:defRPr>
            </a:lvl3pPr>
            <a:lvl4pPr indent="0" lvl="3" marL="0" marR="0" rtl="0" algn="l">
              <a:spcBef>
                <a:spcPts val="0"/>
              </a:spcBef>
              <a:buNone/>
              <a:defRPr b="0" i="0" sz="1000" u="none" cap="none" strike="noStrike">
                <a:solidFill>
                  <a:schemeClr val="dk1"/>
                </a:solidFill>
                <a:latin typeface="Open Sans"/>
                <a:ea typeface="Open Sans"/>
                <a:cs typeface="Open Sans"/>
                <a:sym typeface="Open Sans"/>
              </a:defRPr>
            </a:lvl4pPr>
            <a:lvl5pPr indent="0" lvl="4" marL="0" marR="0" rtl="0" algn="l">
              <a:spcBef>
                <a:spcPts val="0"/>
              </a:spcBef>
              <a:buNone/>
              <a:defRPr b="0" i="0" sz="1000" u="none" cap="none" strike="noStrike">
                <a:solidFill>
                  <a:schemeClr val="dk1"/>
                </a:solidFill>
                <a:latin typeface="Open Sans"/>
                <a:ea typeface="Open Sans"/>
                <a:cs typeface="Open Sans"/>
                <a:sym typeface="Open Sans"/>
              </a:defRPr>
            </a:lvl5pPr>
            <a:lvl6pPr indent="0" lvl="5" marL="0" marR="0" rtl="0" algn="l">
              <a:spcBef>
                <a:spcPts val="0"/>
              </a:spcBef>
              <a:buNone/>
              <a:defRPr b="0" i="0" sz="1000" u="none" cap="none" strike="noStrike">
                <a:solidFill>
                  <a:schemeClr val="dk1"/>
                </a:solidFill>
                <a:latin typeface="Open Sans"/>
                <a:ea typeface="Open Sans"/>
                <a:cs typeface="Open Sans"/>
                <a:sym typeface="Open Sans"/>
              </a:defRPr>
            </a:lvl6pPr>
            <a:lvl7pPr indent="0" lvl="6" marL="0" marR="0" rtl="0" algn="l">
              <a:spcBef>
                <a:spcPts val="0"/>
              </a:spcBef>
              <a:buNone/>
              <a:defRPr b="0" i="0" sz="1000" u="none" cap="none" strike="noStrike">
                <a:solidFill>
                  <a:schemeClr val="dk1"/>
                </a:solidFill>
                <a:latin typeface="Open Sans"/>
                <a:ea typeface="Open Sans"/>
                <a:cs typeface="Open Sans"/>
                <a:sym typeface="Open Sans"/>
              </a:defRPr>
            </a:lvl7pPr>
            <a:lvl8pPr indent="0" lvl="7" marL="0" marR="0" rtl="0" algn="l">
              <a:spcBef>
                <a:spcPts val="0"/>
              </a:spcBef>
              <a:buNone/>
              <a:defRPr b="0" i="0" sz="1000" u="none" cap="none" strike="noStrike">
                <a:solidFill>
                  <a:schemeClr val="dk1"/>
                </a:solidFill>
                <a:latin typeface="Open Sans"/>
                <a:ea typeface="Open Sans"/>
                <a:cs typeface="Open Sans"/>
                <a:sym typeface="Open Sans"/>
              </a:defRPr>
            </a:lvl8pPr>
            <a:lvl9pPr indent="0" lvl="8" marL="0" marR="0" rtl="0" algn="l">
              <a:spcBef>
                <a:spcPts val="0"/>
              </a:spcBef>
              <a:buNone/>
              <a:defRPr b="0" i="0" sz="1000" u="none" cap="none" strike="noStrike">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de"/>
              <a:t>‹#›</a:t>
            </a:fld>
            <a:endParaRPr/>
          </a:p>
        </p:txBody>
      </p:sp>
      <p:sp>
        <p:nvSpPr>
          <p:cNvPr id="1298" name="Google Shape;1298;p227"/>
          <p:cNvSpPr txBox="1"/>
          <p:nvPr/>
        </p:nvSpPr>
        <p:spPr>
          <a:xfrm>
            <a:off x="6121401" y="4800309"/>
            <a:ext cx="2574000" cy="184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de" sz="1000" u="none" cap="none" strike="noStrike">
                <a:solidFill>
                  <a:schemeClr val="dk1"/>
                </a:solidFill>
                <a:latin typeface="Open Sans"/>
                <a:ea typeface="Open Sans"/>
                <a:cs typeface="Open Sans"/>
                <a:sym typeface="Open Sans"/>
              </a:rPr>
              <a:t>www.edu-sharing.com</a:t>
            </a:r>
            <a:endParaRPr b="0" i="0" sz="1000" u="none" cap="none" strike="noStrike">
              <a:solidFill>
                <a:schemeClr val="dk1"/>
              </a:solidFill>
              <a:latin typeface="Open Sans"/>
              <a:ea typeface="Open Sans"/>
              <a:cs typeface="Open Sans"/>
              <a:sym typeface="Open Sans"/>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1">
  <p:cSld name="TITLE_ONLY_1">
    <p:spTree>
      <p:nvGrpSpPr>
        <p:cNvPr id="1299" name="Shape 1299"/>
        <p:cNvGrpSpPr/>
        <p:nvPr/>
      </p:nvGrpSpPr>
      <p:grpSpPr>
        <a:xfrm>
          <a:off x="0" y="0"/>
          <a:ext cx="0" cy="0"/>
          <a:chOff x="0" y="0"/>
          <a:chExt cx="0" cy="0"/>
        </a:xfrm>
      </p:grpSpPr>
      <p:sp>
        <p:nvSpPr>
          <p:cNvPr id="1300" name="Google Shape;1300;p228"/>
          <p:cNvSpPr txBox="1"/>
          <p:nvPr>
            <p:ph type="title"/>
          </p:nvPr>
        </p:nvSpPr>
        <p:spPr>
          <a:xfrm>
            <a:off x="457200" y="344785"/>
            <a:ext cx="7120500" cy="567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Clr>
                <a:schemeClr val="dk1"/>
              </a:buClr>
              <a:buSzPts val="2400"/>
              <a:buFont typeface="Open Sans"/>
              <a:buNone/>
              <a:defRPr i="0" sz="2400" u="none" cap="none" strike="noStrike">
                <a:solidFill>
                  <a:schemeClr val="dk1"/>
                </a:solidFill>
                <a:latin typeface="Open Sans"/>
                <a:ea typeface="Open Sans"/>
                <a:cs typeface="Open Sans"/>
                <a:sym typeface="Open Sans"/>
              </a:defRPr>
            </a:lvl1pPr>
            <a:lvl2pPr indent="0" lvl="1" rtl="0">
              <a:spcBef>
                <a:spcPts val="0"/>
              </a:spcBef>
              <a:spcAft>
                <a:spcPts val="0"/>
              </a:spcAft>
              <a:buSzPts val="1100"/>
              <a:buNone/>
              <a:defRPr sz="1800"/>
            </a:lvl2pPr>
            <a:lvl3pPr indent="0" lvl="2" rtl="0">
              <a:spcBef>
                <a:spcPts val="0"/>
              </a:spcBef>
              <a:spcAft>
                <a:spcPts val="0"/>
              </a:spcAft>
              <a:buSzPts val="1100"/>
              <a:buNone/>
              <a:defRPr sz="1800"/>
            </a:lvl3pPr>
            <a:lvl4pPr indent="0" lvl="3" rtl="0">
              <a:spcBef>
                <a:spcPts val="0"/>
              </a:spcBef>
              <a:spcAft>
                <a:spcPts val="0"/>
              </a:spcAft>
              <a:buSzPts val="1100"/>
              <a:buNone/>
              <a:defRPr sz="1800"/>
            </a:lvl4pPr>
            <a:lvl5pPr indent="0" lvl="4" rtl="0">
              <a:spcBef>
                <a:spcPts val="0"/>
              </a:spcBef>
              <a:spcAft>
                <a:spcPts val="0"/>
              </a:spcAft>
              <a:buSzPts val="1100"/>
              <a:buNone/>
              <a:defRPr sz="1800"/>
            </a:lvl5pPr>
            <a:lvl6pPr indent="0" lvl="5" rtl="0">
              <a:spcBef>
                <a:spcPts val="0"/>
              </a:spcBef>
              <a:spcAft>
                <a:spcPts val="0"/>
              </a:spcAft>
              <a:buSzPts val="1100"/>
              <a:buNone/>
              <a:defRPr sz="1800"/>
            </a:lvl6pPr>
            <a:lvl7pPr indent="0" lvl="6" rtl="0">
              <a:spcBef>
                <a:spcPts val="0"/>
              </a:spcBef>
              <a:spcAft>
                <a:spcPts val="0"/>
              </a:spcAft>
              <a:buSzPts val="1100"/>
              <a:buNone/>
              <a:defRPr sz="1800"/>
            </a:lvl7pPr>
            <a:lvl8pPr indent="0" lvl="7" rtl="0">
              <a:spcBef>
                <a:spcPts val="0"/>
              </a:spcBef>
              <a:spcAft>
                <a:spcPts val="0"/>
              </a:spcAft>
              <a:buSzPts val="1100"/>
              <a:buNone/>
              <a:defRPr sz="1800"/>
            </a:lvl8pPr>
            <a:lvl9pPr indent="0" lvl="8" rtl="0">
              <a:spcBef>
                <a:spcPts val="0"/>
              </a:spcBef>
              <a:spcAft>
                <a:spcPts val="0"/>
              </a:spcAft>
              <a:buSzPts val="1100"/>
              <a:buNone/>
              <a:defRPr sz="1800"/>
            </a:lvl9pPr>
          </a:lstStyle>
          <a:p/>
        </p:txBody>
      </p:sp>
      <p:sp>
        <p:nvSpPr>
          <p:cNvPr id="1301" name="Google Shape;1301;p228"/>
          <p:cNvSpPr txBox="1"/>
          <p:nvPr>
            <p:ph idx="12" type="sldNum"/>
          </p:nvPr>
        </p:nvSpPr>
        <p:spPr>
          <a:xfrm>
            <a:off x="457200" y="4767275"/>
            <a:ext cx="11310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chemeClr val="dk1"/>
                </a:solidFill>
                <a:latin typeface="Open Sans"/>
                <a:ea typeface="Open Sans"/>
                <a:cs typeface="Open Sans"/>
                <a:sym typeface="Open Sans"/>
              </a:defRPr>
            </a:lvl1pPr>
            <a:lvl2pPr indent="0" lvl="1" marL="0" marR="0" rtl="0" algn="l">
              <a:spcBef>
                <a:spcPts val="0"/>
              </a:spcBef>
              <a:buNone/>
              <a:defRPr b="0" i="0" sz="1000" u="none" cap="none" strike="noStrike">
                <a:solidFill>
                  <a:schemeClr val="dk1"/>
                </a:solidFill>
                <a:latin typeface="Open Sans"/>
                <a:ea typeface="Open Sans"/>
                <a:cs typeface="Open Sans"/>
                <a:sym typeface="Open Sans"/>
              </a:defRPr>
            </a:lvl2pPr>
            <a:lvl3pPr indent="0" lvl="2" marL="0" marR="0" rtl="0" algn="l">
              <a:spcBef>
                <a:spcPts val="0"/>
              </a:spcBef>
              <a:buNone/>
              <a:defRPr b="0" i="0" sz="1000" u="none" cap="none" strike="noStrike">
                <a:solidFill>
                  <a:schemeClr val="dk1"/>
                </a:solidFill>
                <a:latin typeface="Open Sans"/>
                <a:ea typeface="Open Sans"/>
                <a:cs typeface="Open Sans"/>
                <a:sym typeface="Open Sans"/>
              </a:defRPr>
            </a:lvl3pPr>
            <a:lvl4pPr indent="0" lvl="3" marL="0" marR="0" rtl="0" algn="l">
              <a:spcBef>
                <a:spcPts val="0"/>
              </a:spcBef>
              <a:buNone/>
              <a:defRPr b="0" i="0" sz="1000" u="none" cap="none" strike="noStrike">
                <a:solidFill>
                  <a:schemeClr val="dk1"/>
                </a:solidFill>
                <a:latin typeface="Open Sans"/>
                <a:ea typeface="Open Sans"/>
                <a:cs typeface="Open Sans"/>
                <a:sym typeface="Open Sans"/>
              </a:defRPr>
            </a:lvl4pPr>
            <a:lvl5pPr indent="0" lvl="4" marL="0" marR="0" rtl="0" algn="l">
              <a:spcBef>
                <a:spcPts val="0"/>
              </a:spcBef>
              <a:buNone/>
              <a:defRPr b="0" i="0" sz="1000" u="none" cap="none" strike="noStrike">
                <a:solidFill>
                  <a:schemeClr val="dk1"/>
                </a:solidFill>
                <a:latin typeface="Open Sans"/>
                <a:ea typeface="Open Sans"/>
                <a:cs typeface="Open Sans"/>
                <a:sym typeface="Open Sans"/>
              </a:defRPr>
            </a:lvl5pPr>
            <a:lvl6pPr indent="0" lvl="5" marL="0" marR="0" rtl="0" algn="l">
              <a:spcBef>
                <a:spcPts val="0"/>
              </a:spcBef>
              <a:buNone/>
              <a:defRPr b="0" i="0" sz="1000" u="none" cap="none" strike="noStrike">
                <a:solidFill>
                  <a:schemeClr val="dk1"/>
                </a:solidFill>
                <a:latin typeface="Open Sans"/>
                <a:ea typeface="Open Sans"/>
                <a:cs typeface="Open Sans"/>
                <a:sym typeface="Open Sans"/>
              </a:defRPr>
            </a:lvl6pPr>
            <a:lvl7pPr indent="0" lvl="6" marL="0" marR="0" rtl="0" algn="l">
              <a:spcBef>
                <a:spcPts val="0"/>
              </a:spcBef>
              <a:buNone/>
              <a:defRPr b="0" i="0" sz="1000" u="none" cap="none" strike="noStrike">
                <a:solidFill>
                  <a:schemeClr val="dk1"/>
                </a:solidFill>
                <a:latin typeface="Open Sans"/>
                <a:ea typeface="Open Sans"/>
                <a:cs typeface="Open Sans"/>
                <a:sym typeface="Open Sans"/>
              </a:defRPr>
            </a:lvl7pPr>
            <a:lvl8pPr indent="0" lvl="7" marL="0" marR="0" rtl="0" algn="l">
              <a:spcBef>
                <a:spcPts val="0"/>
              </a:spcBef>
              <a:buNone/>
              <a:defRPr b="0" i="0" sz="1000" u="none" cap="none" strike="noStrike">
                <a:solidFill>
                  <a:schemeClr val="dk1"/>
                </a:solidFill>
                <a:latin typeface="Open Sans"/>
                <a:ea typeface="Open Sans"/>
                <a:cs typeface="Open Sans"/>
                <a:sym typeface="Open Sans"/>
              </a:defRPr>
            </a:lvl8pPr>
            <a:lvl9pPr indent="0" lvl="8" marL="0" marR="0" rtl="0" algn="l">
              <a:spcBef>
                <a:spcPts val="0"/>
              </a:spcBef>
              <a:buNone/>
              <a:defRPr b="0" i="0" sz="1000" u="none" cap="none" strike="noStrike">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2">
  <p:cSld name="BLANK_2">
    <p:spTree>
      <p:nvGrpSpPr>
        <p:cNvPr id="1302" name="Shape 1302"/>
        <p:cNvGrpSpPr/>
        <p:nvPr/>
      </p:nvGrpSpPr>
      <p:grpSpPr>
        <a:xfrm>
          <a:off x="0" y="0"/>
          <a:ext cx="0" cy="0"/>
          <a:chOff x="0" y="0"/>
          <a:chExt cx="0" cy="0"/>
        </a:xfrm>
      </p:grpSpPr>
      <p:sp>
        <p:nvSpPr>
          <p:cNvPr id="1303" name="Google Shape;1303;p2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2">
  <p:cSld name="TITLE_ONLY_2">
    <p:spTree>
      <p:nvGrpSpPr>
        <p:cNvPr id="1304" name="Shape 1304"/>
        <p:cNvGrpSpPr/>
        <p:nvPr/>
      </p:nvGrpSpPr>
      <p:grpSpPr>
        <a:xfrm>
          <a:off x="0" y="0"/>
          <a:ext cx="0" cy="0"/>
          <a:chOff x="0" y="0"/>
          <a:chExt cx="0" cy="0"/>
        </a:xfrm>
      </p:grpSpPr>
      <p:sp>
        <p:nvSpPr>
          <p:cNvPr id="1305" name="Google Shape;1305;p230"/>
          <p:cNvSpPr txBox="1"/>
          <p:nvPr>
            <p:ph type="title"/>
          </p:nvPr>
        </p:nvSpPr>
        <p:spPr>
          <a:xfrm>
            <a:off x="457201" y="364735"/>
            <a:ext cx="7120500" cy="567900"/>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Clr>
                <a:schemeClr val="dk1"/>
              </a:buClr>
              <a:buSzPts val="2800"/>
              <a:buFont typeface="Open Sans"/>
              <a:buNone/>
              <a:defRPr b="0" i="0" sz="2800" u="none" cap="none" strike="noStrike">
                <a:solidFill>
                  <a:schemeClr val="dk1"/>
                </a:solidFill>
                <a:latin typeface="Open Sans"/>
                <a:ea typeface="Open Sans"/>
                <a:cs typeface="Open Sans"/>
                <a:sym typeface="Open Sans"/>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p:txBody>
      </p:sp>
      <p:sp>
        <p:nvSpPr>
          <p:cNvPr id="1306" name="Google Shape;1306;p230"/>
          <p:cNvSpPr txBox="1"/>
          <p:nvPr>
            <p:ph idx="12" type="sldNum"/>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chemeClr val="dk1"/>
                </a:solidFill>
                <a:latin typeface="Open Sans"/>
                <a:ea typeface="Open Sans"/>
                <a:cs typeface="Open Sans"/>
                <a:sym typeface="Open Sans"/>
              </a:defRPr>
            </a:lvl1pPr>
            <a:lvl2pPr indent="0" lvl="1" marL="0" marR="0" rtl="0" algn="l">
              <a:spcBef>
                <a:spcPts val="0"/>
              </a:spcBef>
              <a:buNone/>
              <a:defRPr b="0" i="0" sz="1000" u="none" cap="none" strike="noStrike">
                <a:solidFill>
                  <a:schemeClr val="dk1"/>
                </a:solidFill>
                <a:latin typeface="Open Sans"/>
                <a:ea typeface="Open Sans"/>
                <a:cs typeface="Open Sans"/>
                <a:sym typeface="Open Sans"/>
              </a:defRPr>
            </a:lvl2pPr>
            <a:lvl3pPr indent="0" lvl="2" marL="0" marR="0" rtl="0" algn="l">
              <a:spcBef>
                <a:spcPts val="0"/>
              </a:spcBef>
              <a:buNone/>
              <a:defRPr b="0" i="0" sz="1000" u="none" cap="none" strike="noStrike">
                <a:solidFill>
                  <a:schemeClr val="dk1"/>
                </a:solidFill>
                <a:latin typeface="Open Sans"/>
                <a:ea typeface="Open Sans"/>
                <a:cs typeface="Open Sans"/>
                <a:sym typeface="Open Sans"/>
              </a:defRPr>
            </a:lvl3pPr>
            <a:lvl4pPr indent="0" lvl="3" marL="0" marR="0" rtl="0" algn="l">
              <a:spcBef>
                <a:spcPts val="0"/>
              </a:spcBef>
              <a:buNone/>
              <a:defRPr b="0" i="0" sz="1000" u="none" cap="none" strike="noStrike">
                <a:solidFill>
                  <a:schemeClr val="dk1"/>
                </a:solidFill>
                <a:latin typeface="Open Sans"/>
                <a:ea typeface="Open Sans"/>
                <a:cs typeface="Open Sans"/>
                <a:sym typeface="Open Sans"/>
              </a:defRPr>
            </a:lvl4pPr>
            <a:lvl5pPr indent="0" lvl="4" marL="0" marR="0" rtl="0" algn="l">
              <a:spcBef>
                <a:spcPts val="0"/>
              </a:spcBef>
              <a:buNone/>
              <a:defRPr b="0" i="0" sz="1000" u="none" cap="none" strike="noStrike">
                <a:solidFill>
                  <a:schemeClr val="dk1"/>
                </a:solidFill>
                <a:latin typeface="Open Sans"/>
                <a:ea typeface="Open Sans"/>
                <a:cs typeface="Open Sans"/>
                <a:sym typeface="Open Sans"/>
              </a:defRPr>
            </a:lvl5pPr>
            <a:lvl6pPr indent="0" lvl="5" marL="0" marR="0" rtl="0" algn="l">
              <a:spcBef>
                <a:spcPts val="0"/>
              </a:spcBef>
              <a:buNone/>
              <a:defRPr b="0" i="0" sz="1000" u="none" cap="none" strike="noStrike">
                <a:solidFill>
                  <a:schemeClr val="dk1"/>
                </a:solidFill>
                <a:latin typeface="Open Sans"/>
                <a:ea typeface="Open Sans"/>
                <a:cs typeface="Open Sans"/>
                <a:sym typeface="Open Sans"/>
              </a:defRPr>
            </a:lvl6pPr>
            <a:lvl7pPr indent="0" lvl="6" marL="0" marR="0" rtl="0" algn="l">
              <a:spcBef>
                <a:spcPts val="0"/>
              </a:spcBef>
              <a:buNone/>
              <a:defRPr b="0" i="0" sz="1000" u="none" cap="none" strike="noStrike">
                <a:solidFill>
                  <a:schemeClr val="dk1"/>
                </a:solidFill>
                <a:latin typeface="Open Sans"/>
                <a:ea typeface="Open Sans"/>
                <a:cs typeface="Open Sans"/>
                <a:sym typeface="Open Sans"/>
              </a:defRPr>
            </a:lvl7pPr>
            <a:lvl8pPr indent="0" lvl="7" marL="0" marR="0" rtl="0" algn="l">
              <a:spcBef>
                <a:spcPts val="0"/>
              </a:spcBef>
              <a:buNone/>
              <a:defRPr b="0" i="0" sz="1000" u="none" cap="none" strike="noStrike">
                <a:solidFill>
                  <a:schemeClr val="dk1"/>
                </a:solidFill>
                <a:latin typeface="Open Sans"/>
                <a:ea typeface="Open Sans"/>
                <a:cs typeface="Open Sans"/>
                <a:sym typeface="Open Sans"/>
              </a:defRPr>
            </a:lvl8pPr>
            <a:lvl9pPr indent="0" lvl="8" marL="0" marR="0" rtl="0" algn="l">
              <a:spcBef>
                <a:spcPts val="0"/>
              </a:spcBef>
              <a:buNone/>
              <a:defRPr b="0" i="0" sz="1000" u="none" cap="none" strike="noStrike">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de"/>
              <a:t>‹#›</a:t>
            </a:fld>
            <a:endParaRPr/>
          </a:p>
        </p:txBody>
      </p:sp>
      <p:sp>
        <p:nvSpPr>
          <p:cNvPr id="1307" name="Google Shape;1307;p230"/>
          <p:cNvSpPr txBox="1"/>
          <p:nvPr/>
        </p:nvSpPr>
        <p:spPr>
          <a:xfrm>
            <a:off x="6121401" y="4800309"/>
            <a:ext cx="2574000" cy="246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de" sz="1000" u="none" cap="none" strike="noStrike">
                <a:solidFill>
                  <a:schemeClr val="dk1"/>
                </a:solidFill>
                <a:latin typeface="Open Sans"/>
                <a:ea typeface="Open Sans"/>
                <a:cs typeface="Open Sans"/>
                <a:sym typeface="Open Sans"/>
              </a:rPr>
              <a:t>www.edu-sharing.com</a:t>
            </a:r>
            <a:endParaRPr b="0" i="0" sz="1000" u="none" cap="none" strike="noStrike">
              <a:solidFill>
                <a:schemeClr val="dk1"/>
              </a:solidFill>
              <a:latin typeface="Open Sans"/>
              <a:ea typeface="Open Sans"/>
              <a:cs typeface="Open Sans"/>
              <a:sym typeface="Open Sans"/>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3">
  <p:cSld name="BLANK_1_1">
    <p:spTree>
      <p:nvGrpSpPr>
        <p:cNvPr id="1308" name="Shape 1308"/>
        <p:cNvGrpSpPr/>
        <p:nvPr/>
      </p:nvGrpSpPr>
      <p:grpSpPr>
        <a:xfrm>
          <a:off x="0" y="0"/>
          <a:ext cx="0" cy="0"/>
          <a:chOff x="0" y="0"/>
          <a:chExt cx="0" cy="0"/>
        </a:xfrm>
      </p:grpSpPr>
      <p:sp>
        <p:nvSpPr>
          <p:cNvPr id="1309" name="Google Shape;1309;p231"/>
          <p:cNvSpPr txBox="1"/>
          <p:nvPr>
            <p:ph idx="12" type="sldNum"/>
          </p:nvPr>
        </p:nvSpPr>
        <p:spPr>
          <a:xfrm>
            <a:off x="457200" y="4767275"/>
            <a:ext cx="11310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chemeClr val="dk1"/>
                </a:solidFill>
                <a:latin typeface="Open Sans"/>
                <a:ea typeface="Open Sans"/>
                <a:cs typeface="Open Sans"/>
                <a:sym typeface="Open Sans"/>
              </a:defRPr>
            </a:lvl1pPr>
            <a:lvl2pPr indent="0" lvl="1" marL="0" marR="0" rtl="0" algn="l">
              <a:spcBef>
                <a:spcPts val="0"/>
              </a:spcBef>
              <a:buNone/>
              <a:defRPr b="0" i="0" sz="1000" u="none" cap="none" strike="noStrike">
                <a:solidFill>
                  <a:schemeClr val="dk1"/>
                </a:solidFill>
                <a:latin typeface="Open Sans"/>
                <a:ea typeface="Open Sans"/>
                <a:cs typeface="Open Sans"/>
                <a:sym typeface="Open Sans"/>
              </a:defRPr>
            </a:lvl2pPr>
            <a:lvl3pPr indent="0" lvl="2" marL="0" marR="0" rtl="0" algn="l">
              <a:spcBef>
                <a:spcPts val="0"/>
              </a:spcBef>
              <a:buNone/>
              <a:defRPr b="0" i="0" sz="1000" u="none" cap="none" strike="noStrike">
                <a:solidFill>
                  <a:schemeClr val="dk1"/>
                </a:solidFill>
                <a:latin typeface="Open Sans"/>
                <a:ea typeface="Open Sans"/>
                <a:cs typeface="Open Sans"/>
                <a:sym typeface="Open Sans"/>
              </a:defRPr>
            </a:lvl3pPr>
            <a:lvl4pPr indent="0" lvl="3" marL="0" marR="0" rtl="0" algn="l">
              <a:spcBef>
                <a:spcPts val="0"/>
              </a:spcBef>
              <a:buNone/>
              <a:defRPr b="0" i="0" sz="1000" u="none" cap="none" strike="noStrike">
                <a:solidFill>
                  <a:schemeClr val="dk1"/>
                </a:solidFill>
                <a:latin typeface="Open Sans"/>
                <a:ea typeface="Open Sans"/>
                <a:cs typeface="Open Sans"/>
                <a:sym typeface="Open Sans"/>
              </a:defRPr>
            </a:lvl4pPr>
            <a:lvl5pPr indent="0" lvl="4" marL="0" marR="0" rtl="0" algn="l">
              <a:spcBef>
                <a:spcPts val="0"/>
              </a:spcBef>
              <a:buNone/>
              <a:defRPr b="0" i="0" sz="1000" u="none" cap="none" strike="noStrike">
                <a:solidFill>
                  <a:schemeClr val="dk1"/>
                </a:solidFill>
                <a:latin typeface="Open Sans"/>
                <a:ea typeface="Open Sans"/>
                <a:cs typeface="Open Sans"/>
                <a:sym typeface="Open Sans"/>
              </a:defRPr>
            </a:lvl5pPr>
            <a:lvl6pPr indent="0" lvl="5" marL="0" marR="0" rtl="0" algn="l">
              <a:spcBef>
                <a:spcPts val="0"/>
              </a:spcBef>
              <a:buNone/>
              <a:defRPr b="0" i="0" sz="1000" u="none" cap="none" strike="noStrike">
                <a:solidFill>
                  <a:schemeClr val="dk1"/>
                </a:solidFill>
                <a:latin typeface="Open Sans"/>
                <a:ea typeface="Open Sans"/>
                <a:cs typeface="Open Sans"/>
                <a:sym typeface="Open Sans"/>
              </a:defRPr>
            </a:lvl6pPr>
            <a:lvl7pPr indent="0" lvl="6" marL="0" marR="0" rtl="0" algn="l">
              <a:spcBef>
                <a:spcPts val="0"/>
              </a:spcBef>
              <a:buNone/>
              <a:defRPr b="0" i="0" sz="1000" u="none" cap="none" strike="noStrike">
                <a:solidFill>
                  <a:schemeClr val="dk1"/>
                </a:solidFill>
                <a:latin typeface="Open Sans"/>
                <a:ea typeface="Open Sans"/>
                <a:cs typeface="Open Sans"/>
                <a:sym typeface="Open Sans"/>
              </a:defRPr>
            </a:lvl7pPr>
            <a:lvl8pPr indent="0" lvl="7" marL="0" marR="0" rtl="0" algn="l">
              <a:spcBef>
                <a:spcPts val="0"/>
              </a:spcBef>
              <a:buNone/>
              <a:defRPr b="0" i="0" sz="1000" u="none" cap="none" strike="noStrike">
                <a:solidFill>
                  <a:schemeClr val="dk1"/>
                </a:solidFill>
                <a:latin typeface="Open Sans"/>
                <a:ea typeface="Open Sans"/>
                <a:cs typeface="Open Sans"/>
                <a:sym typeface="Open Sans"/>
              </a:defRPr>
            </a:lvl8pPr>
            <a:lvl9pPr indent="0" lvl="8" marL="0" marR="0" rtl="0" algn="l">
              <a:spcBef>
                <a:spcPts val="0"/>
              </a:spcBef>
              <a:buNone/>
              <a:defRPr b="0" i="0" sz="1000" u="none" cap="none" strike="noStrike">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überschrift 1">
  <p:cSld name="SECTION_HEADER_1">
    <p:spTree>
      <p:nvGrpSpPr>
        <p:cNvPr id="1310" name="Shape 1310"/>
        <p:cNvGrpSpPr/>
        <p:nvPr/>
      </p:nvGrpSpPr>
      <p:grpSpPr>
        <a:xfrm>
          <a:off x="0" y="0"/>
          <a:ext cx="0" cy="0"/>
          <a:chOff x="0" y="0"/>
          <a:chExt cx="0" cy="0"/>
        </a:xfrm>
      </p:grpSpPr>
      <p:sp>
        <p:nvSpPr>
          <p:cNvPr id="1311" name="Google Shape;1311;p232"/>
          <p:cNvSpPr/>
          <p:nvPr/>
        </p:nvSpPr>
        <p:spPr>
          <a:xfrm>
            <a:off x="-65050" y="5067150"/>
            <a:ext cx="9303000" cy="11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32"/>
          <p:cNvSpPr/>
          <p:nvPr/>
        </p:nvSpPr>
        <p:spPr>
          <a:xfrm>
            <a:off x="107975" y="93975"/>
            <a:ext cx="8927700" cy="4955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de"/>
              <a:t> </a:t>
            </a:r>
            <a:endParaRPr/>
          </a:p>
        </p:txBody>
      </p:sp>
      <p:sp>
        <p:nvSpPr>
          <p:cNvPr id="1313" name="Google Shape;1313;p232"/>
          <p:cNvSpPr txBox="1"/>
          <p:nvPr>
            <p:ph type="title"/>
          </p:nvPr>
        </p:nvSpPr>
        <p:spPr>
          <a:xfrm>
            <a:off x="623888" y="1282304"/>
            <a:ext cx="7886700" cy="2139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rgbClr val="FFFFFF"/>
              </a:buClr>
              <a:buSzPts val="1100"/>
              <a:buNone/>
              <a:defRPr i="0" sz="4100" u="none" cap="none" strike="noStrike">
                <a:solidFill>
                  <a:srgbClr val="FFFFFF"/>
                </a:solidFill>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314" name="Google Shape;1314;p232"/>
          <p:cNvSpPr txBox="1"/>
          <p:nvPr>
            <p:ph idx="1" type="body"/>
          </p:nvPr>
        </p:nvSpPr>
        <p:spPr>
          <a:xfrm>
            <a:off x="623888" y="3442097"/>
            <a:ext cx="7886700" cy="11250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800"/>
              </a:spcBef>
              <a:spcAft>
                <a:spcPts val="0"/>
              </a:spcAft>
              <a:buClr>
                <a:srgbClr val="FFFFFF"/>
              </a:buClr>
              <a:buSzPts val="2100"/>
              <a:buNone/>
              <a:defRPr b="0" i="0" sz="1800" u="none" cap="none" strike="noStrike">
                <a:solidFill>
                  <a:srgbClr val="FFFFFF"/>
                </a:solidFill>
              </a:defRPr>
            </a:lvl1pPr>
            <a:lvl2pPr indent="-228600" lvl="1" marL="914400" marR="0" rtl="0" algn="l">
              <a:lnSpc>
                <a:spcPct val="90000"/>
              </a:lnSpc>
              <a:spcBef>
                <a:spcPts val="400"/>
              </a:spcBef>
              <a:spcAft>
                <a:spcPts val="0"/>
              </a:spcAft>
              <a:buClr>
                <a:srgbClr val="FFFFFF"/>
              </a:buClr>
              <a:buSzPts val="1800"/>
              <a:buNone/>
              <a:defRPr b="0" i="0" sz="1500" u="none" cap="none" strike="noStrike">
                <a:solidFill>
                  <a:srgbClr val="FFFFFF"/>
                </a:solidFill>
              </a:defRPr>
            </a:lvl2pPr>
            <a:lvl3pPr indent="-228600" lvl="2" marL="1371600" marR="0" rtl="0" algn="l">
              <a:lnSpc>
                <a:spcPct val="90000"/>
              </a:lnSpc>
              <a:spcBef>
                <a:spcPts val="400"/>
              </a:spcBef>
              <a:spcAft>
                <a:spcPts val="0"/>
              </a:spcAft>
              <a:buClr>
                <a:srgbClr val="FFFFFF"/>
              </a:buClr>
              <a:buSzPts val="1500"/>
              <a:buNone/>
              <a:defRPr b="0" i="0" sz="1400" u="none" cap="none" strike="noStrike">
                <a:solidFill>
                  <a:srgbClr val="FFFFFF"/>
                </a:solidFill>
              </a:defRPr>
            </a:lvl3pPr>
            <a:lvl4pPr indent="-228600" lvl="3" marL="1828800" marR="0" rtl="0" algn="l">
              <a:lnSpc>
                <a:spcPct val="90000"/>
              </a:lnSpc>
              <a:spcBef>
                <a:spcPts val="400"/>
              </a:spcBef>
              <a:spcAft>
                <a:spcPts val="0"/>
              </a:spcAft>
              <a:buClr>
                <a:srgbClr val="FFFFFF"/>
              </a:buClr>
              <a:buSzPts val="1400"/>
              <a:buNone/>
              <a:defRPr b="0" i="0" sz="1200" u="none" cap="none" strike="noStrike">
                <a:solidFill>
                  <a:srgbClr val="FFFFFF"/>
                </a:solidFill>
              </a:defRPr>
            </a:lvl4pPr>
            <a:lvl5pPr indent="-228600" lvl="4" marL="2286000" marR="0" rtl="0" algn="l">
              <a:lnSpc>
                <a:spcPct val="90000"/>
              </a:lnSpc>
              <a:spcBef>
                <a:spcPts val="400"/>
              </a:spcBef>
              <a:spcAft>
                <a:spcPts val="0"/>
              </a:spcAft>
              <a:buClr>
                <a:srgbClr val="FFFFFF"/>
              </a:buClr>
              <a:buSzPts val="1400"/>
              <a:buNone/>
              <a:defRPr b="0" i="0" sz="1200" u="none" cap="none" strike="noStrike">
                <a:solidFill>
                  <a:srgbClr val="FFFFFF"/>
                </a:solidFill>
              </a:defRPr>
            </a:lvl5pPr>
            <a:lvl6pPr indent="-228600" lvl="5" marL="2743200" marR="0" rtl="0" algn="l">
              <a:lnSpc>
                <a:spcPct val="90000"/>
              </a:lnSpc>
              <a:spcBef>
                <a:spcPts val="400"/>
              </a:spcBef>
              <a:spcAft>
                <a:spcPts val="0"/>
              </a:spcAft>
              <a:buClr>
                <a:srgbClr val="FFFFFF"/>
              </a:buClr>
              <a:buSzPts val="1400"/>
              <a:buNone/>
              <a:defRPr b="0" i="0" sz="1200" u="none" cap="none" strike="noStrike">
                <a:solidFill>
                  <a:srgbClr val="FFFFFF"/>
                </a:solidFill>
              </a:defRPr>
            </a:lvl6pPr>
            <a:lvl7pPr indent="-228600" lvl="6" marL="3200400" marR="0" rtl="0" algn="l">
              <a:lnSpc>
                <a:spcPct val="90000"/>
              </a:lnSpc>
              <a:spcBef>
                <a:spcPts val="400"/>
              </a:spcBef>
              <a:spcAft>
                <a:spcPts val="0"/>
              </a:spcAft>
              <a:buClr>
                <a:srgbClr val="FFFFFF"/>
              </a:buClr>
              <a:buSzPts val="1400"/>
              <a:buNone/>
              <a:defRPr b="0" i="0" sz="1200" u="none" cap="none" strike="noStrike">
                <a:solidFill>
                  <a:srgbClr val="FFFFFF"/>
                </a:solidFill>
              </a:defRPr>
            </a:lvl7pPr>
            <a:lvl8pPr indent="-228600" lvl="7" marL="3657600" marR="0" rtl="0" algn="l">
              <a:lnSpc>
                <a:spcPct val="90000"/>
              </a:lnSpc>
              <a:spcBef>
                <a:spcPts val="400"/>
              </a:spcBef>
              <a:spcAft>
                <a:spcPts val="0"/>
              </a:spcAft>
              <a:buClr>
                <a:srgbClr val="FFFFFF"/>
              </a:buClr>
              <a:buSzPts val="1400"/>
              <a:buNone/>
              <a:defRPr b="0" i="0" sz="1200" u="none" cap="none" strike="noStrike">
                <a:solidFill>
                  <a:srgbClr val="FFFFFF"/>
                </a:solidFill>
              </a:defRPr>
            </a:lvl8pPr>
            <a:lvl9pPr indent="-228600" lvl="8" marL="4114800" marR="0" rtl="0" algn="l">
              <a:lnSpc>
                <a:spcPct val="90000"/>
              </a:lnSpc>
              <a:spcBef>
                <a:spcPts val="400"/>
              </a:spcBef>
              <a:spcAft>
                <a:spcPts val="0"/>
              </a:spcAft>
              <a:buClr>
                <a:srgbClr val="FFFFFF"/>
              </a:buClr>
              <a:buSzPts val="1400"/>
              <a:buNone/>
              <a:defRPr b="0" i="0" sz="1200" u="none" cap="none" strike="noStrike">
                <a:solidFill>
                  <a:srgbClr val="FFFFFF"/>
                </a:solidFill>
              </a:defRPr>
            </a:lvl9pPr>
          </a:lstStyle>
          <a:p/>
        </p:txBody>
      </p:sp>
      <p:sp>
        <p:nvSpPr>
          <p:cNvPr id="1315" name="Google Shape;1315;p232"/>
          <p:cNvSpPr/>
          <p:nvPr/>
        </p:nvSpPr>
        <p:spPr>
          <a:xfrm>
            <a:off x="7605700" y="0"/>
            <a:ext cx="1025100" cy="81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de"/>
              <a:t> </a:t>
            </a:r>
            <a:endParaRPr/>
          </a:p>
        </p:txBody>
      </p:sp>
      <p:pic>
        <p:nvPicPr>
          <p:cNvPr descr="edu-sharing-Verein-e.V.-eV-Logo-NEU2017.jpg" id="1316" name="Google Shape;1316;p232"/>
          <p:cNvPicPr preferRelativeResize="0"/>
          <p:nvPr/>
        </p:nvPicPr>
        <p:blipFill>
          <a:blip r:embed="rId2">
            <a:alphaModFix/>
          </a:blip>
          <a:stretch>
            <a:fillRect/>
          </a:stretch>
        </p:blipFill>
        <p:spPr>
          <a:xfrm>
            <a:off x="7605700" y="196150"/>
            <a:ext cx="1025101" cy="500525"/>
          </a:xfrm>
          <a:prstGeom prst="rect">
            <a:avLst/>
          </a:prstGeom>
          <a:noFill/>
          <a:ln>
            <a:noFill/>
          </a:ln>
        </p:spPr>
      </p:pic>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1 1">
  <p:cSld name="OBJECT_1_1">
    <p:spTree>
      <p:nvGrpSpPr>
        <p:cNvPr id="1317" name="Shape 1317"/>
        <p:cNvGrpSpPr/>
        <p:nvPr/>
      </p:nvGrpSpPr>
      <p:grpSpPr>
        <a:xfrm>
          <a:off x="0" y="0"/>
          <a:ext cx="0" cy="0"/>
          <a:chOff x="0" y="0"/>
          <a:chExt cx="0" cy="0"/>
        </a:xfrm>
      </p:grpSpPr>
      <p:sp>
        <p:nvSpPr>
          <p:cNvPr id="1318" name="Google Shape;1318;p233"/>
          <p:cNvSpPr txBox="1"/>
          <p:nvPr>
            <p:ph type="title"/>
          </p:nvPr>
        </p:nvSpPr>
        <p:spPr>
          <a:xfrm>
            <a:off x="2401450" y="1836075"/>
            <a:ext cx="5207700" cy="2084100"/>
          </a:xfrm>
          <a:prstGeom prst="rect">
            <a:avLst/>
          </a:prstGeom>
          <a:noFill/>
          <a:ln>
            <a:noFill/>
          </a:ln>
        </p:spPr>
        <p:txBody>
          <a:bodyPr anchorCtr="0" anchor="t" bIns="68575" lIns="68575" spcFirstLastPara="1" rIns="68575" wrap="square" tIns="68575">
            <a:noAutofit/>
          </a:bodyPr>
          <a:lstStyle>
            <a:lvl1pPr indent="0" lvl="0" marL="0" marR="0" rtl="0" algn="l">
              <a:lnSpc>
                <a:spcPct val="90000"/>
              </a:lnSpc>
              <a:spcBef>
                <a:spcPts val="0"/>
              </a:spcBef>
              <a:spcAft>
                <a:spcPts val="0"/>
              </a:spcAft>
              <a:buSzPts val="1100"/>
              <a:buNone/>
              <a:defRPr b="0" i="0" sz="2700" u="none" cap="none" strike="noStrike"/>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319" name="Google Shape;1319;p2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
              <a:t>‹#›</a:t>
            </a:fld>
            <a:endParaRPr/>
          </a:p>
        </p:txBody>
      </p:sp>
      <p:sp>
        <p:nvSpPr>
          <p:cNvPr id="1320" name="Google Shape;1320;p233"/>
          <p:cNvSpPr txBox="1"/>
          <p:nvPr>
            <p:ph idx="2" type="title"/>
          </p:nvPr>
        </p:nvSpPr>
        <p:spPr>
          <a:xfrm>
            <a:off x="2421475" y="1520341"/>
            <a:ext cx="5207700" cy="358500"/>
          </a:xfrm>
          <a:prstGeom prst="rect">
            <a:avLst/>
          </a:prstGeom>
          <a:noFill/>
          <a:ln>
            <a:noFill/>
          </a:ln>
        </p:spPr>
        <p:txBody>
          <a:bodyPr anchorCtr="0" anchor="t" bIns="68575" lIns="68575" spcFirstLastPara="1" rIns="68575" wrap="square" tIns="68575">
            <a:noAutofit/>
          </a:bodyPr>
          <a:lstStyle>
            <a:lvl1pPr indent="0" lvl="0" marL="0" marR="0" rtl="0" algn="l">
              <a:lnSpc>
                <a:spcPct val="90000"/>
              </a:lnSpc>
              <a:spcBef>
                <a:spcPts val="0"/>
              </a:spcBef>
              <a:spcAft>
                <a:spcPts val="0"/>
              </a:spcAft>
              <a:buClr>
                <a:schemeClr val="accent1"/>
              </a:buClr>
              <a:buSzPts val="1400"/>
              <a:buNone/>
              <a:defRPr b="0" i="0" sz="1400" u="none" cap="none" strike="noStrike">
                <a:solidFill>
                  <a:schemeClr val="accent1"/>
                </a:solidFill>
              </a:defRPr>
            </a:lvl1pPr>
            <a:lvl2pPr indent="0" lvl="1" rtl="0">
              <a:spcBef>
                <a:spcPts val="0"/>
              </a:spcBef>
              <a:spcAft>
                <a:spcPts val="0"/>
              </a:spcAft>
              <a:buSzPts val="1400"/>
              <a:buNone/>
              <a:defRPr/>
            </a:lvl2pPr>
            <a:lvl3pPr indent="0" lvl="2" rtl="0">
              <a:spcBef>
                <a:spcPts val="0"/>
              </a:spcBef>
              <a:spcAft>
                <a:spcPts val="0"/>
              </a:spcAft>
              <a:buSzPts val="1400"/>
              <a:buNone/>
              <a:defRPr/>
            </a:lvl3pPr>
            <a:lvl4pPr indent="0" lvl="3" rtl="0">
              <a:spcBef>
                <a:spcPts val="0"/>
              </a:spcBef>
              <a:spcAft>
                <a:spcPts val="0"/>
              </a:spcAft>
              <a:buSzPts val="1400"/>
              <a:buNone/>
              <a:defRPr/>
            </a:lvl4pPr>
            <a:lvl5pPr indent="0" lvl="4" rtl="0">
              <a:spcBef>
                <a:spcPts val="0"/>
              </a:spcBef>
              <a:spcAft>
                <a:spcPts val="0"/>
              </a:spcAft>
              <a:buSzPts val="1400"/>
              <a:buNone/>
              <a:defRPr/>
            </a:lvl5pPr>
            <a:lvl6pPr indent="0" lvl="5" rtl="0">
              <a:spcBef>
                <a:spcPts val="0"/>
              </a:spcBef>
              <a:spcAft>
                <a:spcPts val="0"/>
              </a:spcAft>
              <a:buSzPts val="1400"/>
              <a:buNone/>
              <a:defRPr/>
            </a:lvl6pPr>
            <a:lvl7pPr indent="0" lvl="6" rtl="0">
              <a:spcBef>
                <a:spcPts val="0"/>
              </a:spcBef>
              <a:spcAft>
                <a:spcPts val="0"/>
              </a:spcAft>
              <a:buSzPts val="1400"/>
              <a:buNone/>
              <a:defRPr/>
            </a:lvl7pPr>
            <a:lvl8pPr indent="0" lvl="7" rtl="0">
              <a:spcBef>
                <a:spcPts val="0"/>
              </a:spcBef>
              <a:spcAft>
                <a:spcPts val="0"/>
              </a:spcAft>
              <a:buSzPts val="1400"/>
              <a:buNone/>
              <a:defRPr/>
            </a:lvl8pPr>
            <a:lvl9pPr indent="0" lvl="8" rtl="0">
              <a:spcBef>
                <a:spcPts val="0"/>
              </a:spcBef>
              <a:spcAft>
                <a:spcPts val="0"/>
              </a:spcAft>
              <a:buSzPts val="1400"/>
              <a:buNone/>
              <a:defRPr/>
            </a:lvl9pPr>
          </a:lstStyle>
          <a:p/>
        </p:txBody>
      </p:sp>
      <p:pic>
        <p:nvPicPr>
          <p:cNvPr id="1321" name="Google Shape;1321;p233"/>
          <p:cNvPicPr preferRelativeResize="0"/>
          <p:nvPr/>
        </p:nvPicPr>
        <p:blipFill rotWithShape="1">
          <a:blip r:embed="rId2">
            <a:alphaModFix/>
          </a:blip>
          <a:srcRect b="18185" l="19606" r="27359" t="14260"/>
          <a:stretch/>
        </p:blipFill>
        <p:spPr>
          <a:xfrm>
            <a:off x="1603725" y="1248200"/>
            <a:ext cx="674650" cy="551225"/>
          </a:xfrm>
          <a:prstGeom prst="rect">
            <a:avLst/>
          </a:prstGeom>
          <a:noFill/>
          <a:ln>
            <a:noFill/>
          </a:ln>
        </p:spPr>
      </p:pic>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1">
  <p:cSld name="OBJECT_1_6">
    <p:spTree>
      <p:nvGrpSpPr>
        <p:cNvPr id="1322" name="Shape 1322"/>
        <p:cNvGrpSpPr/>
        <p:nvPr/>
      </p:nvGrpSpPr>
      <p:grpSpPr>
        <a:xfrm>
          <a:off x="0" y="0"/>
          <a:ext cx="0" cy="0"/>
          <a:chOff x="0" y="0"/>
          <a:chExt cx="0" cy="0"/>
        </a:xfrm>
      </p:grpSpPr>
      <p:sp>
        <p:nvSpPr>
          <p:cNvPr id="1323" name="Google Shape;1323;p234"/>
          <p:cNvSpPr txBox="1"/>
          <p:nvPr>
            <p:ph type="title"/>
          </p:nvPr>
        </p:nvSpPr>
        <p:spPr>
          <a:xfrm>
            <a:off x="247650" y="252420"/>
            <a:ext cx="7353300" cy="4299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SzPts val="2600"/>
              <a:buNone/>
              <a:defRPr b="0" i="0" sz="2600" u="none" cap="none" strike="noStrike"/>
            </a:lvl1pPr>
            <a:lvl2pPr indent="0" lvl="1" rtl="0">
              <a:spcBef>
                <a:spcPts val="0"/>
              </a:spcBef>
              <a:spcAft>
                <a:spcPts val="0"/>
              </a:spcAft>
              <a:buSzPts val="2600"/>
              <a:buNone/>
              <a:defRPr sz="2600"/>
            </a:lvl2pPr>
            <a:lvl3pPr indent="0" lvl="2" rtl="0">
              <a:spcBef>
                <a:spcPts val="0"/>
              </a:spcBef>
              <a:spcAft>
                <a:spcPts val="0"/>
              </a:spcAft>
              <a:buSzPts val="2600"/>
              <a:buNone/>
              <a:defRPr sz="2600"/>
            </a:lvl3pPr>
            <a:lvl4pPr indent="0" lvl="3" rtl="0">
              <a:spcBef>
                <a:spcPts val="0"/>
              </a:spcBef>
              <a:spcAft>
                <a:spcPts val="0"/>
              </a:spcAft>
              <a:buSzPts val="2600"/>
              <a:buNone/>
              <a:defRPr sz="2600"/>
            </a:lvl4pPr>
            <a:lvl5pPr indent="0" lvl="4" rtl="0">
              <a:spcBef>
                <a:spcPts val="0"/>
              </a:spcBef>
              <a:spcAft>
                <a:spcPts val="0"/>
              </a:spcAft>
              <a:buSzPts val="2600"/>
              <a:buNone/>
              <a:defRPr sz="2600"/>
            </a:lvl5pPr>
            <a:lvl6pPr indent="0" lvl="5" rtl="0">
              <a:spcBef>
                <a:spcPts val="0"/>
              </a:spcBef>
              <a:spcAft>
                <a:spcPts val="0"/>
              </a:spcAft>
              <a:buSzPts val="2600"/>
              <a:buNone/>
              <a:defRPr sz="2600"/>
            </a:lvl6pPr>
            <a:lvl7pPr indent="0" lvl="6" rtl="0">
              <a:spcBef>
                <a:spcPts val="0"/>
              </a:spcBef>
              <a:spcAft>
                <a:spcPts val="0"/>
              </a:spcAft>
              <a:buSzPts val="2600"/>
              <a:buNone/>
              <a:defRPr sz="2600"/>
            </a:lvl7pPr>
            <a:lvl8pPr indent="0" lvl="7" rtl="0">
              <a:spcBef>
                <a:spcPts val="0"/>
              </a:spcBef>
              <a:spcAft>
                <a:spcPts val="0"/>
              </a:spcAft>
              <a:buSzPts val="2600"/>
              <a:buNone/>
              <a:defRPr sz="2600"/>
            </a:lvl8pPr>
            <a:lvl9pPr indent="0" lvl="8" rtl="0">
              <a:spcBef>
                <a:spcPts val="0"/>
              </a:spcBef>
              <a:spcAft>
                <a:spcPts val="0"/>
              </a:spcAft>
              <a:buSzPts val="2600"/>
              <a:buNone/>
              <a:defRPr sz="2600"/>
            </a:lvl9pPr>
          </a:lstStyle>
          <a:p/>
        </p:txBody>
      </p:sp>
      <p:sp>
        <p:nvSpPr>
          <p:cNvPr id="1324" name="Google Shape;1324;p2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blatt WLO 1">
  <p:cSld name="CUSTOM_8_1_1">
    <p:spTree>
      <p:nvGrpSpPr>
        <p:cNvPr id="132" name="Shape 132"/>
        <p:cNvGrpSpPr/>
        <p:nvPr/>
      </p:nvGrpSpPr>
      <p:grpSpPr>
        <a:xfrm>
          <a:off x="0" y="0"/>
          <a:ext cx="0" cy="0"/>
          <a:chOff x="0" y="0"/>
          <a:chExt cx="0" cy="0"/>
        </a:xfrm>
      </p:grpSpPr>
      <p:pic>
        <p:nvPicPr>
          <p:cNvPr id="133" name="Google Shape;133;p25"/>
          <p:cNvPicPr preferRelativeResize="0"/>
          <p:nvPr/>
        </p:nvPicPr>
        <p:blipFill>
          <a:blip r:embed="rId2">
            <a:alphaModFix/>
          </a:blip>
          <a:stretch>
            <a:fillRect/>
          </a:stretch>
        </p:blipFill>
        <p:spPr>
          <a:xfrm>
            <a:off x="6692742" y="4293013"/>
            <a:ext cx="1359274" cy="841750"/>
          </a:xfrm>
          <a:prstGeom prst="rect">
            <a:avLst/>
          </a:prstGeom>
          <a:noFill/>
          <a:ln>
            <a:noFill/>
          </a:ln>
        </p:spPr>
      </p:pic>
      <p:sp>
        <p:nvSpPr>
          <p:cNvPr id="134" name="Google Shape;134;p25"/>
          <p:cNvSpPr txBox="1"/>
          <p:nvPr/>
        </p:nvSpPr>
        <p:spPr>
          <a:xfrm>
            <a:off x="7104257" y="4168975"/>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135" name="Google Shape;135;p25"/>
          <p:cNvSpPr/>
          <p:nvPr/>
        </p:nvSpPr>
        <p:spPr>
          <a:xfrm>
            <a:off x="-4000" y="505845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5"/>
          <p:cNvSpPr/>
          <p:nvPr/>
        </p:nvSpPr>
        <p:spPr>
          <a:xfrm>
            <a:off x="1528550" y="505845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5"/>
          <p:cNvSpPr/>
          <p:nvPr/>
        </p:nvSpPr>
        <p:spPr>
          <a:xfrm>
            <a:off x="3061099" y="505845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5"/>
          <p:cNvSpPr/>
          <p:nvPr/>
        </p:nvSpPr>
        <p:spPr>
          <a:xfrm>
            <a:off x="4587250" y="505845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5"/>
          <p:cNvSpPr/>
          <p:nvPr/>
        </p:nvSpPr>
        <p:spPr>
          <a:xfrm>
            <a:off x="6108072" y="505845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5"/>
          <p:cNvSpPr/>
          <p:nvPr/>
        </p:nvSpPr>
        <p:spPr>
          <a:xfrm>
            <a:off x="7627850" y="505845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1" name="Google Shape;141;p25"/>
          <p:cNvPicPr preferRelativeResize="0"/>
          <p:nvPr/>
        </p:nvPicPr>
        <p:blipFill>
          <a:blip r:embed="rId3">
            <a:alphaModFix/>
          </a:blip>
          <a:stretch>
            <a:fillRect/>
          </a:stretch>
        </p:blipFill>
        <p:spPr>
          <a:xfrm>
            <a:off x="8137138" y="4163310"/>
            <a:ext cx="771925" cy="823275"/>
          </a:xfrm>
          <a:prstGeom prst="rect">
            <a:avLst/>
          </a:prstGeom>
          <a:noFill/>
          <a:ln>
            <a:noFill/>
          </a:ln>
        </p:spPr>
      </p:pic>
      <p:pic>
        <p:nvPicPr>
          <p:cNvPr id="142" name="Google Shape;142;p25"/>
          <p:cNvPicPr preferRelativeResize="0"/>
          <p:nvPr/>
        </p:nvPicPr>
        <p:blipFill rotWithShape="1">
          <a:blip r:embed="rId4">
            <a:alphaModFix/>
          </a:blip>
          <a:srcRect b="43709" l="0" r="0" t="0"/>
          <a:stretch/>
        </p:blipFill>
        <p:spPr>
          <a:xfrm>
            <a:off x="2114425" y="2442025"/>
            <a:ext cx="4769126" cy="760276"/>
          </a:xfrm>
          <a:prstGeom prst="rect">
            <a:avLst/>
          </a:prstGeom>
          <a:noFill/>
          <a:ln>
            <a:noFill/>
          </a:ln>
        </p:spPr>
      </p:pic>
      <p:pic>
        <p:nvPicPr>
          <p:cNvPr id="143" name="Google Shape;143;p25"/>
          <p:cNvPicPr preferRelativeResize="0"/>
          <p:nvPr/>
        </p:nvPicPr>
        <p:blipFill>
          <a:blip r:embed="rId5">
            <a:alphaModFix/>
          </a:blip>
          <a:stretch>
            <a:fillRect/>
          </a:stretch>
        </p:blipFill>
        <p:spPr>
          <a:xfrm>
            <a:off x="3552789" y="549677"/>
            <a:ext cx="1892378" cy="1892348"/>
          </a:xfrm>
          <a:prstGeom prst="rect">
            <a:avLst/>
          </a:prstGeom>
          <a:noFill/>
          <a:ln>
            <a:noFill/>
          </a:ln>
        </p:spPr>
      </p:pic>
      <p:pic>
        <p:nvPicPr>
          <p:cNvPr id="144" name="Google Shape;144;p25"/>
          <p:cNvPicPr preferRelativeResize="0"/>
          <p:nvPr/>
        </p:nvPicPr>
        <p:blipFill rotWithShape="1">
          <a:blip r:embed="rId4">
            <a:alphaModFix/>
          </a:blip>
          <a:srcRect b="17267" l="23324" r="0" t="56369"/>
          <a:stretch/>
        </p:blipFill>
        <p:spPr>
          <a:xfrm>
            <a:off x="2854430" y="3328287"/>
            <a:ext cx="3656648" cy="356075"/>
          </a:xfrm>
          <a:prstGeom prst="rect">
            <a:avLst/>
          </a:prstGeom>
          <a:noFill/>
          <a:ln>
            <a:noFill/>
          </a:ln>
        </p:spPr>
      </p:pic>
      <p:pic>
        <p:nvPicPr>
          <p:cNvPr id="145" name="Google Shape;145;p25"/>
          <p:cNvPicPr preferRelativeResize="0"/>
          <p:nvPr/>
        </p:nvPicPr>
        <p:blipFill>
          <a:blip r:embed="rId6">
            <a:alphaModFix/>
          </a:blip>
          <a:stretch>
            <a:fillRect/>
          </a:stretch>
        </p:blipFill>
        <p:spPr>
          <a:xfrm>
            <a:off x="2967703" y="4550491"/>
            <a:ext cx="846779" cy="406175"/>
          </a:xfrm>
          <a:prstGeom prst="rect">
            <a:avLst/>
          </a:prstGeom>
          <a:noFill/>
          <a:ln>
            <a:noFill/>
          </a:ln>
        </p:spPr>
      </p:pic>
      <p:pic>
        <p:nvPicPr>
          <p:cNvPr id="146" name="Google Shape;146;p25"/>
          <p:cNvPicPr preferRelativeResize="0"/>
          <p:nvPr/>
        </p:nvPicPr>
        <p:blipFill>
          <a:blip r:embed="rId7">
            <a:alphaModFix/>
          </a:blip>
          <a:stretch>
            <a:fillRect/>
          </a:stretch>
        </p:blipFill>
        <p:spPr>
          <a:xfrm>
            <a:off x="4249346" y="4706206"/>
            <a:ext cx="846774" cy="250460"/>
          </a:xfrm>
          <a:prstGeom prst="rect">
            <a:avLst/>
          </a:prstGeom>
          <a:noFill/>
          <a:ln>
            <a:noFill/>
          </a:ln>
        </p:spPr>
      </p:pic>
      <p:pic>
        <p:nvPicPr>
          <p:cNvPr id="147" name="Google Shape;147;p25"/>
          <p:cNvPicPr preferRelativeResize="0"/>
          <p:nvPr/>
        </p:nvPicPr>
        <p:blipFill>
          <a:blip r:embed="rId8">
            <a:alphaModFix/>
          </a:blip>
          <a:stretch>
            <a:fillRect/>
          </a:stretch>
        </p:blipFill>
        <p:spPr>
          <a:xfrm>
            <a:off x="1686063" y="4662902"/>
            <a:ext cx="846776" cy="293764"/>
          </a:xfrm>
          <a:prstGeom prst="rect">
            <a:avLst/>
          </a:prstGeom>
          <a:noFill/>
          <a:ln>
            <a:noFill/>
          </a:ln>
        </p:spPr>
      </p:pic>
      <p:pic>
        <p:nvPicPr>
          <p:cNvPr id="148" name="Google Shape;148;p25"/>
          <p:cNvPicPr preferRelativeResize="0"/>
          <p:nvPr/>
        </p:nvPicPr>
        <p:blipFill>
          <a:blip r:embed="rId9">
            <a:alphaModFix/>
          </a:blip>
          <a:stretch>
            <a:fillRect/>
          </a:stretch>
        </p:blipFill>
        <p:spPr>
          <a:xfrm>
            <a:off x="5530984" y="4602564"/>
            <a:ext cx="846774" cy="354102"/>
          </a:xfrm>
          <a:prstGeom prst="rect">
            <a:avLst/>
          </a:prstGeom>
          <a:noFill/>
          <a:ln>
            <a:noFill/>
          </a:ln>
        </p:spPr>
      </p:pic>
      <p:pic>
        <p:nvPicPr>
          <p:cNvPr id="149" name="Google Shape;149;p25"/>
          <p:cNvPicPr preferRelativeResize="0"/>
          <p:nvPr/>
        </p:nvPicPr>
        <p:blipFill>
          <a:blip r:embed="rId10">
            <a:alphaModFix/>
          </a:blip>
          <a:stretch>
            <a:fillRect/>
          </a:stretch>
        </p:blipFill>
        <p:spPr>
          <a:xfrm>
            <a:off x="265825" y="4428480"/>
            <a:ext cx="1022802" cy="522746"/>
          </a:xfrm>
          <a:prstGeom prst="rect">
            <a:avLst/>
          </a:prstGeom>
          <a:noFill/>
          <a:ln>
            <a:noFill/>
          </a:ln>
        </p:spPr>
      </p:pic>
      <p:sp>
        <p:nvSpPr>
          <p:cNvPr id="150" name="Google Shape;150;p25"/>
          <p:cNvSpPr txBox="1"/>
          <p:nvPr/>
        </p:nvSpPr>
        <p:spPr>
          <a:xfrm>
            <a:off x="1607475" y="4168975"/>
            <a:ext cx="12843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EIN VERBUNDPROJEKT VON</a:t>
            </a:r>
            <a:endParaRPr sz="200">
              <a:solidFill>
                <a:srgbClr val="777777"/>
              </a:solidFill>
              <a:latin typeface="Abel"/>
              <a:ea typeface="Abel"/>
              <a:cs typeface="Abel"/>
              <a:sym typeface="Abel"/>
            </a:endParaRPr>
          </a:p>
        </p:txBody>
      </p:sp>
      <p:cxnSp>
        <p:nvCxnSpPr>
          <p:cNvPr id="151" name="Google Shape;151;p25"/>
          <p:cNvCxnSpPr/>
          <p:nvPr/>
        </p:nvCxnSpPr>
        <p:spPr>
          <a:xfrm>
            <a:off x="6631429" y="4436737"/>
            <a:ext cx="0" cy="561000"/>
          </a:xfrm>
          <a:prstGeom prst="straightConnector1">
            <a:avLst/>
          </a:prstGeom>
          <a:noFill/>
          <a:ln cap="flat" cmpd="sng" w="9525">
            <a:solidFill>
              <a:schemeClr val="dk2"/>
            </a:solidFill>
            <a:prstDash val="solid"/>
            <a:round/>
            <a:headEnd len="med" w="med" type="none"/>
            <a:tailEnd len="med" w="med" type="none"/>
          </a:ln>
        </p:spPr>
      </p:cxnSp>
      <p:cxnSp>
        <p:nvCxnSpPr>
          <p:cNvPr id="152" name="Google Shape;152;p25"/>
          <p:cNvCxnSpPr/>
          <p:nvPr/>
        </p:nvCxnSpPr>
        <p:spPr>
          <a:xfrm>
            <a:off x="1517163" y="4436737"/>
            <a:ext cx="0" cy="5610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1325" name="Shape 1325"/>
        <p:cNvGrpSpPr/>
        <p:nvPr/>
      </p:nvGrpSpPr>
      <p:grpSpPr>
        <a:xfrm>
          <a:off x="0" y="0"/>
          <a:ext cx="0" cy="0"/>
          <a:chOff x="0" y="0"/>
          <a:chExt cx="0" cy="0"/>
        </a:xfrm>
      </p:grpSpPr>
      <p:sp>
        <p:nvSpPr>
          <p:cNvPr id="1326" name="Google Shape;1326;p235"/>
          <p:cNvSpPr txBox="1"/>
          <p:nvPr>
            <p:ph idx="1" type="body"/>
          </p:nvPr>
        </p:nvSpPr>
        <p:spPr>
          <a:xfrm>
            <a:off x="672100" y="1267106"/>
            <a:ext cx="3886200" cy="29844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Char char="•"/>
              <a:defRPr b="0" i="0" sz="2100" u="none" cap="none" strike="noStrike">
                <a:solidFill>
                  <a:schemeClr val="dk1"/>
                </a:solidFill>
              </a:defRPr>
            </a:lvl1pPr>
            <a:lvl2pPr indent="-342900" lvl="1" marL="914400" marR="0" rtl="0" algn="l">
              <a:lnSpc>
                <a:spcPct val="115000"/>
              </a:lnSpc>
              <a:spcBef>
                <a:spcPts val="400"/>
              </a:spcBef>
              <a:spcAft>
                <a:spcPts val="0"/>
              </a:spcAft>
              <a:buClr>
                <a:schemeClr val="dk1"/>
              </a:buClr>
              <a:buSzPts val="1800"/>
              <a:buChar char="•"/>
              <a:defRPr b="0" i="0" sz="1800" u="none" cap="none" strike="noStrike">
                <a:solidFill>
                  <a:schemeClr val="dk1"/>
                </a:solidFill>
              </a:defRPr>
            </a:lvl2pPr>
            <a:lvl3pPr indent="-323850" lvl="2" marL="1371600" marR="0" rtl="0" algn="l">
              <a:lnSpc>
                <a:spcPct val="115000"/>
              </a:lnSpc>
              <a:spcBef>
                <a:spcPts val="400"/>
              </a:spcBef>
              <a:spcAft>
                <a:spcPts val="0"/>
              </a:spcAft>
              <a:buClr>
                <a:schemeClr val="dk1"/>
              </a:buClr>
              <a:buSzPts val="1500"/>
              <a:buChar char="•"/>
              <a:defRPr b="0" i="0" sz="1500" u="none" cap="none" strike="noStrike">
                <a:solidFill>
                  <a:schemeClr val="dk1"/>
                </a:solidFill>
              </a:defRPr>
            </a:lvl3pPr>
            <a:lvl4pPr indent="-317500" lvl="3" marL="1828800" marR="0" rtl="0" algn="l">
              <a:lnSpc>
                <a:spcPct val="115000"/>
              </a:lnSpc>
              <a:spcBef>
                <a:spcPts val="400"/>
              </a:spcBef>
              <a:spcAft>
                <a:spcPts val="0"/>
              </a:spcAft>
              <a:buClr>
                <a:schemeClr val="dk1"/>
              </a:buClr>
              <a:buSzPts val="1400"/>
              <a:buChar char="•"/>
              <a:defRPr b="0" i="0" sz="1400" u="none" cap="none" strike="noStrike">
                <a:solidFill>
                  <a:schemeClr val="dk1"/>
                </a:solidFill>
              </a:defRPr>
            </a:lvl4pPr>
            <a:lvl5pPr indent="-317500" lvl="4" marL="2286000" marR="0" rtl="0" algn="l">
              <a:lnSpc>
                <a:spcPct val="115000"/>
              </a:lnSpc>
              <a:spcBef>
                <a:spcPts val="400"/>
              </a:spcBef>
              <a:spcAft>
                <a:spcPts val="0"/>
              </a:spcAft>
              <a:buClr>
                <a:schemeClr val="dk1"/>
              </a:buClr>
              <a:buSzPts val="1400"/>
              <a:buChar char="•"/>
              <a:defRPr b="0" i="0" sz="1400" u="none" cap="none" strike="noStrike">
                <a:solidFill>
                  <a:schemeClr val="dk1"/>
                </a:solidFill>
              </a:defRPr>
            </a:lvl5pPr>
            <a:lvl6pPr indent="-317500" lvl="5" marL="2743200" marR="0" rtl="0" algn="l">
              <a:lnSpc>
                <a:spcPct val="115000"/>
              </a:lnSpc>
              <a:spcBef>
                <a:spcPts val="400"/>
              </a:spcBef>
              <a:spcAft>
                <a:spcPts val="0"/>
              </a:spcAft>
              <a:buClr>
                <a:schemeClr val="dk1"/>
              </a:buClr>
              <a:buSzPts val="1400"/>
              <a:buChar char="•"/>
              <a:defRPr b="0" i="0" sz="1400" u="none" cap="none" strike="noStrike">
                <a:solidFill>
                  <a:schemeClr val="dk1"/>
                </a:solidFill>
              </a:defRPr>
            </a:lvl6pPr>
            <a:lvl7pPr indent="-317500" lvl="6" marL="3200400" marR="0" rtl="0" algn="l">
              <a:lnSpc>
                <a:spcPct val="115000"/>
              </a:lnSpc>
              <a:spcBef>
                <a:spcPts val="400"/>
              </a:spcBef>
              <a:spcAft>
                <a:spcPts val="0"/>
              </a:spcAft>
              <a:buClr>
                <a:schemeClr val="dk1"/>
              </a:buClr>
              <a:buSzPts val="1400"/>
              <a:buChar char="•"/>
              <a:defRPr b="0" i="0" sz="1400" u="none" cap="none" strike="noStrike">
                <a:solidFill>
                  <a:schemeClr val="dk1"/>
                </a:solidFill>
              </a:defRPr>
            </a:lvl7pPr>
            <a:lvl8pPr indent="-317500" lvl="7" marL="3657600" marR="0" rtl="0" algn="l">
              <a:lnSpc>
                <a:spcPct val="115000"/>
              </a:lnSpc>
              <a:spcBef>
                <a:spcPts val="400"/>
              </a:spcBef>
              <a:spcAft>
                <a:spcPts val="0"/>
              </a:spcAft>
              <a:buClr>
                <a:schemeClr val="dk1"/>
              </a:buClr>
              <a:buSzPts val="1400"/>
              <a:buChar char="•"/>
              <a:defRPr b="0" i="0" sz="1400" u="none" cap="none" strike="noStrike">
                <a:solidFill>
                  <a:schemeClr val="dk1"/>
                </a:solidFill>
              </a:defRPr>
            </a:lvl8pPr>
            <a:lvl9pPr indent="-317500" lvl="8" marL="4114800" marR="0" rtl="0" algn="l">
              <a:lnSpc>
                <a:spcPct val="115000"/>
              </a:lnSpc>
              <a:spcBef>
                <a:spcPts val="400"/>
              </a:spcBef>
              <a:spcAft>
                <a:spcPts val="0"/>
              </a:spcAft>
              <a:buClr>
                <a:schemeClr val="dk1"/>
              </a:buClr>
              <a:buSzPts val="1400"/>
              <a:buChar char="•"/>
              <a:defRPr b="0" i="0" sz="1400" u="none" cap="none" strike="noStrike">
                <a:solidFill>
                  <a:schemeClr val="dk1"/>
                </a:solidFill>
              </a:defRPr>
            </a:lvl9pPr>
          </a:lstStyle>
          <a:p/>
        </p:txBody>
      </p:sp>
      <p:sp>
        <p:nvSpPr>
          <p:cNvPr id="1327" name="Google Shape;1327;p235"/>
          <p:cNvSpPr txBox="1"/>
          <p:nvPr>
            <p:ph idx="2" type="body"/>
          </p:nvPr>
        </p:nvSpPr>
        <p:spPr>
          <a:xfrm>
            <a:off x="4672600" y="1267100"/>
            <a:ext cx="3886200" cy="29844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Char char="•"/>
              <a:defRPr b="0" i="0" sz="2100" u="none" cap="none" strike="noStrike">
                <a:solidFill>
                  <a:schemeClr val="dk1"/>
                </a:solidFill>
              </a:defRPr>
            </a:lvl1pPr>
            <a:lvl2pPr indent="-342900" lvl="1" marL="914400" marR="0" rtl="0" algn="l">
              <a:lnSpc>
                <a:spcPct val="115000"/>
              </a:lnSpc>
              <a:spcBef>
                <a:spcPts val="400"/>
              </a:spcBef>
              <a:spcAft>
                <a:spcPts val="0"/>
              </a:spcAft>
              <a:buClr>
                <a:schemeClr val="dk1"/>
              </a:buClr>
              <a:buSzPts val="1800"/>
              <a:buChar char="•"/>
              <a:defRPr b="0" i="0" sz="1800" u="none" cap="none" strike="noStrike">
                <a:solidFill>
                  <a:schemeClr val="dk1"/>
                </a:solidFill>
              </a:defRPr>
            </a:lvl2pPr>
            <a:lvl3pPr indent="-323850" lvl="2" marL="1371600" marR="0" rtl="0" algn="l">
              <a:lnSpc>
                <a:spcPct val="115000"/>
              </a:lnSpc>
              <a:spcBef>
                <a:spcPts val="400"/>
              </a:spcBef>
              <a:spcAft>
                <a:spcPts val="0"/>
              </a:spcAft>
              <a:buClr>
                <a:schemeClr val="dk1"/>
              </a:buClr>
              <a:buSzPts val="1500"/>
              <a:buChar char="•"/>
              <a:defRPr b="0" i="0" sz="1500" u="none" cap="none" strike="noStrike">
                <a:solidFill>
                  <a:schemeClr val="dk1"/>
                </a:solidFill>
              </a:defRPr>
            </a:lvl3pPr>
            <a:lvl4pPr indent="-317500" lvl="3" marL="1828800" marR="0" rtl="0" algn="l">
              <a:lnSpc>
                <a:spcPct val="115000"/>
              </a:lnSpc>
              <a:spcBef>
                <a:spcPts val="400"/>
              </a:spcBef>
              <a:spcAft>
                <a:spcPts val="0"/>
              </a:spcAft>
              <a:buClr>
                <a:schemeClr val="dk1"/>
              </a:buClr>
              <a:buSzPts val="1400"/>
              <a:buChar char="•"/>
              <a:defRPr b="0" i="0" sz="1400" u="none" cap="none" strike="noStrike">
                <a:solidFill>
                  <a:schemeClr val="dk1"/>
                </a:solidFill>
              </a:defRPr>
            </a:lvl4pPr>
            <a:lvl5pPr indent="-317500" lvl="4" marL="2286000" marR="0" rtl="0" algn="l">
              <a:lnSpc>
                <a:spcPct val="115000"/>
              </a:lnSpc>
              <a:spcBef>
                <a:spcPts val="400"/>
              </a:spcBef>
              <a:spcAft>
                <a:spcPts val="0"/>
              </a:spcAft>
              <a:buClr>
                <a:schemeClr val="dk1"/>
              </a:buClr>
              <a:buSzPts val="1400"/>
              <a:buChar char="•"/>
              <a:defRPr b="0" i="0" sz="1400" u="none" cap="none" strike="noStrike">
                <a:solidFill>
                  <a:schemeClr val="dk1"/>
                </a:solidFill>
              </a:defRPr>
            </a:lvl5pPr>
            <a:lvl6pPr indent="-317500" lvl="5" marL="2743200" marR="0" rtl="0" algn="l">
              <a:lnSpc>
                <a:spcPct val="115000"/>
              </a:lnSpc>
              <a:spcBef>
                <a:spcPts val="400"/>
              </a:spcBef>
              <a:spcAft>
                <a:spcPts val="0"/>
              </a:spcAft>
              <a:buClr>
                <a:schemeClr val="dk1"/>
              </a:buClr>
              <a:buSzPts val="1400"/>
              <a:buChar char="•"/>
              <a:defRPr b="0" i="0" sz="1400" u="none" cap="none" strike="noStrike">
                <a:solidFill>
                  <a:schemeClr val="dk1"/>
                </a:solidFill>
              </a:defRPr>
            </a:lvl6pPr>
            <a:lvl7pPr indent="-317500" lvl="6" marL="3200400" marR="0" rtl="0" algn="l">
              <a:lnSpc>
                <a:spcPct val="115000"/>
              </a:lnSpc>
              <a:spcBef>
                <a:spcPts val="400"/>
              </a:spcBef>
              <a:spcAft>
                <a:spcPts val="0"/>
              </a:spcAft>
              <a:buClr>
                <a:schemeClr val="dk1"/>
              </a:buClr>
              <a:buSzPts val="1400"/>
              <a:buChar char="•"/>
              <a:defRPr b="0" i="0" sz="1400" u="none" cap="none" strike="noStrike">
                <a:solidFill>
                  <a:schemeClr val="dk1"/>
                </a:solidFill>
              </a:defRPr>
            </a:lvl7pPr>
            <a:lvl8pPr indent="-317500" lvl="7" marL="3657600" marR="0" rtl="0" algn="l">
              <a:lnSpc>
                <a:spcPct val="115000"/>
              </a:lnSpc>
              <a:spcBef>
                <a:spcPts val="400"/>
              </a:spcBef>
              <a:spcAft>
                <a:spcPts val="0"/>
              </a:spcAft>
              <a:buClr>
                <a:schemeClr val="dk1"/>
              </a:buClr>
              <a:buSzPts val="1400"/>
              <a:buChar char="•"/>
              <a:defRPr b="0" i="0" sz="1400" u="none" cap="none" strike="noStrike">
                <a:solidFill>
                  <a:schemeClr val="dk1"/>
                </a:solidFill>
              </a:defRPr>
            </a:lvl8pPr>
            <a:lvl9pPr indent="-317500" lvl="8" marL="4114800" marR="0" rtl="0" algn="l">
              <a:lnSpc>
                <a:spcPct val="115000"/>
              </a:lnSpc>
              <a:spcBef>
                <a:spcPts val="400"/>
              </a:spcBef>
              <a:spcAft>
                <a:spcPts val="0"/>
              </a:spcAft>
              <a:buClr>
                <a:schemeClr val="dk1"/>
              </a:buClr>
              <a:buSzPts val="1400"/>
              <a:buChar char="•"/>
              <a:defRPr b="0" i="0" sz="1400" u="none" cap="none" strike="noStrike">
                <a:solidFill>
                  <a:schemeClr val="dk1"/>
                </a:solidFill>
              </a:defRPr>
            </a:lvl9pPr>
          </a:lstStyle>
          <a:p/>
        </p:txBody>
      </p:sp>
      <p:sp>
        <p:nvSpPr>
          <p:cNvPr id="1328" name="Google Shape;1328;p2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
              <a:t>‹#›</a:t>
            </a:fld>
            <a:endParaRPr/>
          </a:p>
        </p:txBody>
      </p:sp>
      <p:sp>
        <p:nvSpPr>
          <p:cNvPr id="1329" name="Google Shape;1329;p235"/>
          <p:cNvSpPr txBox="1"/>
          <p:nvPr>
            <p:ph type="title"/>
          </p:nvPr>
        </p:nvSpPr>
        <p:spPr>
          <a:xfrm>
            <a:off x="1790850" y="187600"/>
            <a:ext cx="7084200" cy="903300"/>
          </a:xfrm>
          <a:prstGeom prst="rect">
            <a:avLst/>
          </a:prstGeom>
          <a:noFill/>
          <a:ln>
            <a:noFill/>
          </a:ln>
        </p:spPr>
        <p:txBody>
          <a:bodyPr anchorCtr="0" anchor="t" bIns="68575" lIns="68575" spcFirstLastPara="1" rIns="68575" wrap="square" tIns="68575">
            <a:noAutofit/>
          </a:bodyPr>
          <a:lstStyle>
            <a:lvl1pPr indent="0" lvl="0" marL="0" marR="0" rtl="0">
              <a:lnSpc>
                <a:spcPct val="90000"/>
              </a:lnSpc>
              <a:spcBef>
                <a:spcPts val="0"/>
              </a:spcBef>
              <a:spcAft>
                <a:spcPts val="0"/>
              </a:spcAft>
              <a:buSzPts val="1100"/>
              <a:buNone/>
              <a:defRPr b="0" i="0" sz="2700" u="none" cap="none" strike="noStrike"/>
            </a:lvl1pPr>
            <a:lvl2pPr indent="0" lvl="1" rtl="0" algn="r">
              <a:spcBef>
                <a:spcPts val="0"/>
              </a:spcBef>
              <a:spcAft>
                <a:spcPts val="0"/>
              </a:spcAft>
              <a:buSzPts val="1100"/>
              <a:buNone/>
              <a:defRPr sz="1400"/>
            </a:lvl2pPr>
            <a:lvl3pPr indent="0" lvl="2" rtl="0" algn="r">
              <a:spcBef>
                <a:spcPts val="0"/>
              </a:spcBef>
              <a:spcAft>
                <a:spcPts val="0"/>
              </a:spcAft>
              <a:buSzPts val="1100"/>
              <a:buNone/>
              <a:defRPr sz="1400"/>
            </a:lvl3pPr>
            <a:lvl4pPr indent="0" lvl="3" rtl="0" algn="r">
              <a:spcBef>
                <a:spcPts val="0"/>
              </a:spcBef>
              <a:spcAft>
                <a:spcPts val="0"/>
              </a:spcAft>
              <a:buSzPts val="1100"/>
              <a:buNone/>
              <a:defRPr sz="1400"/>
            </a:lvl4pPr>
            <a:lvl5pPr indent="0" lvl="4" rtl="0" algn="r">
              <a:spcBef>
                <a:spcPts val="0"/>
              </a:spcBef>
              <a:spcAft>
                <a:spcPts val="0"/>
              </a:spcAft>
              <a:buSzPts val="1100"/>
              <a:buNone/>
              <a:defRPr sz="1400"/>
            </a:lvl5pPr>
            <a:lvl6pPr indent="0" lvl="5" rtl="0" algn="r">
              <a:spcBef>
                <a:spcPts val="0"/>
              </a:spcBef>
              <a:spcAft>
                <a:spcPts val="0"/>
              </a:spcAft>
              <a:buSzPts val="1100"/>
              <a:buNone/>
              <a:defRPr sz="1400"/>
            </a:lvl6pPr>
            <a:lvl7pPr indent="0" lvl="6" rtl="0" algn="r">
              <a:spcBef>
                <a:spcPts val="0"/>
              </a:spcBef>
              <a:spcAft>
                <a:spcPts val="0"/>
              </a:spcAft>
              <a:buSzPts val="1100"/>
              <a:buNone/>
              <a:defRPr sz="1400"/>
            </a:lvl7pPr>
            <a:lvl8pPr indent="0" lvl="7" rtl="0" algn="r">
              <a:spcBef>
                <a:spcPts val="0"/>
              </a:spcBef>
              <a:spcAft>
                <a:spcPts val="0"/>
              </a:spcAft>
              <a:buSzPts val="1100"/>
              <a:buNone/>
              <a:defRPr sz="1400"/>
            </a:lvl8pPr>
            <a:lvl9pPr indent="0" lvl="8" rtl="0" algn="r">
              <a:spcBef>
                <a:spcPts val="0"/>
              </a:spcBef>
              <a:spcAft>
                <a:spcPts val="0"/>
              </a:spcAft>
              <a:buSzPts val="1100"/>
              <a:buNone/>
              <a:defRPr sz="1400"/>
            </a:lvl9pPr>
          </a:lstStyle>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überschrift 1 3">
  <p:cSld name="SECTION_HEADER_1_3">
    <p:spTree>
      <p:nvGrpSpPr>
        <p:cNvPr id="1330" name="Shape 1330"/>
        <p:cNvGrpSpPr/>
        <p:nvPr/>
      </p:nvGrpSpPr>
      <p:grpSpPr>
        <a:xfrm>
          <a:off x="0" y="0"/>
          <a:ext cx="0" cy="0"/>
          <a:chOff x="0" y="0"/>
          <a:chExt cx="0" cy="0"/>
        </a:xfrm>
      </p:grpSpPr>
      <p:sp>
        <p:nvSpPr>
          <p:cNvPr id="1331" name="Google Shape;1331;p236"/>
          <p:cNvSpPr/>
          <p:nvPr/>
        </p:nvSpPr>
        <p:spPr>
          <a:xfrm>
            <a:off x="-65050" y="5067150"/>
            <a:ext cx="9303000" cy="11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36"/>
          <p:cNvSpPr/>
          <p:nvPr/>
        </p:nvSpPr>
        <p:spPr>
          <a:xfrm>
            <a:off x="107975" y="93975"/>
            <a:ext cx="8927700" cy="4955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de" sz="1400"/>
              <a:t> </a:t>
            </a:r>
            <a:endParaRPr sz="1400"/>
          </a:p>
        </p:txBody>
      </p:sp>
      <p:sp>
        <p:nvSpPr>
          <p:cNvPr id="1333" name="Google Shape;1333;p236"/>
          <p:cNvSpPr txBox="1"/>
          <p:nvPr>
            <p:ph type="title"/>
          </p:nvPr>
        </p:nvSpPr>
        <p:spPr>
          <a:xfrm>
            <a:off x="623888" y="1282304"/>
            <a:ext cx="7886700" cy="2139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rgbClr val="FFFFFF"/>
              </a:buClr>
              <a:buSzPts val="1100"/>
              <a:buNone/>
              <a:defRPr i="0" sz="4100" u="none" cap="none" strike="noStrike">
                <a:solidFill>
                  <a:srgbClr val="FFFFFF"/>
                </a:solidFill>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334" name="Google Shape;1334;p236"/>
          <p:cNvSpPr txBox="1"/>
          <p:nvPr>
            <p:ph idx="1" type="body"/>
          </p:nvPr>
        </p:nvSpPr>
        <p:spPr>
          <a:xfrm>
            <a:off x="623888" y="3442097"/>
            <a:ext cx="7886700" cy="11250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800"/>
              </a:spcBef>
              <a:spcAft>
                <a:spcPts val="0"/>
              </a:spcAft>
              <a:buClr>
                <a:srgbClr val="FFFFFF"/>
              </a:buClr>
              <a:buSzPts val="2100"/>
              <a:buNone/>
              <a:defRPr b="0" i="0" sz="1800" u="none" cap="none" strike="noStrike">
                <a:solidFill>
                  <a:srgbClr val="FFFFFF"/>
                </a:solidFill>
              </a:defRPr>
            </a:lvl1pPr>
            <a:lvl2pPr indent="-228600" lvl="1" marL="914400" marR="0" rtl="0" algn="l">
              <a:lnSpc>
                <a:spcPct val="90000"/>
              </a:lnSpc>
              <a:spcBef>
                <a:spcPts val="400"/>
              </a:spcBef>
              <a:spcAft>
                <a:spcPts val="0"/>
              </a:spcAft>
              <a:buClr>
                <a:srgbClr val="FFFFFF"/>
              </a:buClr>
              <a:buSzPts val="1800"/>
              <a:buNone/>
              <a:defRPr b="0" i="0" sz="1500" u="none" cap="none" strike="noStrike">
                <a:solidFill>
                  <a:srgbClr val="FFFFFF"/>
                </a:solidFill>
              </a:defRPr>
            </a:lvl2pPr>
            <a:lvl3pPr indent="-228600" lvl="2" marL="1371600" marR="0" rtl="0" algn="l">
              <a:lnSpc>
                <a:spcPct val="90000"/>
              </a:lnSpc>
              <a:spcBef>
                <a:spcPts val="400"/>
              </a:spcBef>
              <a:spcAft>
                <a:spcPts val="0"/>
              </a:spcAft>
              <a:buClr>
                <a:srgbClr val="FFFFFF"/>
              </a:buClr>
              <a:buSzPts val="1500"/>
              <a:buNone/>
              <a:defRPr b="0" i="0" sz="1400" u="none" cap="none" strike="noStrike">
                <a:solidFill>
                  <a:srgbClr val="FFFFFF"/>
                </a:solidFill>
              </a:defRPr>
            </a:lvl3pPr>
            <a:lvl4pPr indent="-228600" lvl="3" marL="1828800" marR="0" rtl="0" algn="l">
              <a:lnSpc>
                <a:spcPct val="90000"/>
              </a:lnSpc>
              <a:spcBef>
                <a:spcPts val="400"/>
              </a:spcBef>
              <a:spcAft>
                <a:spcPts val="0"/>
              </a:spcAft>
              <a:buClr>
                <a:srgbClr val="FFFFFF"/>
              </a:buClr>
              <a:buSzPts val="1400"/>
              <a:buNone/>
              <a:defRPr b="0" i="0" sz="1200" u="none" cap="none" strike="noStrike">
                <a:solidFill>
                  <a:srgbClr val="FFFFFF"/>
                </a:solidFill>
              </a:defRPr>
            </a:lvl4pPr>
            <a:lvl5pPr indent="-228600" lvl="4" marL="2286000" marR="0" rtl="0" algn="l">
              <a:lnSpc>
                <a:spcPct val="90000"/>
              </a:lnSpc>
              <a:spcBef>
                <a:spcPts val="400"/>
              </a:spcBef>
              <a:spcAft>
                <a:spcPts val="0"/>
              </a:spcAft>
              <a:buClr>
                <a:srgbClr val="FFFFFF"/>
              </a:buClr>
              <a:buSzPts val="1400"/>
              <a:buNone/>
              <a:defRPr b="0" i="0" sz="1200" u="none" cap="none" strike="noStrike">
                <a:solidFill>
                  <a:srgbClr val="FFFFFF"/>
                </a:solidFill>
              </a:defRPr>
            </a:lvl5pPr>
            <a:lvl6pPr indent="-228600" lvl="5" marL="2743200" marR="0" rtl="0" algn="l">
              <a:lnSpc>
                <a:spcPct val="90000"/>
              </a:lnSpc>
              <a:spcBef>
                <a:spcPts val="400"/>
              </a:spcBef>
              <a:spcAft>
                <a:spcPts val="0"/>
              </a:spcAft>
              <a:buClr>
                <a:srgbClr val="FFFFFF"/>
              </a:buClr>
              <a:buSzPts val="1400"/>
              <a:buNone/>
              <a:defRPr b="0" i="0" sz="1200" u="none" cap="none" strike="noStrike">
                <a:solidFill>
                  <a:srgbClr val="FFFFFF"/>
                </a:solidFill>
              </a:defRPr>
            </a:lvl6pPr>
            <a:lvl7pPr indent="-228600" lvl="6" marL="3200400" marR="0" rtl="0" algn="l">
              <a:lnSpc>
                <a:spcPct val="90000"/>
              </a:lnSpc>
              <a:spcBef>
                <a:spcPts val="400"/>
              </a:spcBef>
              <a:spcAft>
                <a:spcPts val="0"/>
              </a:spcAft>
              <a:buClr>
                <a:srgbClr val="FFFFFF"/>
              </a:buClr>
              <a:buSzPts val="1400"/>
              <a:buNone/>
              <a:defRPr b="0" i="0" sz="1200" u="none" cap="none" strike="noStrike">
                <a:solidFill>
                  <a:srgbClr val="FFFFFF"/>
                </a:solidFill>
              </a:defRPr>
            </a:lvl7pPr>
            <a:lvl8pPr indent="-228600" lvl="7" marL="3657600" marR="0" rtl="0" algn="l">
              <a:lnSpc>
                <a:spcPct val="90000"/>
              </a:lnSpc>
              <a:spcBef>
                <a:spcPts val="400"/>
              </a:spcBef>
              <a:spcAft>
                <a:spcPts val="0"/>
              </a:spcAft>
              <a:buClr>
                <a:srgbClr val="FFFFFF"/>
              </a:buClr>
              <a:buSzPts val="1400"/>
              <a:buNone/>
              <a:defRPr b="0" i="0" sz="1200" u="none" cap="none" strike="noStrike">
                <a:solidFill>
                  <a:srgbClr val="FFFFFF"/>
                </a:solidFill>
              </a:defRPr>
            </a:lvl8pPr>
            <a:lvl9pPr indent="-228600" lvl="8" marL="4114800" marR="0" rtl="0" algn="l">
              <a:lnSpc>
                <a:spcPct val="90000"/>
              </a:lnSpc>
              <a:spcBef>
                <a:spcPts val="400"/>
              </a:spcBef>
              <a:spcAft>
                <a:spcPts val="0"/>
              </a:spcAft>
              <a:buClr>
                <a:srgbClr val="FFFFFF"/>
              </a:buClr>
              <a:buSzPts val="1400"/>
              <a:buNone/>
              <a:defRPr b="0" i="0" sz="1200" u="none" cap="none" strike="noStrike">
                <a:solidFill>
                  <a:srgbClr val="FFFFFF"/>
                </a:solidFill>
              </a:defRPr>
            </a:lvl9pPr>
          </a:lstStyle>
          <a:p/>
        </p:txBody>
      </p:sp>
      <p:sp>
        <p:nvSpPr>
          <p:cNvPr id="1335" name="Google Shape;1335;p236"/>
          <p:cNvSpPr/>
          <p:nvPr/>
        </p:nvSpPr>
        <p:spPr>
          <a:xfrm>
            <a:off x="7806725" y="0"/>
            <a:ext cx="824100" cy="81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de" sz="1400"/>
              <a:t> </a:t>
            </a:r>
            <a:endParaRPr sz="1400"/>
          </a:p>
        </p:txBody>
      </p:sp>
      <p:pic>
        <p:nvPicPr>
          <p:cNvPr id="1336" name="Google Shape;1336;p236"/>
          <p:cNvPicPr preferRelativeResize="0"/>
          <p:nvPr/>
        </p:nvPicPr>
        <p:blipFill>
          <a:blip r:embed="rId2">
            <a:alphaModFix/>
          </a:blip>
          <a:stretch>
            <a:fillRect/>
          </a:stretch>
        </p:blipFill>
        <p:spPr>
          <a:xfrm>
            <a:off x="7937703" y="375878"/>
            <a:ext cx="580125" cy="296375"/>
          </a:xfrm>
          <a:prstGeom prst="rect">
            <a:avLst/>
          </a:prstGeom>
          <a:noFill/>
          <a:ln>
            <a:noFill/>
          </a:ln>
        </p:spPr>
      </p:pic>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1 1 1">
  <p:cSld name="OBJECT_1_1_1">
    <p:spTree>
      <p:nvGrpSpPr>
        <p:cNvPr id="1337" name="Shape 1337"/>
        <p:cNvGrpSpPr/>
        <p:nvPr/>
      </p:nvGrpSpPr>
      <p:grpSpPr>
        <a:xfrm>
          <a:off x="0" y="0"/>
          <a:ext cx="0" cy="0"/>
          <a:chOff x="0" y="0"/>
          <a:chExt cx="0" cy="0"/>
        </a:xfrm>
      </p:grpSpPr>
      <p:sp>
        <p:nvSpPr>
          <p:cNvPr id="1338" name="Google Shape;1338;p237"/>
          <p:cNvSpPr txBox="1"/>
          <p:nvPr>
            <p:ph type="title"/>
          </p:nvPr>
        </p:nvSpPr>
        <p:spPr>
          <a:xfrm>
            <a:off x="1715650" y="1836075"/>
            <a:ext cx="7068000" cy="2084100"/>
          </a:xfrm>
          <a:prstGeom prst="rect">
            <a:avLst/>
          </a:prstGeom>
          <a:noFill/>
          <a:ln>
            <a:noFill/>
          </a:ln>
        </p:spPr>
        <p:txBody>
          <a:bodyPr anchorCtr="0" anchor="t" bIns="68575" lIns="68575" spcFirstLastPara="1" rIns="68575" wrap="square" tIns="68575">
            <a:noAutofit/>
          </a:bodyPr>
          <a:lstStyle>
            <a:lvl1pPr indent="0" lvl="0" marL="0" marR="0" rtl="0" algn="l">
              <a:lnSpc>
                <a:spcPct val="90000"/>
              </a:lnSpc>
              <a:spcBef>
                <a:spcPts val="0"/>
              </a:spcBef>
              <a:spcAft>
                <a:spcPts val="0"/>
              </a:spcAft>
              <a:buSzPts val="1100"/>
              <a:buNone/>
              <a:defRPr b="0" i="0" sz="2700" u="none" cap="none" strike="noStrike"/>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339" name="Google Shape;1339;p2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
              <a:t>‹#›</a:t>
            </a:fld>
            <a:endParaRPr/>
          </a:p>
        </p:txBody>
      </p:sp>
      <p:sp>
        <p:nvSpPr>
          <p:cNvPr id="1340" name="Google Shape;1340;p237"/>
          <p:cNvSpPr txBox="1"/>
          <p:nvPr>
            <p:ph idx="2" type="title"/>
          </p:nvPr>
        </p:nvSpPr>
        <p:spPr>
          <a:xfrm>
            <a:off x="1735675" y="1285875"/>
            <a:ext cx="6990300" cy="5928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accent1"/>
              </a:buClr>
              <a:buSzPts val="1400"/>
              <a:buNone/>
              <a:defRPr b="0" i="0" sz="1400" u="none" cap="none" strike="noStrike">
                <a:solidFill>
                  <a:schemeClr val="accent1"/>
                </a:solidFill>
              </a:defRPr>
            </a:lvl1pPr>
            <a:lvl2pPr indent="0" lvl="1" rtl="0">
              <a:spcBef>
                <a:spcPts val="0"/>
              </a:spcBef>
              <a:spcAft>
                <a:spcPts val="0"/>
              </a:spcAft>
              <a:buSzPts val="1400"/>
              <a:buNone/>
              <a:defRPr/>
            </a:lvl2pPr>
            <a:lvl3pPr indent="0" lvl="2" rtl="0">
              <a:spcBef>
                <a:spcPts val="0"/>
              </a:spcBef>
              <a:spcAft>
                <a:spcPts val="0"/>
              </a:spcAft>
              <a:buSzPts val="1400"/>
              <a:buNone/>
              <a:defRPr/>
            </a:lvl3pPr>
            <a:lvl4pPr indent="0" lvl="3" rtl="0">
              <a:spcBef>
                <a:spcPts val="0"/>
              </a:spcBef>
              <a:spcAft>
                <a:spcPts val="0"/>
              </a:spcAft>
              <a:buSzPts val="1400"/>
              <a:buNone/>
              <a:defRPr/>
            </a:lvl4pPr>
            <a:lvl5pPr indent="0" lvl="4" rtl="0">
              <a:spcBef>
                <a:spcPts val="0"/>
              </a:spcBef>
              <a:spcAft>
                <a:spcPts val="0"/>
              </a:spcAft>
              <a:buSzPts val="1400"/>
              <a:buNone/>
              <a:defRPr/>
            </a:lvl5pPr>
            <a:lvl6pPr indent="0" lvl="5" rtl="0">
              <a:spcBef>
                <a:spcPts val="0"/>
              </a:spcBef>
              <a:spcAft>
                <a:spcPts val="0"/>
              </a:spcAft>
              <a:buSzPts val="1400"/>
              <a:buNone/>
              <a:defRPr/>
            </a:lvl6pPr>
            <a:lvl7pPr indent="0" lvl="6" rtl="0">
              <a:spcBef>
                <a:spcPts val="0"/>
              </a:spcBef>
              <a:spcAft>
                <a:spcPts val="0"/>
              </a:spcAft>
              <a:buSzPts val="1400"/>
              <a:buNone/>
              <a:defRPr/>
            </a:lvl7pPr>
            <a:lvl8pPr indent="0" lvl="7" rtl="0">
              <a:spcBef>
                <a:spcPts val="0"/>
              </a:spcBef>
              <a:spcAft>
                <a:spcPts val="0"/>
              </a:spcAft>
              <a:buSzPts val="1400"/>
              <a:buNone/>
              <a:defRPr/>
            </a:lvl8pPr>
            <a:lvl9pPr indent="0" lvl="8" rtl="0">
              <a:spcBef>
                <a:spcPts val="0"/>
              </a:spcBef>
              <a:spcAft>
                <a:spcPts val="0"/>
              </a:spcAft>
              <a:buSzPts val="1400"/>
              <a:buNone/>
              <a:defRPr/>
            </a:lvl9pPr>
          </a:lstStyle>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1 1 1 1">
  <p:cSld name="OBJECT_1_1_1_1">
    <p:spTree>
      <p:nvGrpSpPr>
        <p:cNvPr id="1341" name="Shape 1341"/>
        <p:cNvGrpSpPr/>
        <p:nvPr/>
      </p:nvGrpSpPr>
      <p:grpSpPr>
        <a:xfrm>
          <a:off x="0" y="0"/>
          <a:ext cx="0" cy="0"/>
          <a:chOff x="0" y="0"/>
          <a:chExt cx="0" cy="0"/>
        </a:xfrm>
      </p:grpSpPr>
      <p:sp>
        <p:nvSpPr>
          <p:cNvPr id="1342" name="Google Shape;1342;p238"/>
          <p:cNvSpPr txBox="1"/>
          <p:nvPr>
            <p:ph type="title"/>
          </p:nvPr>
        </p:nvSpPr>
        <p:spPr>
          <a:xfrm>
            <a:off x="420250" y="1836075"/>
            <a:ext cx="3213000" cy="2084100"/>
          </a:xfrm>
          <a:prstGeom prst="rect">
            <a:avLst/>
          </a:prstGeom>
          <a:noFill/>
          <a:ln>
            <a:noFill/>
          </a:ln>
        </p:spPr>
        <p:txBody>
          <a:bodyPr anchorCtr="0" anchor="t" bIns="68575" lIns="68575" spcFirstLastPara="1" rIns="68575" wrap="square" tIns="68575">
            <a:noAutofit/>
          </a:bodyPr>
          <a:lstStyle>
            <a:lvl1pPr indent="0" lvl="0" marL="0" marR="0" rtl="0" algn="l">
              <a:lnSpc>
                <a:spcPct val="90000"/>
              </a:lnSpc>
              <a:spcBef>
                <a:spcPts val="0"/>
              </a:spcBef>
              <a:spcAft>
                <a:spcPts val="0"/>
              </a:spcAft>
              <a:buSzPts val="1100"/>
              <a:buNone/>
              <a:defRPr b="0" i="0" sz="2700" u="none" cap="none" strike="noStrike"/>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343" name="Google Shape;1343;p2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
              <a:t>‹#›</a:t>
            </a:fld>
            <a:endParaRPr/>
          </a:p>
        </p:txBody>
      </p:sp>
      <p:sp>
        <p:nvSpPr>
          <p:cNvPr id="1344" name="Google Shape;1344;p238"/>
          <p:cNvSpPr txBox="1"/>
          <p:nvPr>
            <p:ph idx="2" type="title"/>
          </p:nvPr>
        </p:nvSpPr>
        <p:spPr>
          <a:xfrm>
            <a:off x="429354" y="1285875"/>
            <a:ext cx="3177600" cy="5928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accent1"/>
              </a:buClr>
              <a:buSzPts val="1400"/>
              <a:buNone/>
              <a:defRPr b="0" i="0" sz="1400" u="none" cap="none" strike="noStrike">
                <a:solidFill>
                  <a:schemeClr val="accent1"/>
                </a:solidFill>
              </a:defRPr>
            </a:lvl1pPr>
            <a:lvl2pPr indent="0" lvl="1" rtl="0">
              <a:spcBef>
                <a:spcPts val="0"/>
              </a:spcBef>
              <a:spcAft>
                <a:spcPts val="0"/>
              </a:spcAft>
              <a:buSzPts val="1400"/>
              <a:buNone/>
              <a:defRPr/>
            </a:lvl2pPr>
            <a:lvl3pPr indent="0" lvl="2" rtl="0">
              <a:spcBef>
                <a:spcPts val="0"/>
              </a:spcBef>
              <a:spcAft>
                <a:spcPts val="0"/>
              </a:spcAft>
              <a:buSzPts val="1400"/>
              <a:buNone/>
              <a:defRPr/>
            </a:lvl3pPr>
            <a:lvl4pPr indent="0" lvl="3" rtl="0">
              <a:spcBef>
                <a:spcPts val="0"/>
              </a:spcBef>
              <a:spcAft>
                <a:spcPts val="0"/>
              </a:spcAft>
              <a:buSzPts val="1400"/>
              <a:buNone/>
              <a:defRPr/>
            </a:lvl4pPr>
            <a:lvl5pPr indent="0" lvl="4" rtl="0">
              <a:spcBef>
                <a:spcPts val="0"/>
              </a:spcBef>
              <a:spcAft>
                <a:spcPts val="0"/>
              </a:spcAft>
              <a:buSzPts val="1400"/>
              <a:buNone/>
              <a:defRPr/>
            </a:lvl5pPr>
            <a:lvl6pPr indent="0" lvl="5" rtl="0">
              <a:spcBef>
                <a:spcPts val="0"/>
              </a:spcBef>
              <a:spcAft>
                <a:spcPts val="0"/>
              </a:spcAft>
              <a:buSzPts val="1400"/>
              <a:buNone/>
              <a:defRPr/>
            </a:lvl6pPr>
            <a:lvl7pPr indent="0" lvl="6" rtl="0">
              <a:spcBef>
                <a:spcPts val="0"/>
              </a:spcBef>
              <a:spcAft>
                <a:spcPts val="0"/>
              </a:spcAft>
              <a:buSzPts val="1400"/>
              <a:buNone/>
              <a:defRPr/>
            </a:lvl7pPr>
            <a:lvl8pPr indent="0" lvl="7" rtl="0">
              <a:spcBef>
                <a:spcPts val="0"/>
              </a:spcBef>
              <a:spcAft>
                <a:spcPts val="0"/>
              </a:spcAft>
              <a:buSzPts val="1400"/>
              <a:buNone/>
              <a:defRPr/>
            </a:lvl8pPr>
            <a:lvl9pPr indent="0" lvl="8" rtl="0">
              <a:spcBef>
                <a:spcPts val="0"/>
              </a:spcBef>
              <a:spcAft>
                <a:spcPts val="0"/>
              </a:spcAft>
              <a:buSzPts val="1400"/>
              <a:buNone/>
              <a:defRPr/>
            </a:lvl9pPr>
          </a:lstStyle>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1">
  <p:cSld name="TWO_OBJECTS_1">
    <p:spTree>
      <p:nvGrpSpPr>
        <p:cNvPr id="1345" name="Shape 1345"/>
        <p:cNvGrpSpPr/>
        <p:nvPr/>
      </p:nvGrpSpPr>
      <p:grpSpPr>
        <a:xfrm>
          <a:off x="0" y="0"/>
          <a:ext cx="0" cy="0"/>
          <a:chOff x="0" y="0"/>
          <a:chExt cx="0" cy="0"/>
        </a:xfrm>
      </p:grpSpPr>
      <p:sp>
        <p:nvSpPr>
          <p:cNvPr id="1346" name="Google Shape;1346;p239"/>
          <p:cNvSpPr txBox="1"/>
          <p:nvPr>
            <p:ph type="title"/>
          </p:nvPr>
        </p:nvSpPr>
        <p:spPr>
          <a:xfrm>
            <a:off x="585875" y="223475"/>
            <a:ext cx="8352300" cy="918000"/>
          </a:xfrm>
          <a:prstGeom prst="rect">
            <a:avLst/>
          </a:prstGeom>
          <a:noFill/>
          <a:ln>
            <a:noFill/>
          </a:ln>
        </p:spPr>
        <p:txBody>
          <a:bodyPr anchorCtr="0" anchor="t" bIns="68575" lIns="68575" spcFirstLastPara="1" rIns="68575" wrap="square" tIns="68575">
            <a:noAutofit/>
          </a:bodyPr>
          <a:lstStyle>
            <a:lvl1pPr indent="0" lvl="0" marL="0" marR="0" rtl="0" algn="l">
              <a:lnSpc>
                <a:spcPct val="90000"/>
              </a:lnSpc>
              <a:spcBef>
                <a:spcPts val="0"/>
              </a:spcBef>
              <a:spcAft>
                <a:spcPts val="0"/>
              </a:spcAft>
              <a:buSzPts val="2400"/>
              <a:buNone/>
              <a:defRPr i="0" sz="2400" u="none" cap="none" strike="noStrike"/>
            </a:lvl1pPr>
            <a:lvl2pPr indent="0" lvl="1" rtl="0">
              <a:spcBef>
                <a:spcPts val="0"/>
              </a:spcBef>
              <a:spcAft>
                <a:spcPts val="0"/>
              </a:spcAft>
              <a:buSzPts val="2400"/>
              <a:buNone/>
              <a:defRPr sz="2400"/>
            </a:lvl2pPr>
            <a:lvl3pPr indent="0" lvl="2" rtl="0">
              <a:spcBef>
                <a:spcPts val="0"/>
              </a:spcBef>
              <a:spcAft>
                <a:spcPts val="0"/>
              </a:spcAft>
              <a:buSzPts val="2400"/>
              <a:buNone/>
              <a:defRPr sz="2400"/>
            </a:lvl3pPr>
            <a:lvl4pPr indent="0" lvl="3" rtl="0">
              <a:spcBef>
                <a:spcPts val="0"/>
              </a:spcBef>
              <a:spcAft>
                <a:spcPts val="0"/>
              </a:spcAft>
              <a:buSzPts val="2400"/>
              <a:buNone/>
              <a:defRPr sz="2400"/>
            </a:lvl4pPr>
            <a:lvl5pPr indent="0" lvl="4" rtl="0">
              <a:spcBef>
                <a:spcPts val="0"/>
              </a:spcBef>
              <a:spcAft>
                <a:spcPts val="0"/>
              </a:spcAft>
              <a:buSzPts val="2400"/>
              <a:buNone/>
              <a:defRPr sz="2400"/>
            </a:lvl5pPr>
            <a:lvl6pPr indent="0" lvl="5" rtl="0">
              <a:spcBef>
                <a:spcPts val="0"/>
              </a:spcBef>
              <a:spcAft>
                <a:spcPts val="0"/>
              </a:spcAft>
              <a:buSzPts val="2400"/>
              <a:buNone/>
              <a:defRPr sz="2400"/>
            </a:lvl6pPr>
            <a:lvl7pPr indent="0" lvl="6" rtl="0">
              <a:spcBef>
                <a:spcPts val="0"/>
              </a:spcBef>
              <a:spcAft>
                <a:spcPts val="0"/>
              </a:spcAft>
              <a:buSzPts val="2400"/>
              <a:buNone/>
              <a:defRPr sz="2400"/>
            </a:lvl7pPr>
            <a:lvl8pPr indent="0" lvl="7" rtl="0">
              <a:spcBef>
                <a:spcPts val="0"/>
              </a:spcBef>
              <a:spcAft>
                <a:spcPts val="0"/>
              </a:spcAft>
              <a:buSzPts val="2400"/>
              <a:buNone/>
              <a:defRPr sz="2400"/>
            </a:lvl8pPr>
            <a:lvl9pPr indent="0" lvl="8" rtl="0">
              <a:spcBef>
                <a:spcPts val="0"/>
              </a:spcBef>
              <a:spcAft>
                <a:spcPts val="0"/>
              </a:spcAft>
              <a:buSzPts val="2400"/>
              <a:buNone/>
              <a:defRPr sz="2400"/>
            </a:lvl9pPr>
          </a:lstStyle>
          <a:p/>
        </p:txBody>
      </p:sp>
      <p:sp>
        <p:nvSpPr>
          <p:cNvPr id="1347" name="Google Shape;1347;p239"/>
          <p:cNvSpPr txBox="1"/>
          <p:nvPr>
            <p:ph idx="1" type="body"/>
          </p:nvPr>
        </p:nvSpPr>
        <p:spPr>
          <a:xfrm>
            <a:off x="628650" y="1648106"/>
            <a:ext cx="3886200" cy="29844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Char char="•"/>
              <a:defRPr b="0" i="0" sz="2100" u="none" cap="none" strike="noStrike">
                <a:solidFill>
                  <a:schemeClr val="dk1"/>
                </a:solidFill>
              </a:defRPr>
            </a:lvl1pPr>
            <a:lvl2pPr indent="-342900" lvl="1" marL="914400" marR="0" rtl="0" algn="l">
              <a:lnSpc>
                <a:spcPct val="115000"/>
              </a:lnSpc>
              <a:spcBef>
                <a:spcPts val="400"/>
              </a:spcBef>
              <a:spcAft>
                <a:spcPts val="0"/>
              </a:spcAft>
              <a:buClr>
                <a:schemeClr val="dk1"/>
              </a:buClr>
              <a:buSzPts val="1800"/>
              <a:buChar char="•"/>
              <a:defRPr b="0" i="0" sz="1800" u="none" cap="none" strike="noStrike">
                <a:solidFill>
                  <a:schemeClr val="dk1"/>
                </a:solidFill>
              </a:defRPr>
            </a:lvl2pPr>
            <a:lvl3pPr indent="-323850" lvl="2" marL="1371600" marR="0" rtl="0" algn="l">
              <a:lnSpc>
                <a:spcPct val="115000"/>
              </a:lnSpc>
              <a:spcBef>
                <a:spcPts val="400"/>
              </a:spcBef>
              <a:spcAft>
                <a:spcPts val="0"/>
              </a:spcAft>
              <a:buClr>
                <a:schemeClr val="dk1"/>
              </a:buClr>
              <a:buSzPts val="1500"/>
              <a:buChar char="•"/>
              <a:defRPr b="0" i="0" sz="1500" u="none" cap="none" strike="noStrike">
                <a:solidFill>
                  <a:schemeClr val="dk1"/>
                </a:solidFill>
              </a:defRPr>
            </a:lvl3pPr>
            <a:lvl4pPr indent="-317500" lvl="3" marL="1828800" marR="0" rtl="0" algn="l">
              <a:lnSpc>
                <a:spcPct val="115000"/>
              </a:lnSpc>
              <a:spcBef>
                <a:spcPts val="400"/>
              </a:spcBef>
              <a:spcAft>
                <a:spcPts val="0"/>
              </a:spcAft>
              <a:buClr>
                <a:schemeClr val="dk1"/>
              </a:buClr>
              <a:buSzPts val="1400"/>
              <a:buChar char="•"/>
              <a:defRPr b="0" i="0" sz="1400" u="none" cap="none" strike="noStrike">
                <a:solidFill>
                  <a:schemeClr val="dk1"/>
                </a:solidFill>
              </a:defRPr>
            </a:lvl4pPr>
            <a:lvl5pPr indent="-317500" lvl="4" marL="2286000" marR="0" rtl="0" algn="l">
              <a:lnSpc>
                <a:spcPct val="115000"/>
              </a:lnSpc>
              <a:spcBef>
                <a:spcPts val="400"/>
              </a:spcBef>
              <a:spcAft>
                <a:spcPts val="0"/>
              </a:spcAft>
              <a:buClr>
                <a:schemeClr val="dk1"/>
              </a:buClr>
              <a:buSzPts val="1400"/>
              <a:buChar char="•"/>
              <a:defRPr b="0" i="0" sz="1400" u="none" cap="none" strike="noStrike">
                <a:solidFill>
                  <a:schemeClr val="dk1"/>
                </a:solidFill>
              </a:defRPr>
            </a:lvl5pPr>
            <a:lvl6pPr indent="-317500" lvl="5" marL="2743200" marR="0" rtl="0" algn="l">
              <a:lnSpc>
                <a:spcPct val="115000"/>
              </a:lnSpc>
              <a:spcBef>
                <a:spcPts val="400"/>
              </a:spcBef>
              <a:spcAft>
                <a:spcPts val="0"/>
              </a:spcAft>
              <a:buClr>
                <a:schemeClr val="dk1"/>
              </a:buClr>
              <a:buSzPts val="1400"/>
              <a:buChar char="•"/>
              <a:defRPr b="0" i="0" sz="1400" u="none" cap="none" strike="noStrike">
                <a:solidFill>
                  <a:schemeClr val="dk1"/>
                </a:solidFill>
              </a:defRPr>
            </a:lvl6pPr>
            <a:lvl7pPr indent="-317500" lvl="6" marL="3200400" marR="0" rtl="0" algn="l">
              <a:lnSpc>
                <a:spcPct val="115000"/>
              </a:lnSpc>
              <a:spcBef>
                <a:spcPts val="400"/>
              </a:spcBef>
              <a:spcAft>
                <a:spcPts val="0"/>
              </a:spcAft>
              <a:buClr>
                <a:schemeClr val="dk1"/>
              </a:buClr>
              <a:buSzPts val="1400"/>
              <a:buChar char="•"/>
              <a:defRPr b="0" i="0" sz="1400" u="none" cap="none" strike="noStrike">
                <a:solidFill>
                  <a:schemeClr val="dk1"/>
                </a:solidFill>
              </a:defRPr>
            </a:lvl7pPr>
            <a:lvl8pPr indent="-317500" lvl="7" marL="3657600" marR="0" rtl="0" algn="l">
              <a:lnSpc>
                <a:spcPct val="115000"/>
              </a:lnSpc>
              <a:spcBef>
                <a:spcPts val="400"/>
              </a:spcBef>
              <a:spcAft>
                <a:spcPts val="0"/>
              </a:spcAft>
              <a:buClr>
                <a:schemeClr val="dk1"/>
              </a:buClr>
              <a:buSzPts val="1400"/>
              <a:buChar char="•"/>
              <a:defRPr b="0" i="0" sz="1400" u="none" cap="none" strike="noStrike">
                <a:solidFill>
                  <a:schemeClr val="dk1"/>
                </a:solidFill>
              </a:defRPr>
            </a:lvl8pPr>
            <a:lvl9pPr indent="-317500" lvl="8" marL="4114800" marR="0" rtl="0" algn="l">
              <a:lnSpc>
                <a:spcPct val="115000"/>
              </a:lnSpc>
              <a:spcBef>
                <a:spcPts val="400"/>
              </a:spcBef>
              <a:spcAft>
                <a:spcPts val="0"/>
              </a:spcAft>
              <a:buClr>
                <a:schemeClr val="dk1"/>
              </a:buClr>
              <a:buSzPts val="1400"/>
              <a:buChar char="•"/>
              <a:defRPr b="0" i="0" sz="1400" u="none" cap="none" strike="noStrike">
                <a:solidFill>
                  <a:schemeClr val="dk1"/>
                </a:solidFill>
              </a:defRPr>
            </a:lvl9pPr>
          </a:lstStyle>
          <a:p/>
        </p:txBody>
      </p:sp>
      <p:sp>
        <p:nvSpPr>
          <p:cNvPr id="1348" name="Google Shape;1348;p239"/>
          <p:cNvSpPr txBox="1"/>
          <p:nvPr>
            <p:ph idx="2" type="body"/>
          </p:nvPr>
        </p:nvSpPr>
        <p:spPr>
          <a:xfrm>
            <a:off x="4629150" y="1648100"/>
            <a:ext cx="3886200" cy="29844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Char char="•"/>
              <a:defRPr b="0" i="0" sz="2100" u="none" cap="none" strike="noStrike">
                <a:solidFill>
                  <a:schemeClr val="dk1"/>
                </a:solidFill>
              </a:defRPr>
            </a:lvl1pPr>
            <a:lvl2pPr indent="-342900" lvl="1" marL="914400" marR="0" rtl="0" algn="l">
              <a:lnSpc>
                <a:spcPct val="115000"/>
              </a:lnSpc>
              <a:spcBef>
                <a:spcPts val="400"/>
              </a:spcBef>
              <a:spcAft>
                <a:spcPts val="0"/>
              </a:spcAft>
              <a:buClr>
                <a:schemeClr val="dk1"/>
              </a:buClr>
              <a:buSzPts val="1800"/>
              <a:buChar char="•"/>
              <a:defRPr b="0" i="0" sz="1800" u="none" cap="none" strike="noStrike">
                <a:solidFill>
                  <a:schemeClr val="dk1"/>
                </a:solidFill>
              </a:defRPr>
            </a:lvl2pPr>
            <a:lvl3pPr indent="-323850" lvl="2" marL="1371600" marR="0" rtl="0" algn="l">
              <a:lnSpc>
                <a:spcPct val="115000"/>
              </a:lnSpc>
              <a:spcBef>
                <a:spcPts val="400"/>
              </a:spcBef>
              <a:spcAft>
                <a:spcPts val="0"/>
              </a:spcAft>
              <a:buClr>
                <a:schemeClr val="dk1"/>
              </a:buClr>
              <a:buSzPts val="1500"/>
              <a:buChar char="•"/>
              <a:defRPr b="0" i="0" sz="1500" u="none" cap="none" strike="noStrike">
                <a:solidFill>
                  <a:schemeClr val="dk1"/>
                </a:solidFill>
              </a:defRPr>
            </a:lvl3pPr>
            <a:lvl4pPr indent="-317500" lvl="3" marL="1828800" marR="0" rtl="0" algn="l">
              <a:lnSpc>
                <a:spcPct val="115000"/>
              </a:lnSpc>
              <a:spcBef>
                <a:spcPts val="400"/>
              </a:spcBef>
              <a:spcAft>
                <a:spcPts val="0"/>
              </a:spcAft>
              <a:buClr>
                <a:schemeClr val="dk1"/>
              </a:buClr>
              <a:buSzPts val="1400"/>
              <a:buChar char="•"/>
              <a:defRPr b="0" i="0" sz="1400" u="none" cap="none" strike="noStrike">
                <a:solidFill>
                  <a:schemeClr val="dk1"/>
                </a:solidFill>
              </a:defRPr>
            </a:lvl4pPr>
            <a:lvl5pPr indent="-317500" lvl="4" marL="2286000" marR="0" rtl="0" algn="l">
              <a:lnSpc>
                <a:spcPct val="115000"/>
              </a:lnSpc>
              <a:spcBef>
                <a:spcPts val="400"/>
              </a:spcBef>
              <a:spcAft>
                <a:spcPts val="0"/>
              </a:spcAft>
              <a:buClr>
                <a:schemeClr val="dk1"/>
              </a:buClr>
              <a:buSzPts val="1400"/>
              <a:buChar char="•"/>
              <a:defRPr b="0" i="0" sz="1400" u="none" cap="none" strike="noStrike">
                <a:solidFill>
                  <a:schemeClr val="dk1"/>
                </a:solidFill>
              </a:defRPr>
            </a:lvl5pPr>
            <a:lvl6pPr indent="-317500" lvl="5" marL="2743200" marR="0" rtl="0" algn="l">
              <a:lnSpc>
                <a:spcPct val="115000"/>
              </a:lnSpc>
              <a:spcBef>
                <a:spcPts val="400"/>
              </a:spcBef>
              <a:spcAft>
                <a:spcPts val="0"/>
              </a:spcAft>
              <a:buClr>
                <a:schemeClr val="dk1"/>
              </a:buClr>
              <a:buSzPts val="1400"/>
              <a:buChar char="•"/>
              <a:defRPr b="0" i="0" sz="1400" u="none" cap="none" strike="noStrike">
                <a:solidFill>
                  <a:schemeClr val="dk1"/>
                </a:solidFill>
              </a:defRPr>
            </a:lvl6pPr>
            <a:lvl7pPr indent="-317500" lvl="6" marL="3200400" marR="0" rtl="0" algn="l">
              <a:lnSpc>
                <a:spcPct val="115000"/>
              </a:lnSpc>
              <a:spcBef>
                <a:spcPts val="400"/>
              </a:spcBef>
              <a:spcAft>
                <a:spcPts val="0"/>
              </a:spcAft>
              <a:buClr>
                <a:schemeClr val="dk1"/>
              </a:buClr>
              <a:buSzPts val="1400"/>
              <a:buChar char="•"/>
              <a:defRPr b="0" i="0" sz="1400" u="none" cap="none" strike="noStrike">
                <a:solidFill>
                  <a:schemeClr val="dk1"/>
                </a:solidFill>
              </a:defRPr>
            </a:lvl7pPr>
            <a:lvl8pPr indent="-317500" lvl="7" marL="3657600" marR="0" rtl="0" algn="l">
              <a:lnSpc>
                <a:spcPct val="115000"/>
              </a:lnSpc>
              <a:spcBef>
                <a:spcPts val="400"/>
              </a:spcBef>
              <a:spcAft>
                <a:spcPts val="0"/>
              </a:spcAft>
              <a:buClr>
                <a:schemeClr val="dk1"/>
              </a:buClr>
              <a:buSzPts val="1400"/>
              <a:buChar char="•"/>
              <a:defRPr b="0" i="0" sz="1400" u="none" cap="none" strike="noStrike">
                <a:solidFill>
                  <a:schemeClr val="dk1"/>
                </a:solidFill>
              </a:defRPr>
            </a:lvl8pPr>
            <a:lvl9pPr indent="-317500" lvl="8" marL="4114800" marR="0" rtl="0" algn="l">
              <a:lnSpc>
                <a:spcPct val="115000"/>
              </a:lnSpc>
              <a:spcBef>
                <a:spcPts val="400"/>
              </a:spcBef>
              <a:spcAft>
                <a:spcPts val="0"/>
              </a:spcAft>
              <a:buClr>
                <a:schemeClr val="dk1"/>
              </a:buClr>
              <a:buSzPts val="1400"/>
              <a:buChar char="•"/>
              <a:defRPr b="0" i="0" sz="1400" u="none" cap="none" strike="noStrike">
                <a:solidFill>
                  <a:schemeClr val="dk1"/>
                </a:solidFill>
              </a:defRPr>
            </a:lvl9pPr>
          </a:lstStyle>
          <a:p/>
        </p:txBody>
      </p:sp>
      <p:sp>
        <p:nvSpPr>
          <p:cNvPr id="1349" name="Google Shape;1349;p2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
              <a:t>‹#›</a:t>
            </a:fld>
            <a:endParaRPr/>
          </a:p>
        </p:txBody>
      </p:sp>
      <p:sp>
        <p:nvSpPr>
          <p:cNvPr id="1350" name="Google Shape;1350;p239"/>
          <p:cNvSpPr txBox="1"/>
          <p:nvPr>
            <p:ph idx="3"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
              <a:t>‹#›</a:t>
            </a:fld>
            <a:endParaRPr/>
          </a:p>
        </p:txBody>
      </p:sp>
      <p:sp>
        <p:nvSpPr>
          <p:cNvPr id="1351" name="Google Shape;1351;p239"/>
          <p:cNvSpPr/>
          <p:nvPr/>
        </p:nvSpPr>
        <p:spPr>
          <a:xfrm>
            <a:off x="-57825" y="5081270"/>
            <a:ext cx="1354200" cy="101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39"/>
          <p:cNvSpPr/>
          <p:nvPr/>
        </p:nvSpPr>
        <p:spPr>
          <a:xfrm>
            <a:off x="1296345" y="5081270"/>
            <a:ext cx="1320900" cy="101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39"/>
          <p:cNvSpPr/>
          <p:nvPr/>
        </p:nvSpPr>
        <p:spPr>
          <a:xfrm>
            <a:off x="2617106" y="5081270"/>
            <a:ext cx="1320900" cy="10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39"/>
          <p:cNvSpPr/>
          <p:nvPr/>
        </p:nvSpPr>
        <p:spPr>
          <a:xfrm>
            <a:off x="3937868" y="5081270"/>
            <a:ext cx="1375200" cy="101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39"/>
          <p:cNvSpPr/>
          <p:nvPr/>
        </p:nvSpPr>
        <p:spPr>
          <a:xfrm>
            <a:off x="5289365" y="5081270"/>
            <a:ext cx="1320900" cy="10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39"/>
          <p:cNvSpPr/>
          <p:nvPr/>
        </p:nvSpPr>
        <p:spPr>
          <a:xfrm>
            <a:off x="6610127" y="5081270"/>
            <a:ext cx="1320900" cy="101100"/>
          </a:xfrm>
          <a:prstGeom prst="rect">
            <a:avLst/>
          </a:prstGeom>
          <a:solidFill>
            <a:srgbClr val="1BAB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39"/>
          <p:cNvSpPr/>
          <p:nvPr/>
        </p:nvSpPr>
        <p:spPr>
          <a:xfrm>
            <a:off x="7930888" y="5081270"/>
            <a:ext cx="1375200" cy="101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39"/>
          <p:cNvSpPr txBox="1"/>
          <p:nvPr>
            <p:ph idx="4"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Arial Rounded"/>
                <a:ea typeface="Arial Rounded"/>
                <a:cs typeface="Arial Rounded"/>
                <a:sym typeface="Arial Rounded"/>
              </a:defRPr>
            </a:lvl1pPr>
            <a:lvl2pPr indent="0" lvl="1" marL="0" marR="0" rtl="0" algn="r">
              <a:spcBef>
                <a:spcPts val="0"/>
              </a:spcBef>
              <a:buNone/>
              <a:defRPr b="0" i="0" sz="900" u="none" cap="none" strike="noStrike">
                <a:solidFill>
                  <a:srgbClr val="888888"/>
                </a:solidFill>
                <a:latin typeface="Arial Rounded"/>
                <a:ea typeface="Arial Rounded"/>
                <a:cs typeface="Arial Rounded"/>
                <a:sym typeface="Arial Rounded"/>
              </a:defRPr>
            </a:lvl2pPr>
            <a:lvl3pPr indent="0" lvl="2" marL="0" marR="0" rtl="0" algn="r">
              <a:spcBef>
                <a:spcPts val="0"/>
              </a:spcBef>
              <a:buNone/>
              <a:defRPr b="0" i="0" sz="900" u="none" cap="none" strike="noStrike">
                <a:solidFill>
                  <a:srgbClr val="888888"/>
                </a:solidFill>
                <a:latin typeface="Arial Rounded"/>
                <a:ea typeface="Arial Rounded"/>
                <a:cs typeface="Arial Rounded"/>
                <a:sym typeface="Arial Rounded"/>
              </a:defRPr>
            </a:lvl3pPr>
            <a:lvl4pPr indent="0" lvl="3" marL="0" marR="0" rtl="0" algn="r">
              <a:spcBef>
                <a:spcPts val="0"/>
              </a:spcBef>
              <a:buNone/>
              <a:defRPr b="0" i="0" sz="900" u="none" cap="none" strike="noStrike">
                <a:solidFill>
                  <a:srgbClr val="888888"/>
                </a:solidFill>
                <a:latin typeface="Arial Rounded"/>
                <a:ea typeface="Arial Rounded"/>
                <a:cs typeface="Arial Rounded"/>
                <a:sym typeface="Arial Rounded"/>
              </a:defRPr>
            </a:lvl4pPr>
            <a:lvl5pPr indent="0" lvl="4" marL="0" marR="0" rtl="0" algn="r">
              <a:spcBef>
                <a:spcPts val="0"/>
              </a:spcBef>
              <a:buNone/>
              <a:defRPr b="0" i="0" sz="900" u="none" cap="none" strike="noStrike">
                <a:solidFill>
                  <a:srgbClr val="888888"/>
                </a:solidFill>
                <a:latin typeface="Arial Rounded"/>
                <a:ea typeface="Arial Rounded"/>
                <a:cs typeface="Arial Rounded"/>
                <a:sym typeface="Arial Rounded"/>
              </a:defRPr>
            </a:lvl5pPr>
            <a:lvl6pPr indent="0" lvl="5" marL="0" marR="0" rtl="0" algn="r">
              <a:spcBef>
                <a:spcPts val="0"/>
              </a:spcBef>
              <a:buNone/>
              <a:defRPr b="0" i="0" sz="900" u="none" cap="none" strike="noStrike">
                <a:solidFill>
                  <a:srgbClr val="888888"/>
                </a:solidFill>
                <a:latin typeface="Arial Rounded"/>
                <a:ea typeface="Arial Rounded"/>
                <a:cs typeface="Arial Rounded"/>
                <a:sym typeface="Arial Rounded"/>
              </a:defRPr>
            </a:lvl6pPr>
            <a:lvl7pPr indent="0" lvl="6" marL="0" marR="0" rtl="0" algn="r">
              <a:spcBef>
                <a:spcPts val="0"/>
              </a:spcBef>
              <a:buNone/>
              <a:defRPr b="0" i="0" sz="900" u="none" cap="none" strike="noStrike">
                <a:solidFill>
                  <a:srgbClr val="888888"/>
                </a:solidFill>
                <a:latin typeface="Arial Rounded"/>
                <a:ea typeface="Arial Rounded"/>
                <a:cs typeface="Arial Rounded"/>
                <a:sym typeface="Arial Rounded"/>
              </a:defRPr>
            </a:lvl7pPr>
            <a:lvl8pPr indent="0" lvl="7" marL="0" marR="0" rtl="0" algn="r">
              <a:spcBef>
                <a:spcPts val="0"/>
              </a:spcBef>
              <a:buNone/>
              <a:defRPr b="0" i="0" sz="900" u="none" cap="none" strike="noStrike">
                <a:solidFill>
                  <a:srgbClr val="888888"/>
                </a:solidFill>
                <a:latin typeface="Arial Rounded"/>
                <a:ea typeface="Arial Rounded"/>
                <a:cs typeface="Arial Rounded"/>
                <a:sym typeface="Arial Rounded"/>
              </a:defRPr>
            </a:lvl8pPr>
            <a:lvl9pPr indent="0" lvl="8" marL="0" marR="0" rtl="0" algn="r">
              <a:spcBef>
                <a:spcPts val="0"/>
              </a:spcBef>
              <a:buNone/>
              <a:defRPr b="0" i="0" sz="900" u="none" cap="none" strike="noStrike">
                <a:solidFill>
                  <a:srgbClr val="888888"/>
                </a:solidFill>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1 3">
  <p:cSld name="OBJECT_1_7">
    <p:spTree>
      <p:nvGrpSpPr>
        <p:cNvPr id="1359" name="Shape 1359"/>
        <p:cNvGrpSpPr/>
        <p:nvPr/>
      </p:nvGrpSpPr>
      <p:grpSpPr>
        <a:xfrm>
          <a:off x="0" y="0"/>
          <a:ext cx="0" cy="0"/>
          <a:chOff x="0" y="0"/>
          <a:chExt cx="0" cy="0"/>
        </a:xfrm>
      </p:grpSpPr>
      <p:sp>
        <p:nvSpPr>
          <p:cNvPr id="1360" name="Google Shape;1360;p240"/>
          <p:cNvSpPr txBox="1"/>
          <p:nvPr>
            <p:ph type="title"/>
          </p:nvPr>
        </p:nvSpPr>
        <p:spPr>
          <a:xfrm>
            <a:off x="628650" y="376200"/>
            <a:ext cx="7084200" cy="9033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SzPts val="1100"/>
              <a:buNone/>
              <a:defRPr b="0" i="0" sz="2700" u="none" cap="none" strike="noStrike"/>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361" name="Google Shape;1361;p2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1 4">
  <p:cSld name="OBJECT_1_8">
    <p:spTree>
      <p:nvGrpSpPr>
        <p:cNvPr id="1362" name="Shape 1362"/>
        <p:cNvGrpSpPr/>
        <p:nvPr/>
      </p:nvGrpSpPr>
      <p:grpSpPr>
        <a:xfrm>
          <a:off x="0" y="0"/>
          <a:ext cx="0" cy="0"/>
          <a:chOff x="0" y="0"/>
          <a:chExt cx="0" cy="0"/>
        </a:xfrm>
      </p:grpSpPr>
      <p:sp>
        <p:nvSpPr>
          <p:cNvPr id="1363" name="Google Shape;1363;p241"/>
          <p:cNvSpPr txBox="1"/>
          <p:nvPr>
            <p:ph type="title"/>
          </p:nvPr>
        </p:nvSpPr>
        <p:spPr>
          <a:xfrm>
            <a:off x="628650" y="376200"/>
            <a:ext cx="7084200" cy="9033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SzPts val="1100"/>
              <a:buNone/>
              <a:defRPr b="0" i="0" sz="2700" u="none" cap="none" strike="noStrike"/>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364" name="Google Shape;1364;p2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1 1">
  <p:cSld name="TWO_OBJECTS_1_1">
    <p:spTree>
      <p:nvGrpSpPr>
        <p:cNvPr id="1365" name="Shape 1365"/>
        <p:cNvGrpSpPr/>
        <p:nvPr/>
      </p:nvGrpSpPr>
      <p:grpSpPr>
        <a:xfrm>
          <a:off x="0" y="0"/>
          <a:ext cx="0" cy="0"/>
          <a:chOff x="0" y="0"/>
          <a:chExt cx="0" cy="0"/>
        </a:xfrm>
      </p:grpSpPr>
      <p:sp>
        <p:nvSpPr>
          <p:cNvPr id="1366" name="Google Shape;1366;p2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
              <a:t>‹#›</a:t>
            </a:fld>
            <a:endParaRPr/>
          </a:p>
        </p:txBody>
      </p:sp>
      <p:sp>
        <p:nvSpPr>
          <p:cNvPr id="1367" name="Google Shape;1367;p242"/>
          <p:cNvSpPr txBox="1"/>
          <p:nvPr>
            <p:ph idx="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
              <a:t>‹#›</a:t>
            </a:fld>
            <a:endParaRPr/>
          </a:p>
        </p:txBody>
      </p:sp>
      <p:sp>
        <p:nvSpPr>
          <p:cNvPr id="1368" name="Google Shape;1368;p242"/>
          <p:cNvSpPr/>
          <p:nvPr/>
        </p:nvSpPr>
        <p:spPr>
          <a:xfrm>
            <a:off x="-57825" y="5081270"/>
            <a:ext cx="1354200" cy="101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42"/>
          <p:cNvSpPr/>
          <p:nvPr/>
        </p:nvSpPr>
        <p:spPr>
          <a:xfrm>
            <a:off x="1296345" y="5081270"/>
            <a:ext cx="1320900" cy="101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42"/>
          <p:cNvSpPr/>
          <p:nvPr/>
        </p:nvSpPr>
        <p:spPr>
          <a:xfrm>
            <a:off x="2617106" y="5081270"/>
            <a:ext cx="1320900" cy="10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42"/>
          <p:cNvSpPr/>
          <p:nvPr/>
        </p:nvSpPr>
        <p:spPr>
          <a:xfrm>
            <a:off x="3937868" y="5081270"/>
            <a:ext cx="1375200" cy="101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42"/>
          <p:cNvSpPr/>
          <p:nvPr/>
        </p:nvSpPr>
        <p:spPr>
          <a:xfrm>
            <a:off x="5289365" y="5081270"/>
            <a:ext cx="1320900" cy="101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42"/>
          <p:cNvSpPr/>
          <p:nvPr/>
        </p:nvSpPr>
        <p:spPr>
          <a:xfrm>
            <a:off x="6610127" y="5081270"/>
            <a:ext cx="1320900" cy="101100"/>
          </a:xfrm>
          <a:prstGeom prst="rect">
            <a:avLst/>
          </a:prstGeom>
          <a:solidFill>
            <a:srgbClr val="1BAB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42"/>
          <p:cNvSpPr/>
          <p:nvPr/>
        </p:nvSpPr>
        <p:spPr>
          <a:xfrm>
            <a:off x="7930888" y="5081270"/>
            <a:ext cx="1375200" cy="101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42"/>
          <p:cNvSpPr txBox="1"/>
          <p:nvPr>
            <p:ph idx="3"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Arial Rounded"/>
                <a:ea typeface="Arial Rounded"/>
                <a:cs typeface="Arial Rounded"/>
                <a:sym typeface="Arial Rounded"/>
              </a:defRPr>
            </a:lvl1pPr>
            <a:lvl2pPr indent="0" lvl="1" marL="0" marR="0" rtl="0" algn="r">
              <a:spcBef>
                <a:spcPts val="0"/>
              </a:spcBef>
              <a:buNone/>
              <a:defRPr b="0" i="0" sz="900" u="none" cap="none" strike="noStrike">
                <a:solidFill>
                  <a:srgbClr val="888888"/>
                </a:solidFill>
                <a:latin typeface="Arial Rounded"/>
                <a:ea typeface="Arial Rounded"/>
                <a:cs typeface="Arial Rounded"/>
                <a:sym typeface="Arial Rounded"/>
              </a:defRPr>
            </a:lvl2pPr>
            <a:lvl3pPr indent="0" lvl="2" marL="0" marR="0" rtl="0" algn="r">
              <a:spcBef>
                <a:spcPts val="0"/>
              </a:spcBef>
              <a:buNone/>
              <a:defRPr b="0" i="0" sz="900" u="none" cap="none" strike="noStrike">
                <a:solidFill>
                  <a:srgbClr val="888888"/>
                </a:solidFill>
                <a:latin typeface="Arial Rounded"/>
                <a:ea typeface="Arial Rounded"/>
                <a:cs typeface="Arial Rounded"/>
                <a:sym typeface="Arial Rounded"/>
              </a:defRPr>
            </a:lvl3pPr>
            <a:lvl4pPr indent="0" lvl="3" marL="0" marR="0" rtl="0" algn="r">
              <a:spcBef>
                <a:spcPts val="0"/>
              </a:spcBef>
              <a:buNone/>
              <a:defRPr b="0" i="0" sz="900" u="none" cap="none" strike="noStrike">
                <a:solidFill>
                  <a:srgbClr val="888888"/>
                </a:solidFill>
                <a:latin typeface="Arial Rounded"/>
                <a:ea typeface="Arial Rounded"/>
                <a:cs typeface="Arial Rounded"/>
                <a:sym typeface="Arial Rounded"/>
              </a:defRPr>
            </a:lvl4pPr>
            <a:lvl5pPr indent="0" lvl="4" marL="0" marR="0" rtl="0" algn="r">
              <a:spcBef>
                <a:spcPts val="0"/>
              </a:spcBef>
              <a:buNone/>
              <a:defRPr b="0" i="0" sz="900" u="none" cap="none" strike="noStrike">
                <a:solidFill>
                  <a:srgbClr val="888888"/>
                </a:solidFill>
                <a:latin typeface="Arial Rounded"/>
                <a:ea typeface="Arial Rounded"/>
                <a:cs typeface="Arial Rounded"/>
                <a:sym typeface="Arial Rounded"/>
              </a:defRPr>
            </a:lvl5pPr>
            <a:lvl6pPr indent="0" lvl="5" marL="0" marR="0" rtl="0" algn="r">
              <a:spcBef>
                <a:spcPts val="0"/>
              </a:spcBef>
              <a:buNone/>
              <a:defRPr b="0" i="0" sz="900" u="none" cap="none" strike="noStrike">
                <a:solidFill>
                  <a:srgbClr val="888888"/>
                </a:solidFill>
                <a:latin typeface="Arial Rounded"/>
                <a:ea typeface="Arial Rounded"/>
                <a:cs typeface="Arial Rounded"/>
                <a:sym typeface="Arial Rounded"/>
              </a:defRPr>
            </a:lvl6pPr>
            <a:lvl7pPr indent="0" lvl="6" marL="0" marR="0" rtl="0" algn="r">
              <a:spcBef>
                <a:spcPts val="0"/>
              </a:spcBef>
              <a:buNone/>
              <a:defRPr b="0" i="0" sz="900" u="none" cap="none" strike="noStrike">
                <a:solidFill>
                  <a:srgbClr val="888888"/>
                </a:solidFill>
                <a:latin typeface="Arial Rounded"/>
                <a:ea typeface="Arial Rounded"/>
                <a:cs typeface="Arial Rounded"/>
                <a:sym typeface="Arial Rounded"/>
              </a:defRPr>
            </a:lvl7pPr>
            <a:lvl8pPr indent="0" lvl="7" marL="0" marR="0" rtl="0" algn="r">
              <a:spcBef>
                <a:spcPts val="0"/>
              </a:spcBef>
              <a:buNone/>
              <a:defRPr b="0" i="0" sz="900" u="none" cap="none" strike="noStrike">
                <a:solidFill>
                  <a:srgbClr val="888888"/>
                </a:solidFill>
                <a:latin typeface="Arial Rounded"/>
                <a:ea typeface="Arial Rounded"/>
                <a:cs typeface="Arial Rounded"/>
                <a:sym typeface="Arial Rounded"/>
              </a:defRPr>
            </a:lvl8pPr>
            <a:lvl9pPr indent="0" lvl="8" marL="0" marR="0" rtl="0" algn="r">
              <a:spcBef>
                <a:spcPts val="0"/>
              </a:spcBef>
              <a:buNone/>
              <a:defRPr b="0" i="0" sz="900" u="none" cap="none" strike="noStrike">
                <a:solidFill>
                  <a:srgbClr val="888888"/>
                </a:solidFill>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de"/>
              <a:t>‹#›</a:t>
            </a:fld>
            <a:endParaRPr/>
          </a:p>
        </p:txBody>
      </p:sp>
      <p:grpSp>
        <p:nvGrpSpPr>
          <p:cNvPr id="1376" name="Google Shape;1376;p242"/>
          <p:cNvGrpSpPr/>
          <p:nvPr/>
        </p:nvGrpSpPr>
        <p:grpSpPr>
          <a:xfrm>
            <a:off x="186069" y="3294975"/>
            <a:ext cx="8761353" cy="350"/>
            <a:chOff x="186069" y="4133175"/>
            <a:chExt cx="8761353" cy="350"/>
          </a:xfrm>
        </p:grpSpPr>
        <p:cxnSp>
          <p:nvCxnSpPr>
            <p:cNvPr id="1377" name="Google Shape;1377;p242"/>
            <p:cNvCxnSpPr/>
            <p:nvPr/>
          </p:nvCxnSpPr>
          <p:spPr>
            <a:xfrm>
              <a:off x="1079225" y="4133525"/>
              <a:ext cx="6444600" cy="0"/>
            </a:xfrm>
            <a:prstGeom prst="straightConnector1">
              <a:avLst/>
            </a:prstGeom>
            <a:noFill/>
            <a:ln cap="flat" cmpd="sng" w="76200">
              <a:solidFill>
                <a:srgbClr val="1BABE3"/>
              </a:solidFill>
              <a:prstDash val="solid"/>
              <a:round/>
              <a:headEnd len="med" w="med" type="none"/>
              <a:tailEnd len="med" w="med" type="none"/>
            </a:ln>
          </p:spPr>
        </p:cxnSp>
        <p:cxnSp>
          <p:nvCxnSpPr>
            <p:cNvPr id="1378" name="Google Shape;1378;p242"/>
            <p:cNvCxnSpPr/>
            <p:nvPr/>
          </p:nvCxnSpPr>
          <p:spPr>
            <a:xfrm>
              <a:off x="7608085" y="4133175"/>
              <a:ext cx="1125000" cy="0"/>
            </a:xfrm>
            <a:prstGeom prst="straightConnector1">
              <a:avLst/>
            </a:prstGeom>
            <a:noFill/>
            <a:ln cap="flat" cmpd="sng" w="76200">
              <a:solidFill>
                <a:srgbClr val="1BABE3"/>
              </a:solidFill>
              <a:prstDash val="dot"/>
              <a:round/>
              <a:headEnd len="med" w="med" type="none"/>
              <a:tailEnd len="med" w="med" type="none"/>
            </a:ln>
          </p:spPr>
        </p:cxnSp>
        <p:cxnSp>
          <p:nvCxnSpPr>
            <p:cNvPr id="1379" name="Google Shape;1379;p242"/>
            <p:cNvCxnSpPr/>
            <p:nvPr/>
          </p:nvCxnSpPr>
          <p:spPr>
            <a:xfrm>
              <a:off x="7761522" y="4133175"/>
              <a:ext cx="1185900" cy="0"/>
            </a:xfrm>
            <a:prstGeom prst="straightConnector1">
              <a:avLst/>
            </a:prstGeom>
            <a:noFill/>
            <a:ln cap="flat" cmpd="sng" w="76200">
              <a:solidFill>
                <a:srgbClr val="1BABE3"/>
              </a:solidFill>
              <a:prstDash val="dot"/>
              <a:round/>
              <a:headEnd len="med" w="med" type="none"/>
              <a:tailEnd len="med" w="med" type="none"/>
            </a:ln>
          </p:spPr>
        </p:cxnSp>
        <p:grpSp>
          <p:nvGrpSpPr>
            <p:cNvPr id="1380" name="Google Shape;1380;p242"/>
            <p:cNvGrpSpPr/>
            <p:nvPr/>
          </p:nvGrpSpPr>
          <p:grpSpPr>
            <a:xfrm>
              <a:off x="186069" y="4133175"/>
              <a:ext cx="1339337" cy="0"/>
              <a:chOff x="186069" y="4133175"/>
              <a:chExt cx="1339337" cy="0"/>
            </a:xfrm>
          </p:grpSpPr>
          <p:cxnSp>
            <p:nvCxnSpPr>
              <p:cNvPr id="1381" name="Google Shape;1381;p242"/>
              <p:cNvCxnSpPr/>
              <p:nvPr/>
            </p:nvCxnSpPr>
            <p:spPr>
              <a:xfrm>
                <a:off x="186069" y="4133175"/>
                <a:ext cx="1125000" cy="0"/>
              </a:xfrm>
              <a:prstGeom prst="straightConnector1">
                <a:avLst/>
              </a:prstGeom>
              <a:noFill/>
              <a:ln cap="flat" cmpd="sng" w="76200">
                <a:solidFill>
                  <a:srgbClr val="1BABE3"/>
                </a:solidFill>
                <a:prstDash val="dot"/>
                <a:round/>
                <a:headEnd len="med" w="med" type="none"/>
                <a:tailEnd len="med" w="med" type="none"/>
              </a:ln>
            </p:spPr>
          </p:cxnSp>
          <p:cxnSp>
            <p:nvCxnSpPr>
              <p:cNvPr id="1382" name="Google Shape;1382;p242"/>
              <p:cNvCxnSpPr/>
              <p:nvPr/>
            </p:nvCxnSpPr>
            <p:spPr>
              <a:xfrm>
                <a:off x="339506" y="4133175"/>
                <a:ext cx="1185900" cy="0"/>
              </a:xfrm>
              <a:prstGeom prst="straightConnector1">
                <a:avLst/>
              </a:prstGeom>
              <a:noFill/>
              <a:ln cap="flat" cmpd="sng" w="76200">
                <a:solidFill>
                  <a:srgbClr val="1BABE3"/>
                </a:solidFill>
                <a:prstDash val="dot"/>
                <a:round/>
                <a:headEnd len="med" w="med" type="none"/>
                <a:tailEnd len="med" w="med" type="none"/>
              </a:ln>
            </p:spPr>
          </p:cxnSp>
        </p:grpSp>
      </p:gr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83" name="Shape 1383"/>
        <p:cNvGrpSpPr/>
        <p:nvPr/>
      </p:nvGrpSpPr>
      <p:grpSpPr>
        <a:xfrm>
          <a:off x="0" y="0"/>
          <a:ext cx="0" cy="0"/>
          <a:chOff x="0" y="0"/>
          <a:chExt cx="0" cy="0"/>
        </a:xfrm>
      </p:grpSpPr>
      <p:sp>
        <p:nvSpPr>
          <p:cNvPr id="1384" name="Google Shape;1384;p243"/>
          <p:cNvSpPr txBox="1"/>
          <p:nvPr>
            <p:ph type="title"/>
          </p:nvPr>
        </p:nvSpPr>
        <p:spPr>
          <a:xfrm>
            <a:off x="387900" y="292625"/>
            <a:ext cx="8520600" cy="572700"/>
          </a:xfrm>
          <a:prstGeom prst="rect">
            <a:avLst/>
          </a:prstGeom>
        </p:spPr>
        <p:txBody>
          <a:bodyPr anchorCtr="0" anchor="ctr" bIns="68575" lIns="68575" spcFirstLastPara="1" rIns="68575" wrap="square" tIns="68575">
            <a:no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85" name="Google Shape;1385;p243"/>
          <p:cNvSpPr txBox="1"/>
          <p:nvPr>
            <p:ph idx="1" type="body"/>
          </p:nvPr>
        </p:nvSpPr>
        <p:spPr>
          <a:xfrm>
            <a:off x="894125" y="1152475"/>
            <a:ext cx="7938300" cy="3416400"/>
          </a:xfrm>
          <a:prstGeom prst="rect">
            <a:avLst/>
          </a:prstGeom>
        </p:spPr>
        <p:txBody>
          <a:bodyPr anchorCtr="0" anchor="t" bIns="91425" lIns="91425" spcFirstLastPara="1" rIns="91425" wrap="square" tIns="91425">
            <a:no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1386" name="Google Shape;1386;p2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p:cSld name="OBJECT_2">
    <p:spTree>
      <p:nvGrpSpPr>
        <p:cNvPr id="1387" name="Shape 1387"/>
        <p:cNvGrpSpPr/>
        <p:nvPr/>
      </p:nvGrpSpPr>
      <p:grpSpPr>
        <a:xfrm>
          <a:off x="0" y="0"/>
          <a:ext cx="0" cy="0"/>
          <a:chOff x="0" y="0"/>
          <a:chExt cx="0" cy="0"/>
        </a:xfrm>
      </p:grpSpPr>
      <p:sp>
        <p:nvSpPr>
          <p:cNvPr id="1388" name="Google Shape;1388;p244"/>
          <p:cNvSpPr txBox="1"/>
          <p:nvPr>
            <p:ph type="title"/>
          </p:nvPr>
        </p:nvSpPr>
        <p:spPr>
          <a:xfrm>
            <a:off x="628650" y="376200"/>
            <a:ext cx="7084200" cy="9033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SzPts val="1100"/>
              <a:buNone/>
              <a:defRPr b="0" i="0" sz="2700" u="none" cap="none" strike="noStrike"/>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389" name="Google Shape;1389;p244"/>
          <p:cNvSpPr txBox="1"/>
          <p:nvPr>
            <p:ph idx="1" type="body"/>
          </p:nvPr>
        </p:nvSpPr>
        <p:spPr>
          <a:xfrm>
            <a:off x="628650" y="1628029"/>
            <a:ext cx="7886700" cy="30048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Char char="•"/>
              <a:defRPr b="0" i="0" sz="2100" u="none" cap="none" strike="noStrike">
                <a:solidFill>
                  <a:schemeClr val="dk1"/>
                </a:solidFill>
              </a:defRPr>
            </a:lvl1pPr>
            <a:lvl2pPr indent="-342900" lvl="1" marL="914400" marR="0" rtl="0" algn="l">
              <a:lnSpc>
                <a:spcPct val="115000"/>
              </a:lnSpc>
              <a:spcBef>
                <a:spcPts val="400"/>
              </a:spcBef>
              <a:spcAft>
                <a:spcPts val="0"/>
              </a:spcAft>
              <a:buClr>
                <a:schemeClr val="dk1"/>
              </a:buClr>
              <a:buSzPts val="1800"/>
              <a:buChar char="•"/>
              <a:defRPr b="0" i="0" sz="1800" u="none" cap="none" strike="noStrike">
                <a:solidFill>
                  <a:schemeClr val="dk1"/>
                </a:solidFill>
              </a:defRPr>
            </a:lvl2pPr>
            <a:lvl3pPr indent="-323850" lvl="2" marL="1371600" marR="0" rtl="0" algn="l">
              <a:lnSpc>
                <a:spcPct val="115000"/>
              </a:lnSpc>
              <a:spcBef>
                <a:spcPts val="400"/>
              </a:spcBef>
              <a:spcAft>
                <a:spcPts val="0"/>
              </a:spcAft>
              <a:buClr>
                <a:schemeClr val="dk1"/>
              </a:buClr>
              <a:buSzPts val="1500"/>
              <a:buChar char="•"/>
              <a:defRPr b="0" i="0" sz="1500" u="none" cap="none" strike="noStrike">
                <a:solidFill>
                  <a:schemeClr val="dk1"/>
                </a:solidFill>
              </a:defRPr>
            </a:lvl3pPr>
            <a:lvl4pPr indent="-317500" lvl="3" marL="1828800" marR="0" rtl="0" algn="l">
              <a:lnSpc>
                <a:spcPct val="115000"/>
              </a:lnSpc>
              <a:spcBef>
                <a:spcPts val="400"/>
              </a:spcBef>
              <a:spcAft>
                <a:spcPts val="0"/>
              </a:spcAft>
              <a:buClr>
                <a:schemeClr val="dk1"/>
              </a:buClr>
              <a:buSzPts val="1400"/>
              <a:buChar char="•"/>
              <a:defRPr b="0" i="0" sz="1400" u="none" cap="none" strike="noStrike">
                <a:solidFill>
                  <a:schemeClr val="dk1"/>
                </a:solidFill>
              </a:defRPr>
            </a:lvl4pPr>
            <a:lvl5pPr indent="-317500" lvl="4" marL="2286000" marR="0" rtl="0" algn="l">
              <a:lnSpc>
                <a:spcPct val="115000"/>
              </a:lnSpc>
              <a:spcBef>
                <a:spcPts val="400"/>
              </a:spcBef>
              <a:spcAft>
                <a:spcPts val="0"/>
              </a:spcAft>
              <a:buClr>
                <a:schemeClr val="dk1"/>
              </a:buClr>
              <a:buSzPts val="1400"/>
              <a:buChar char="•"/>
              <a:defRPr b="0" i="0" sz="1400" u="none" cap="none" strike="noStrike">
                <a:solidFill>
                  <a:schemeClr val="dk1"/>
                </a:solidFill>
              </a:defRPr>
            </a:lvl5pPr>
            <a:lvl6pPr indent="-317500" lvl="5" marL="2743200" marR="0" rtl="0" algn="l">
              <a:lnSpc>
                <a:spcPct val="115000"/>
              </a:lnSpc>
              <a:spcBef>
                <a:spcPts val="400"/>
              </a:spcBef>
              <a:spcAft>
                <a:spcPts val="0"/>
              </a:spcAft>
              <a:buClr>
                <a:schemeClr val="dk1"/>
              </a:buClr>
              <a:buSzPts val="1400"/>
              <a:buChar char="•"/>
              <a:defRPr b="0" i="0" sz="1400" u="none" cap="none" strike="noStrike">
                <a:solidFill>
                  <a:schemeClr val="dk1"/>
                </a:solidFill>
              </a:defRPr>
            </a:lvl6pPr>
            <a:lvl7pPr indent="-317500" lvl="6" marL="3200400" marR="0" rtl="0" algn="l">
              <a:lnSpc>
                <a:spcPct val="115000"/>
              </a:lnSpc>
              <a:spcBef>
                <a:spcPts val="400"/>
              </a:spcBef>
              <a:spcAft>
                <a:spcPts val="0"/>
              </a:spcAft>
              <a:buClr>
                <a:schemeClr val="dk1"/>
              </a:buClr>
              <a:buSzPts val="1400"/>
              <a:buChar char="•"/>
              <a:defRPr b="0" i="0" sz="1400" u="none" cap="none" strike="noStrike">
                <a:solidFill>
                  <a:schemeClr val="dk1"/>
                </a:solidFill>
              </a:defRPr>
            </a:lvl7pPr>
            <a:lvl8pPr indent="-317500" lvl="7" marL="3657600" marR="0" rtl="0" algn="l">
              <a:lnSpc>
                <a:spcPct val="115000"/>
              </a:lnSpc>
              <a:spcBef>
                <a:spcPts val="400"/>
              </a:spcBef>
              <a:spcAft>
                <a:spcPts val="0"/>
              </a:spcAft>
              <a:buClr>
                <a:schemeClr val="dk1"/>
              </a:buClr>
              <a:buSzPts val="1400"/>
              <a:buChar char="•"/>
              <a:defRPr b="0" i="0" sz="1400" u="none" cap="none" strike="noStrike">
                <a:solidFill>
                  <a:schemeClr val="dk1"/>
                </a:solidFill>
              </a:defRPr>
            </a:lvl8pPr>
            <a:lvl9pPr indent="-317500" lvl="8" marL="4114800" marR="0" rtl="0" algn="l">
              <a:lnSpc>
                <a:spcPct val="115000"/>
              </a:lnSpc>
              <a:spcBef>
                <a:spcPts val="400"/>
              </a:spcBef>
              <a:spcAft>
                <a:spcPts val="0"/>
              </a:spcAft>
              <a:buClr>
                <a:schemeClr val="dk1"/>
              </a:buClr>
              <a:buSzPts val="1400"/>
              <a:buChar char="•"/>
              <a:defRPr b="0" i="0" sz="1400" u="none" cap="none" strike="noStrike">
                <a:solidFill>
                  <a:schemeClr val="dk1"/>
                </a:solidFill>
              </a:defRPr>
            </a:lvl9pPr>
          </a:lstStyle>
          <a:p/>
        </p:txBody>
      </p:sp>
      <p:sp>
        <p:nvSpPr>
          <p:cNvPr id="1390" name="Google Shape;1390;p2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p:cSld name="CUSTOM_9">
    <p:spTree>
      <p:nvGrpSpPr>
        <p:cNvPr id="153" name="Shape 153"/>
        <p:cNvGrpSpPr/>
        <p:nvPr/>
      </p:nvGrpSpPr>
      <p:grpSpPr>
        <a:xfrm>
          <a:off x="0" y="0"/>
          <a:ext cx="0" cy="0"/>
          <a:chOff x="0" y="0"/>
          <a:chExt cx="0" cy="0"/>
        </a:xfrm>
      </p:grpSpPr>
      <p:sp>
        <p:nvSpPr>
          <p:cNvPr id="154" name="Google Shape;154;p26"/>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6"/>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6"/>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6"/>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6"/>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6"/>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0" name="Google Shape;160;p26"/>
          <p:cNvPicPr preferRelativeResize="0"/>
          <p:nvPr/>
        </p:nvPicPr>
        <p:blipFill rotWithShape="1">
          <a:blip r:embed="rId2">
            <a:alphaModFix/>
          </a:blip>
          <a:srcRect b="23219" l="0" r="0" t="16060"/>
          <a:stretch/>
        </p:blipFill>
        <p:spPr>
          <a:xfrm>
            <a:off x="7188725" y="171775"/>
            <a:ext cx="1854623" cy="315875"/>
          </a:xfrm>
          <a:prstGeom prst="rect">
            <a:avLst/>
          </a:prstGeom>
          <a:noFill/>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p:cSld name="TITLE_3">
    <p:bg>
      <p:bgPr>
        <a:noFill/>
      </p:bgPr>
    </p:bg>
    <p:spTree>
      <p:nvGrpSpPr>
        <p:cNvPr id="1391" name="Shape 1391"/>
        <p:cNvGrpSpPr/>
        <p:nvPr/>
      </p:nvGrpSpPr>
      <p:grpSpPr>
        <a:xfrm>
          <a:off x="0" y="0"/>
          <a:ext cx="0" cy="0"/>
          <a:chOff x="0" y="0"/>
          <a:chExt cx="0" cy="0"/>
        </a:xfrm>
      </p:grpSpPr>
      <p:pic>
        <p:nvPicPr>
          <p:cNvPr id="1392" name="Google Shape;1392;p245"/>
          <p:cNvPicPr preferRelativeResize="0"/>
          <p:nvPr/>
        </p:nvPicPr>
        <p:blipFill>
          <a:blip r:embed="rId2">
            <a:alphaModFix/>
          </a:blip>
          <a:stretch>
            <a:fillRect/>
          </a:stretch>
        </p:blipFill>
        <p:spPr>
          <a:xfrm>
            <a:off x="6334772" y="285228"/>
            <a:ext cx="2620254" cy="397800"/>
          </a:xfrm>
          <a:prstGeom prst="rect">
            <a:avLst/>
          </a:prstGeom>
          <a:noFill/>
          <a:ln>
            <a:noFill/>
          </a:ln>
        </p:spPr>
      </p:pic>
      <p:pic>
        <p:nvPicPr>
          <p:cNvPr id="1393" name="Google Shape;1393;p245"/>
          <p:cNvPicPr preferRelativeResize="0"/>
          <p:nvPr/>
        </p:nvPicPr>
        <p:blipFill>
          <a:blip r:embed="rId3">
            <a:alphaModFix/>
          </a:blip>
          <a:stretch>
            <a:fillRect/>
          </a:stretch>
        </p:blipFill>
        <p:spPr>
          <a:xfrm>
            <a:off x="5" y="1753923"/>
            <a:ext cx="9153700" cy="3405158"/>
          </a:xfrm>
          <a:prstGeom prst="rect">
            <a:avLst/>
          </a:prstGeom>
          <a:noFill/>
          <a:ln>
            <a:noFill/>
          </a:ln>
        </p:spPr>
      </p:pic>
      <p:sp>
        <p:nvSpPr>
          <p:cNvPr id="1394" name="Google Shape;1394;p245"/>
          <p:cNvSpPr txBox="1"/>
          <p:nvPr>
            <p:ph type="ctrTitle"/>
          </p:nvPr>
        </p:nvSpPr>
        <p:spPr>
          <a:xfrm>
            <a:off x="273500" y="250790"/>
            <a:ext cx="5499600" cy="1019100"/>
          </a:xfrm>
          <a:prstGeom prst="rect">
            <a:avLst/>
          </a:prstGeom>
          <a:noFill/>
          <a:ln>
            <a:noFill/>
          </a:ln>
        </p:spPr>
        <p:txBody>
          <a:bodyPr anchorCtr="0" anchor="b" bIns="68575" lIns="68575" spcFirstLastPara="1" rIns="68575" wrap="square" tIns="68575">
            <a:noAutofit/>
          </a:bodyPr>
          <a:lstStyle>
            <a:lvl1pPr indent="0" lvl="0" marL="0" marR="0" rtl="0">
              <a:lnSpc>
                <a:spcPct val="90000"/>
              </a:lnSpc>
              <a:spcBef>
                <a:spcPts val="0"/>
              </a:spcBef>
              <a:spcAft>
                <a:spcPts val="0"/>
              </a:spcAft>
              <a:buClr>
                <a:schemeClr val="accent3"/>
              </a:buClr>
              <a:buSzPts val="1100"/>
              <a:buNone/>
              <a:defRPr b="1" i="0" u="none" cap="none" strike="noStrike">
                <a:solidFill>
                  <a:schemeClr val="accent3"/>
                </a:solidFill>
              </a:defRPr>
            </a:lvl1pPr>
            <a:lvl2pPr indent="0" lvl="1" rtl="0">
              <a:spcBef>
                <a:spcPts val="0"/>
              </a:spcBef>
              <a:spcAft>
                <a:spcPts val="0"/>
              </a:spcAft>
              <a:buClr>
                <a:schemeClr val="accent3"/>
              </a:buClr>
              <a:buSzPts val="1100"/>
              <a:buNone/>
              <a:defRPr b="1" sz="1400">
                <a:solidFill>
                  <a:schemeClr val="accent3"/>
                </a:solidFill>
              </a:defRPr>
            </a:lvl2pPr>
            <a:lvl3pPr indent="0" lvl="2" rtl="0">
              <a:spcBef>
                <a:spcPts val="0"/>
              </a:spcBef>
              <a:spcAft>
                <a:spcPts val="0"/>
              </a:spcAft>
              <a:buClr>
                <a:schemeClr val="accent3"/>
              </a:buClr>
              <a:buSzPts val="1100"/>
              <a:buNone/>
              <a:defRPr b="1" sz="1400">
                <a:solidFill>
                  <a:schemeClr val="accent3"/>
                </a:solidFill>
              </a:defRPr>
            </a:lvl3pPr>
            <a:lvl4pPr indent="0" lvl="3" rtl="0">
              <a:spcBef>
                <a:spcPts val="0"/>
              </a:spcBef>
              <a:spcAft>
                <a:spcPts val="0"/>
              </a:spcAft>
              <a:buClr>
                <a:schemeClr val="accent3"/>
              </a:buClr>
              <a:buSzPts val="1100"/>
              <a:buNone/>
              <a:defRPr b="1" sz="1400">
                <a:solidFill>
                  <a:schemeClr val="accent3"/>
                </a:solidFill>
              </a:defRPr>
            </a:lvl4pPr>
            <a:lvl5pPr indent="0" lvl="4" rtl="0">
              <a:spcBef>
                <a:spcPts val="0"/>
              </a:spcBef>
              <a:spcAft>
                <a:spcPts val="0"/>
              </a:spcAft>
              <a:buClr>
                <a:schemeClr val="accent3"/>
              </a:buClr>
              <a:buSzPts val="1100"/>
              <a:buNone/>
              <a:defRPr b="1" sz="1400">
                <a:solidFill>
                  <a:schemeClr val="accent3"/>
                </a:solidFill>
              </a:defRPr>
            </a:lvl5pPr>
            <a:lvl6pPr indent="0" lvl="5" rtl="0">
              <a:spcBef>
                <a:spcPts val="0"/>
              </a:spcBef>
              <a:spcAft>
                <a:spcPts val="0"/>
              </a:spcAft>
              <a:buClr>
                <a:schemeClr val="accent3"/>
              </a:buClr>
              <a:buSzPts val="1100"/>
              <a:buNone/>
              <a:defRPr b="1" sz="1400">
                <a:solidFill>
                  <a:schemeClr val="accent3"/>
                </a:solidFill>
              </a:defRPr>
            </a:lvl6pPr>
            <a:lvl7pPr indent="0" lvl="6" rtl="0">
              <a:spcBef>
                <a:spcPts val="0"/>
              </a:spcBef>
              <a:spcAft>
                <a:spcPts val="0"/>
              </a:spcAft>
              <a:buClr>
                <a:schemeClr val="accent3"/>
              </a:buClr>
              <a:buSzPts val="1100"/>
              <a:buNone/>
              <a:defRPr b="1" sz="1400">
                <a:solidFill>
                  <a:schemeClr val="accent3"/>
                </a:solidFill>
              </a:defRPr>
            </a:lvl7pPr>
            <a:lvl8pPr indent="0" lvl="7" rtl="0">
              <a:spcBef>
                <a:spcPts val="0"/>
              </a:spcBef>
              <a:spcAft>
                <a:spcPts val="0"/>
              </a:spcAft>
              <a:buClr>
                <a:schemeClr val="accent3"/>
              </a:buClr>
              <a:buSzPts val="1100"/>
              <a:buNone/>
              <a:defRPr b="1" sz="1400">
                <a:solidFill>
                  <a:schemeClr val="accent3"/>
                </a:solidFill>
              </a:defRPr>
            </a:lvl8pPr>
            <a:lvl9pPr indent="0" lvl="8" rtl="0">
              <a:spcBef>
                <a:spcPts val="0"/>
              </a:spcBef>
              <a:spcAft>
                <a:spcPts val="0"/>
              </a:spcAft>
              <a:buClr>
                <a:schemeClr val="accent3"/>
              </a:buClr>
              <a:buSzPts val="1100"/>
              <a:buNone/>
              <a:defRPr b="1" sz="1400">
                <a:solidFill>
                  <a:schemeClr val="accent3"/>
                </a:solidFill>
              </a:defRPr>
            </a:lvl9pPr>
          </a:lstStyle>
          <a:p/>
        </p:txBody>
      </p:sp>
      <p:sp>
        <p:nvSpPr>
          <p:cNvPr id="1395" name="Google Shape;1395;p245"/>
          <p:cNvSpPr txBox="1"/>
          <p:nvPr>
            <p:ph idx="1" type="subTitle"/>
          </p:nvPr>
        </p:nvSpPr>
        <p:spPr>
          <a:xfrm>
            <a:off x="276376" y="1252020"/>
            <a:ext cx="7303500" cy="3978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800"/>
              </a:spcBef>
              <a:spcAft>
                <a:spcPts val="0"/>
              </a:spcAft>
              <a:buClr>
                <a:schemeClr val="accent5"/>
              </a:buClr>
              <a:buSzPts val="2100"/>
              <a:buNone/>
              <a:defRPr sz="1800" u="none" cap="none" strike="noStrike">
                <a:solidFill>
                  <a:schemeClr val="accent5"/>
                </a:solidFill>
              </a:defRPr>
            </a:lvl1pPr>
            <a:lvl2pPr indent="0" lvl="1" marL="342900" marR="0" rtl="0" algn="ctr">
              <a:lnSpc>
                <a:spcPct val="90000"/>
              </a:lnSpc>
              <a:spcBef>
                <a:spcPts val="400"/>
              </a:spcBef>
              <a:spcAft>
                <a:spcPts val="0"/>
              </a:spcAft>
              <a:buClr>
                <a:schemeClr val="accent1"/>
              </a:buClr>
              <a:buSzPts val="1800"/>
              <a:buNone/>
              <a:defRPr sz="1500" u="none" cap="none" strike="noStrike">
                <a:solidFill>
                  <a:schemeClr val="accent1"/>
                </a:solidFill>
              </a:defRPr>
            </a:lvl2pPr>
            <a:lvl3pPr indent="0" lvl="2" marL="685800" marR="0" rtl="0" algn="ctr">
              <a:lnSpc>
                <a:spcPct val="90000"/>
              </a:lnSpc>
              <a:spcBef>
                <a:spcPts val="400"/>
              </a:spcBef>
              <a:spcAft>
                <a:spcPts val="0"/>
              </a:spcAft>
              <a:buClr>
                <a:schemeClr val="accent1"/>
              </a:buClr>
              <a:buSzPts val="1500"/>
              <a:buNone/>
              <a:defRPr sz="1400" u="none" cap="none" strike="noStrike">
                <a:solidFill>
                  <a:schemeClr val="accent1"/>
                </a:solidFill>
              </a:defRPr>
            </a:lvl3pPr>
            <a:lvl4pPr indent="0" lvl="3" marL="1028700" marR="0" rtl="0" algn="ctr">
              <a:lnSpc>
                <a:spcPct val="90000"/>
              </a:lnSpc>
              <a:spcBef>
                <a:spcPts val="400"/>
              </a:spcBef>
              <a:spcAft>
                <a:spcPts val="0"/>
              </a:spcAft>
              <a:buClr>
                <a:schemeClr val="accent1"/>
              </a:buClr>
              <a:buSzPts val="1400"/>
              <a:buNone/>
              <a:defRPr sz="1200" u="none" cap="none" strike="noStrike">
                <a:solidFill>
                  <a:schemeClr val="accent1"/>
                </a:solidFill>
              </a:defRPr>
            </a:lvl4pPr>
            <a:lvl5pPr indent="0" lvl="4" marL="1371600" marR="0" rtl="0" algn="ctr">
              <a:lnSpc>
                <a:spcPct val="90000"/>
              </a:lnSpc>
              <a:spcBef>
                <a:spcPts val="400"/>
              </a:spcBef>
              <a:spcAft>
                <a:spcPts val="0"/>
              </a:spcAft>
              <a:buClr>
                <a:schemeClr val="accent1"/>
              </a:buClr>
              <a:buSzPts val="1400"/>
              <a:buNone/>
              <a:defRPr sz="1200" u="none" cap="none" strike="noStrike">
                <a:solidFill>
                  <a:schemeClr val="accent1"/>
                </a:solidFill>
              </a:defRPr>
            </a:lvl5pPr>
            <a:lvl6pPr indent="0" lvl="5" marL="1714500" marR="0" rtl="0" algn="ctr">
              <a:lnSpc>
                <a:spcPct val="90000"/>
              </a:lnSpc>
              <a:spcBef>
                <a:spcPts val="400"/>
              </a:spcBef>
              <a:spcAft>
                <a:spcPts val="0"/>
              </a:spcAft>
              <a:buClr>
                <a:schemeClr val="accent1"/>
              </a:buClr>
              <a:buSzPts val="1400"/>
              <a:buNone/>
              <a:defRPr sz="1200" u="none" cap="none" strike="noStrike">
                <a:solidFill>
                  <a:schemeClr val="accent1"/>
                </a:solidFill>
              </a:defRPr>
            </a:lvl6pPr>
            <a:lvl7pPr indent="0" lvl="6" marL="2057400" marR="0" rtl="0" algn="ctr">
              <a:lnSpc>
                <a:spcPct val="90000"/>
              </a:lnSpc>
              <a:spcBef>
                <a:spcPts val="400"/>
              </a:spcBef>
              <a:spcAft>
                <a:spcPts val="0"/>
              </a:spcAft>
              <a:buClr>
                <a:schemeClr val="accent1"/>
              </a:buClr>
              <a:buSzPts val="1400"/>
              <a:buNone/>
              <a:defRPr sz="1200" u="none" cap="none" strike="noStrike">
                <a:solidFill>
                  <a:schemeClr val="accent1"/>
                </a:solidFill>
              </a:defRPr>
            </a:lvl7pPr>
            <a:lvl8pPr indent="0" lvl="7" marL="2400300" marR="0" rtl="0" algn="ctr">
              <a:lnSpc>
                <a:spcPct val="90000"/>
              </a:lnSpc>
              <a:spcBef>
                <a:spcPts val="400"/>
              </a:spcBef>
              <a:spcAft>
                <a:spcPts val="0"/>
              </a:spcAft>
              <a:buClr>
                <a:schemeClr val="accent1"/>
              </a:buClr>
              <a:buSzPts val="1400"/>
              <a:buNone/>
              <a:defRPr sz="1200" u="none" cap="none" strike="noStrike">
                <a:solidFill>
                  <a:schemeClr val="accent1"/>
                </a:solidFill>
              </a:defRPr>
            </a:lvl8pPr>
            <a:lvl9pPr indent="0" lvl="8" marL="2743200" marR="0" rtl="0" algn="ctr">
              <a:lnSpc>
                <a:spcPct val="90000"/>
              </a:lnSpc>
              <a:spcBef>
                <a:spcPts val="400"/>
              </a:spcBef>
              <a:spcAft>
                <a:spcPts val="0"/>
              </a:spcAft>
              <a:buClr>
                <a:schemeClr val="accent1"/>
              </a:buClr>
              <a:buSzPts val="1400"/>
              <a:buNone/>
              <a:defRPr sz="1200" u="none" cap="none" strike="noStrike">
                <a:solidFill>
                  <a:schemeClr val="accent1"/>
                </a:solidFill>
              </a:defRPr>
            </a:lvl9pPr>
          </a:lstStyle>
          <a:p/>
        </p:txBody>
      </p:sp>
      <p:sp>
        <p:nvSpPr>
          <p:cNvPr id="1396" name="Google Shape;1396;p245"/>
          <p:cNvSpPr/>
          <p:nvPr/>
        </p:nvSpPr>
        <p:spPr>
          <a:xfrm>
            <a:off x="7782517" y="1230625"/>
            <a:ext cx="1125900" cy="1125900"/>
          </a:xfrm>
          <a:prstGeom prst="ellipse">
            <a:avLst/>
          </a:prstGeom>
          <a:solidFill>
            <a:schemeClr val="accent6"/>
          </a:solidFill>
          <a:ln cap="flat" cmpd="sng" w="2286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de">
                <a:latin typeface="Helvetica Neue"/>
                <a:ea typeface="Helvetica Neue"/>
                <a:cs typeface="Helvetica Neue"/>
                <a:sym typeface="Helvetica Neue"/>
              </a:rPr>
              <a:t>JOIN !</a:t>
            </a:r>
            <a:endParaRPr b="1">
              <a:latin typeface="Helvetica Neue"/>
              <a:ea typeface="Helvetica Neue"/>
              <a:cs typeface="Helvetica Neue"/>
              <a:sym typeface="Helvetica Neue"/>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überschrift">
  <p:cSld name="SECTION_HEADER_2">
    <p:spTree>
      <p:nvGrpSpPr>
        <p:cNvPr id="1397" name="Shape 1397"/>
        <p:cNvGrpSpPr/>
        <p:nvPr/>
      </p:nvGrpSpPr>
      <p:grpSpPr>
        <a:xfrm>
          <a:off x="0" y="0"/>
          <a:ext cx="0" cy="0"/>
          <a:chOff x="0" y="0"/>
          <a:chExt cx="0" cy="0"/>
        </a:xfrm>
      </p:grpSpPr>
      <p:sp>
        <p:nvSpPr>
          <p:cNvPr id="1398" name="Google Shape;1398;p246"/>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SzPts val="1100"/>
              <a:buNone/>
              <a:defRPr b="1" sz="3200" cap="none"/>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9" name="Google Shape;1399;p246"/>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noAutofit/>
          </a:bodyPr>
          <a:lstStyle>
            <a:lvl1pPr indent="-228600" lvl="0" marL="457200" rtl="0" algn="l">
              <a:lnSpc>
                <a:spcPct val="143750"/>
              </a:lnSpc>
              <a:spcBef>
                <a:spcPts val="400"/>
              </a:spcBef>
              <a:spcAft>
                <a:spcPts val="0"/>
              </a:spcAft>
              <a:buClr>
                <a:srgbClr val="8C9EAD"/>
              </a:buClr>
              <a:buSzPts val="2000"/>
              <a:buNone/>
              <a:defRPr sz="2000">
                <a:solidFill>
                  <a:srgbClr val="8C9EAD"/>
                </a:solidFill>
              </a:defRPr>
            </a:lvl1pPr>
            <a:lvl2pPr indent="-228600" lvl="1" marL="914400" rtl="0" algn="l">
              <a:spcBef>
                <a:spcPts val="360"/>
              </a:spcBef>
              <a:spcAft>
                <a:spcPts val="0"/>
              </a:spcAft>
              <a:buClr>
                <a:srgbClr val="8C9EAD"/>
              </a:buClr>
              <a:buSzPts val="1800"/>
              <a:buNone/>
              <a:defRPr sz="1800">
                <a:solidFill>
                  <a:srgbClr val="8C9EAD"/>
                </a:solidFill>
              </a:defRPr>
            </a:lvl2pPr>
            <a:lvl3pPr indent="-228600" lvl="2" marL="1371600" rtl="0" algn="l">
              <a:spcBef>
                <a:spcPts val="320"/>
              </a:spcBef>
              <a:spcAft>
                <a:spcPts val="0"/>
              </a:spcAft>
              <a:buClr>
                <a:srgbClr val="8C9EAD"/>
              </a:buClr>
              <a:buSzPts val="1600"/>
              <a:buNone/>
              <a:defRPr sz="1600">
                <a:solidFill>
                  <a:srgbClr val="8C9EAD"/>
                </a:solidFill>
              </a:defRPr>
            </a:lvl3pPr>
            <a:lvl4pPr indent="-228600" lvl="3" marL="1828800" rtl="0" algn="l">
              <a:spcBef>
                <a:spcPts val="280"/>
              </a:spcBef>
              <a:spcAft>
                <a:spcPts val="0"/>
              </a:spcAft>
              <a:buClr>
                <a:srgbClr val="8C9EAD"/>
              </a:buClr>
              <a:buSzPts val="1400"/>
              <a:buNone/>
              <a:defRPr sz="1400">
                <a:solidFill>
                  <a:srgbClr val="8C9EAD"/>
                </a:solidFill>
              </a:defRPr>
            </a:lvl4pPr>
            <a:lvl5pPr indent="-228600" lvl="4" marL="2286000" rtl="0" algn="l">
              <a:spcBef>
                <a:spcPts val="280"/>
              </a:spcBef>
              <a:spcAft>
                <a:spcPts val="0"/>
              </a:spcAft>
              <a:buClr>
                <a:srgbClr val="8C9EAD"/>
              </a:buClr>
              <a:buSzPts val="1400"/>
              <a:buNone/>
              <a:defRPr sz="1400">
                <a:solidFill>
                  <a:srgbClr val="8C9EAD"/>
                </a:solidFill>
              </a:defRPr>
            </a:lvl5pPr>
            <a:lvl6pPr indent="-228600" lvl="5" marL="2743200" rtl="0" algn="l">
              <a:spcBef>
                <a:spcPts val="280"/>
              </a:spcBef>
              <a:spcAft>
                <a:spcPts val="0"/>
              </a:spcAft>
              <a:buClr>
                <a:srgbClr val="8C9EAD"/>
              </a:buClr>
              <a:buSzPts val="1400"/>
              <a:buNone/>
              <a:defRPr sz="1400">
                <a:solidFill>
                  <a:srgbClr val="8C9EAD"/>
                </a:solidFill>
              </a:defRPr>
            </a:lvl6pPr>
            <a:lvl7pPr indent="-228600" lvl="6" marL="3200400" rtl="0" algn="l">
              <a:spcBef>
                <a:spcPts val="280"/>
              </a:spcBef>
              <a:spcAft>
                <a:spcPts val="0"/>
              </a:spcAft>
              <a:buClr>
                <a:srgbClr val="8C9EAD"/>
              </a:buClr>
              <a:buSzPts val="1400"/>
              <a:buNone/>
              <a:defRPr sz="1400">
                <a:solidFill>
                  <a:srgbClr val="8C9EAD"/>
                </a:solidFill>
              </a:defRPr>
            </a:lvl7pPr>
            <a:lvl8pPr indent="-228600" lvl="7" marL="3657600" rtl="0" algn="l">
              <a:spcBef>
                <a:spcPts val="280"/>
              </a:spcBef>
              <a:spcAft>
                <a:spcPts val="0"/>
              </a:spcAft>
              <a:buClr>
                <a:srgbClr val="8C9EAD"/>
              </a:buClr>
              <a:buSzPts val="1400"/>
              <a:buNone/>
              <a:defRPr sz="1400">
                <a:solidFill>
                  <a:srgbClr val="8C9EAD"/>
                </a:solidFill>
              </a:defRPr>
            </a:lvl8pPr>
            <a:lvl9pPr indent="-228600" lvl="8" marL="4114800" rtl="0" algn="l">
              <a:spcBef>
                <a:spcPts val="280"/>
              </a:spcBef>
              <a:spcAft>
                <a:spcPts val="0"/>
              </a:spcAft>
              <a:buClr>
                <a:srgbClr val="8C9EAD"/>
              </a:buClr>
              <a:buSzPts val="1400"/>
              <a:buNone/>
              <a:defRPr sz="1400">
                <a:solidFill>
                  <a:srgbClr val="8C9EAD"/>
                </a:solidFill>
              </a:defRPr>
            </a:lvl9pPr>
          </a:lstStyle>
          <a:p/>
        </p:txBody>
      </p:sp>
      <p:sp>
        <p:nvSpPr>
          <p:cNvPr id="1400" name="Google Shape;1400;p246"/>
          <p:cNvSpPr txBox="1"/>
          <p:nvPr>
            <p:ph idx="10" type="dt"/>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200">
                <a:solidFill>
                  <a:srgbClr val="8E9FAE"/>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01" name="Google Shape;1401;p24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02" name="Google Shape;1402;p246"/>
          <p:cNvSpPr txBox="1"/>
          <p:nvPr>
            <p:ph idx="12" type="sldNum"/>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8E9FAE"/>
              </a:buClr>
              <a:buSzPts val="1200"/>
              <a:buFont typeface="Calibri"/>
              <a:buNone/>
              <a:defRPr b="0" i="0" sz="1200" u="none" cap="none" strike="noStrike">
                <a:solidFill>
                  <a:srgbClr val="8E9FAE"/>
                </a:solidFill>
                <a:latin typeface="Calibri"/>
                <a:ea typeface="Calibri"/>
                <a:cs typeface="Calibri"/>
                <a:sym typeface="Calibri"/>
              </a:defRPr>
            </a:lvl1pPr>
            <a:lvl2pPr indent="0" lvl="1" marL="0" marR="0" rtl="0" algn="l">
              <a:lnSpc>
                <a:spcPct val="100000"/>
              </a:lnSpc>
              <a:spcBef>
                <a:spcPts val="0"/>
              </a:spcBef>
              <a:spcAft>
                <a:spcPts val="0"/>
              </a:spcAft>
              <a:buClr>
                <a:srgbClr val="8E9FAE"/>
              </a:buClr>
              <a:buSzPts val="1200"/>
              <a:buFont typeface="Calibri"/>
              <a:buNone/>
              <a:defRPr b="0" i="0" sz="1200" u="none" cap="none" strike="noStrike">
                <a:solidFill>
                  <a:srgbClr val="8E9FAE"/>
                </a:solidFill>
                <a:latin typeface="Calibri"/>
                <a:ea typeface="Calibri"/>
                <a:cs typeface="Calibri"/>
                <a:sym typeface="Calibri"/>
              </a:defRPr>
            </a:lvl2pPr>
            <a:lvl3pPr indent="0" lvl="2" marL="0" marR="0" rtl="0" algn="l">
              <a:lnSpc>
                <a:spcPct val="100000"/>
              </a:lnSpc>
              <a:spcBef>
                <a:spcPts val="0"/>
              </a:spcBef>
              <a:spcAft>
                <a:spcPts val="0"/>
              </a:spcAft>
              <a:buClr>
                <a:srgbClr val="8E9FAE"/>
              </a:buClr>
              <a:buSzPts val="1200"/>
              <a:buFont typeface="Calibri"/>
              <a:buNone/>
              <a:defRPr b="0" i="0" sz="1200" u="none" cap="none" strike="noStrike">
                <a:solidFill>
                  <a:srgbClr val="8E9FAE"/>
                </a:solidFill>
                <a:latin typeface="Calibri"/>
                <a:ea typeface="Calibri"/>
                <a:cs typeface="Calibri"/>
                <a:sym typeface="Calibri"/>
              </a:defRPr>
            </a:lvl3pPr>
            <a:lvl4pPr indent="0" lvl="3" marL="0" marR="0" rtl="0" algn="l">
              <a:lnSpc>
                <a:spcPct val="100000"/>
              </a:lnSpc>
              <a:spcBef>
                <a:spcPts val="0"/>
              </a:spcBef>
              <a:spcAft>
                <a:spcPts val="0"/>
              </a:spcAft>
              <a:buClr>
                <a:srgbClr val="8E9FAE"/>
              </a:buClr>
              <a:buSzPts val="1200"/>
              <a:buFont typeface="Calibri"/>
              <a:buNone/>
              <a:defRPr b="0" i="0" sz="1200" u="none" cap="none" strike="noStrike">
                <a:solidFill>
                  <a:srgbClr val="8E9FAE"/>
                </a:solidFill>
                <a:latin typeface="Calibri"/>
                <a:ea typeface="Calibri"/>
                <a:cs typeface="Calibri"/>
                <a:sym typeface="Calibri"/>
              </a:defRPr>
            </a:lvl4pPr>
            <a:lvl5pPr indent="0" lvl="4" marL="0" marR="0" rtl="0" algn="l">
              <a:lnSpc>
                <a:spcPct val="100000"/>
              </a:lnSpc>
              <a:spcBef>
                <a:spcPts val="0"/>
              </a:spcBef>
              <a:spcAft>
                <a:spcPts val="0"/>
              </a:spcAft>
              <a:buClr>
                <a:srgbClr val="8E9FAE"/>
              </a:buClr>
              <a:buSzPts val="1200"/>
              <a:buFont typeface="Calibri"/>
              <a:buNone/>
              <a:defRPr b="0" i="0" sz="1200" u="none" cap="none" strike="noStrike">
                <a:solidFill>
                  <a:srgbClr val="8E9FAE"/>
                </a:solidFill>
                <a:latin typeface="Calibri"/>
                <a:ea typeface="Calibri"/>
                <a:cs typeface="Calibri"/>
                <a:sym typeface="Calibri"/>
              </a:defRPr>
            </a:lvl5pPr>
            <a:lvl6pPr indent="0" lvl="5" marL="0" marR="0" rtl="0" algn="l">
              <a:lnSpc>
                <a:spcPct val="100000"/>
              </a:lnSpc>
              <a:spcBef>
                <a:spcPts val="0"/>
              </a:spcBef>
              <a:spcAft>
                <a:spcPts val="0"/>
              </a:spcAft>
              <a:buClr>
                <a:srgbClr val="8E9FAE"/>
              </a:buClr>
              <a:buSzPts val="1200"/>
              <a:buFont typeface="Calibri"/>
              <a:buNone/>
              <a:defRPr b="0" i="0" sz="1200" u="none" cap="none" strike="noStrike">
                <a:solidFill>
                  <a:srgbClr val="8E9FAE"/>
                </a:solidFill>
                <a:latin typeface="Calibri"/>
                <a:ea typeface="Calibri"/>
                <a:cs typeface="Calibri"/>
                <a:sym typeface="Calibri"/>
              </a:defRPr>
            </a:lvl6pPr>
            <a:lvl7pPr indent="0" lvl="6" marL="0" marR="0" rtl="0" algn="l">
              <a:lnSpc>
                <a:spcPct val="100000"/>
              </a:lnSpc>
              <a:spcBef>
                <a:spcPts val="0"/>
              </a:spcBef>
              <a:spcAft>
                <a:spcPts val="0"/>
              </a:spcAft>
              <a:buClr>
                <a:srgbClr val="8E9FAE"/>
              </a:buClr>
              <a:buSzPts val="1200"/>
              <a:buFont typeface="Calibri"/>
              <a:buNone/>
              <a:defRPr b="0" i="0" sz="1200" u="none" cap="none" strike="noStrike">
                <a:solidFill>
                  <a:srgbClr val="8E9FAE"/>
                </a:solidFill>
                <a:latin typeface="Calibri"/>
                <a:ea typeface="Calibri"/>
                <a:cs typeface="Calibri"/>
                <a:sym typeface="Calibri"/>
              </a:defRPr>
            </a:lvl7pPr>
            <a:lvl8pPr indent="0" lvl="7" marL="0" marR="0" rtl="0" algn="l">
              <a:lnSpc>
                <a:spcPct val="100000"/>
              </a:lnSpc>
              <a:spcBef>
                <a:spcPts val="0"/>
              </a:spcBef>
              <a:spcAft>
                <a:spcPts val="0"/>
              </a:spcAft>
              <a:buClr>
                <a:srgbClr val="8E9FAE"/>
              </a:buClr>
              <a:buSzPts val="1200"/>
              <a:buFont typeface="Calibri"/>
              <a:buNone/>
              <a:defRPr b="0" i="0" sz="1200" u="none" cap="none" strike="noStrike">
                <a:solidFill>
                  <a:srgbClr val="8E9FAE"/>
                </a:solidFill>
                <a:latin typeface="Calibri"/>
                <a:ea typeface="Calibri"/>
                <a:cs typeface="Calibri"/>
                <a:sym typeface="Calibri"/>
              </a:defRPr>
            </a:lvl8pPr>
            <a:lvl9pPr indent="0" lvl="8" marL="0" marR="0" rtl="0" algn="l">
              <a:lnSpc>
                <a:spcPct val="100000"/>
              </a:lnSpc>
              <a:spcBef>
                <a:spcPts val="0"/>
              </a:spcBef>
              <a:spcAft>
                <a:spcPts val="0"/>
              </a:spcAft>
              <a:buClr>
                <a:srgbClr val="8E9FAE"/>
              </a:buClr>
              <a:buSzPts val="1200"/>
              <a:buFont typeface="Calibri"/>
              <a:buNone/>
              <a:defRPr b="0" i="0" sz="1200" u="none" cap="none" strike="noStrike">
                <a:solidFill>
                  <a:srgbClr val="8E9FAE"/>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de"/>
              <a:t>‹#›</a:t>
            </a:fld>
            <a:endParaRPr sz="1400">
              <a:solidFill>
                <a:srgbClr val="000000"/>
              </a:solidFill>
              <a:latin typeface="Arial"/>
              <a:ea typeface="Arial"/>
              <a:cs typeface="Arial"/>
              <a:sym typeface="Aria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2">
  <p:cSld name="TWO_OBJECTS_2">
    <p:spTree>
      <p:nvGrpSpPr>
        <p:cNvPr id="1403" name="Shape 1403"/>
        <p:cNvGrpSpPr/>
        <p:nvPr/>
      </p:nvGrpSpPr>
      <p:grpSpPr>
        <a:xfrm>
          <a:off x="0" y="0"/>
          <a:ext cx="0" cy="0"/>
          <a:chOff x="0" y="0"/>
          <a:chExt cx="0" cy="0"/>
        </a:xfrm>
      </p:grpSpPr>
      <p:sp>
        <p:nvSpPr>
          <p:cNvPr id="1404" name="Google Shape;1404;p247"/>
          <p:cNvSpPr txBox="1"/>
          <p:nvPr>
            <p:ph type="title"/>
          </p:nvPr>
        </p:nvSpPr>
        <p:spPr>
          <a:xfrm>
            <a:off x="457200" y="205978"/>
            <a:ext cx="8229600" cy="567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05" name="Google Shape;1405;p247"/>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381000" lvl="0" marL="457200" rtl="0" algn="l">
              <a:lnSpc>
                <a:spcPct val="119791"/>
              </a:lnSpc>
              <a:spcBef>
                <a:spcPts val="480"/>
              </a:spcBef>
              <a:spcAft>
                <a:spcPts val="0"/>
              </a:spcAft>
              <a:buClr>
                <a:schemeClr val="dk1"/>
              </a:buClr>
              <a:buSzPts val="2400"/>
              <a:buChar char="•"/>
              <a:defRPr sz="2400"/>
            </a:lvl1pPr>
            <a:lvl2pPr indent="-368300" lvl="1" marL="914400" rtl="0" algn="l">
              <a:spcBef>
                <a:spcPts val="440"/>
              </a:spcBef>
              <a:spcAft>
                <a:spcPts val="0"/>
              </a:spcAft>
              <a:buClr>
                <a:schemeClr val="dk1"/>
              </a:buClr>
              <a:buSzPts val="2200"/>
              <a:buChar char="•"/>
              <a:defRPr sz="22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406" name="Google Shape;1406;p247"/>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381000" lvl="0" marL="457200" rtl="0" algn="l">
              <a:lnSpc>
                <a:spcPct val="119791"/>
              </a:lnSpc>
              <a:spcBef>
                <a:spcPts val="480"/>
              </a:spcBef>
              <a:spcAft>
                <a:spcPts val="0"/>
              </a:spcAft>
              <a:buClr>
                <a:schemeClr val="dk1"/>
              </a:buClr>
              <a:buSzPts val="2400"/>
              <a:buChar char="•"/>
              <a:defRPr sz="2400"/>
            </a:lvl1pPr>
            <a:lvl2pPr indent="-368300" lvl="1" marL="914400" rtl="0" algn="l">
              <a:spcBef>
                <a:spcPts val="440"/>
              </a:spcBef>
              <a:spcAft>
                <a:spcPts val="0"/>
              </a:spcAft>
              <a:buClr>
                <a:schemeClr val="dk1"/>
              </a:buClr>
              <a:buSzPts val="2200"/>
              <a:buChar char="•"/>
              <a:defRPr sz="22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407" name="Google Shape;1407;p247"/>
          <p:cNvSpPr txBox="1"/>
          <p:nvPr>
            <p:ph idx="10" type="dt"/>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200">
                <a:solidFill>
                  <a:srgbClr val="8E9FAE"/>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08" name="Google Shape;1408;p24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09" name="Google Shape;1409;p247"/>
          <p:cNvSpPr txBox="1"/>
          <p:nvPr>
            <p:ph idx="12" type="sldNum"/>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1pPr>
            <a:lvl2pPr indent="0" lvl="1"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2pPr>
            <a:lvl3pPr indent="0" lvl="2"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3pPr>
            <a:lvl4pPr indent="0" lvl="3"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4pPr>
            <a:lvl5pPr indent="0" lvl="4"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5pPr>
            <a:lvl6pPr indent="0" lvl="5"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6pPr>
            <a:lvl7pPr indent="0" lvl="6"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7pPr>
            <a:lvl8pPr indent="0" lvl="7"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8pPr>
            <a:lvl9pPr indent="0" lvl="8"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de"/>
              <a:t>‹#›</a:t>
            </a:fld>
            <a:endParaRPr sz="1400">
              <a:solidFill>
                <a:srgbClr val="000000"/>
              </a:solidFill>
              <a:latin typeface="Arial"/>
              <a:ea typeface="Arial"/>
              <a:cs typeface="Arial"/>
              <a:sym typeface="Aria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2">
  <p:cSld name="Titel und Inhalt">
    <p:spTree>
      <p:nvGrpSpPr>
        <p:cNvPr id="1410" name="Shape 1410"/>
        <p:cNvGrpSpPr/>
        <p:nvPr/>
      </p:nvGrpSpPr>
      <p:grpSpPr>
        <a:xfrm>
          <a:off x="0" y="0"/>
          <a:ext cx="0" cy="0"/>
          <a:chOff x="0" y="0"/>
          <a:chExt cx="0" cy="0"/>
        </a:xfrm>
      </p:grpSpPr>
      <p:sp>
        <p:nvSpPr>
          <p:cNvPr id="1411" name="Google Shape;1411;p248"/>
          <p:cNvSpPr txBox="1"/>
          <p:nvPr>
            <p:ph idx="1" type="body"/>
          </p:nvPr>
        </p:nvSpPr>
        <p:spPr>
          <a:xfrm>
            <a:off x="457200" y="1200150"/>
            <a:ext cx="8229600" cy="3394500"/>
          </a:xfrm>
          <a:prstGeom prst="rect">
            <a:avLst/>
          </a:prstGeom>
          <a:noFill/>
          <a:ln>
            <a:noFill/>
          </a:ln>
        </p:spPr>
        <p:txBody>
          <a:bodyPr anchorCtr="0" anchor="b" bIns="45700" lIns="91425" spcFirstLastPara="1" rIns="91425" wrap="square" tIns="45700">
            <a:noAutofit/>
          </a:bodyPr>
          <a:lstStyle>
            <a:lvl1pPr indent="-342900" lvl="0" marL="457200" rtl="0" algn="l">
              <a:lnSpc>
                <a:spcPct val="159722"/>
              </a:lnSpc>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12" name="Google Shape;1412;p248"/>
          <p:cNvSpPr txBox="1"/>
          <p:nvPr>
            <p:ph type="title"/>
          </p:nvPr>
        </p:nvSpPr>
        <p:spPr>
          <a:xfrm>
            <a:off x="457200" y="205978"/>
            <a:ext cx="8229600" cy="567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13" name="Google Shape;1413;p248"/>
          <p:cNvSpPr txBox="1"/>
          <p:nvPr>
            <p:ph idx="10" type="dt"/>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200">
                <a:solidFill>
                  <a:srgbClr val="8E9FAE"/>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14" name="Google Shape;1414;p24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15" name="Google Shape;1415;p248"/>
          <p:cNvSpPr txBox="1"/>
          <p:nvPr>
            <p:ph idx="12" type="sldNum"/>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1pPr>
            <a:lvl2pPr indent="0" lvl="1"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2pPr>
            <a:lvl3pPr indent="0" lvl="2"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3pPr>
            <a:lvl4pPr indent="0" lvl="3"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4pPr>
            <a:lvl5pPr indent="0" lvl="4"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5pPr>
            <a:lvl6pPr indent="0" lvl="5"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6pPr>
            <a:lvl7pPr indent="0" lvl="6"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7pPr>
            <a:lvl8pPr indent="0" lvl="7"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8pPr>
            <a:lvl9pPr indent="0" lvl="8" marL="0" marR="0" rtl="0" algn="l">
              <a:lnSpc>
                <a:spcPct val="100000"/>
              </a:lnSpc>
              <a:spcBef>
                <a:spcPts val="0"/>
              </a:spcBef>
              <a:spcAft>
                <a:spcPts val="0"/>
              </a:spcAft>
              <a:buClr>
                <a:srgbClr val="8E9FAE"/>
              </a:buClr>
              <a:buSzPts val="1200"/>
              <a:buFont typeface="Calibri"/>
              <a:buNone/>
              <a:defRPr b="0" i="0" sz="1200" u="none">
                <a:solidFill>
                  <a:srgbClr val="8E9FAE"/>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de"/>
              <a:t>‹#›</a:t>
            </a:fld>
            <a:endParaRPr sz="1400">
              <a:solidFill>
                <a:srgbClr val="000000"/>
              </a:solidFill>
              <a:latin typeface="Arial"/>
              <a:ea typeface="Arial"/>
              <a:cs typeface="Arial"/>
              <a:sym typeface="Aria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y + Title + Picture 1 2">
  <p:cSld name="OBJECT_1_3_2">
    <p:spTree>
      <p:nvGrpSpPr>
        <p:cNvPr id="1416" name="Shape 1416"/>
        <p:cNvGrpSpPr/>
        <p:nvPr/>
      </p:nvGrpSpPr>
      <p:grpSpPr>
        <a:xfrm>
          <a:off x="0" y="0"/>
          <a:ext cx="0" cy="0"/>
          <a:chOff x="0" y="0"/>
          <a:chExt cx="0" cy="0"/>
        </a:xfrm>
      </p:grpSpPr>
      <p:sp>
        <p:nvSpPr>
          <p:cNvPr id="1417" name="Google Shape;1417;p249"/>
          <p:cNvSpPr txBox="1"/>
          <p:nvPr>
            <p:ph type="ctrTitle"/>
          </p:nvPr>
        </p:nvSpPr>
        <p:spPr>
          <a:xfrm>
            <a:off x="5421300" y="3651875"/>
            <a:ext cx="6674400" cy="828600"/>
          </a:xfrm>
          <a:prstGeom prst="rect">
            <a:avLst/>
          </a:prstGeom>
          <a:solidFill>
            <a:schemeClr val="accent2"/>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Open Sans"/>
              <a:buNone/>
              <a:defRPr i="0" sz="1800" u="none" cap="none" strike="noStrike">
                <a:solidFill>
                  <a:srgbClr val="FFFFFF"/>
                </a:solidFill>
                <a:latin typeface="Open Sans"/>
                <a:ea typeface="Open Sans"/>
                <a:cs typeface="Open Sans"/>
                <a:sym typeface="Open Sans"/>
              </a:defRPr>
            </a:lvl1pPr>
            <a:lvl2pPr indent="0" lvl="1"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2pPr>
            <a:lvl3pPr indent="0" lvl="2"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3pPr>
            <a:lvl4pPr indent="0" lvl="3"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4pPr>
            <a:lvl5pPr indent="0" lvl="4"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5pPr>
            <a:lvl6pPr indent="0" lvl="5"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6pPr>
            <a:lvl7pPr indent="0" lvl="6"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7pPr>
            <a:lvl8pPr indent="0" lvl="7"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8pPr>
            <a:lvl9pPr indent="0" lvl="8"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9pPr>
          </a:lstStyle>
          <a:p/>
        </p:txBody>
      </p:sp>
      <p:sp>
        <p:nvSpPr>
          <p:cNvPr id="1418" name="Google Shape;1418;p249"/>
          <p:cNvSpPr/>
          <p:nvPr/>
        </p:nvSpPr>
        <p:spPr>
          <a:xfrm>
            <a:off x="99476" y="4727578"/>
            <a:ext cx="332100" cy="332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49"/>
          <p:cNvSpPr txBox="1"/>
          <p:nvPr>
            <p:ph idx="12" type="sldNum"/>
          </p:nvPr>
        </p:nvSpPr>
        <p:spPr>
          <a:xfrm>
            <a:off x="93254" y="4754520"/>
            <a:ext cx="332100" cy="273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1200" u="none" cap="none" strike="noStrike">
                <a:solidFill>
                  <a:srgbClr val="666666"/>
                </a:solidFill>
                <a:latin typeface="Arial Rounded"/>
                <a:ea typeface="Arial Rounded"/>
                <a:cs typeface="Arial Rounded"/>
                <a:sym typeface="Arial Rounded"/>
              </a:defRPr>
            </a:lvl1pPr>
            <a:lvl2pPr indent="0" lvl="1" marL="0" marR="0" rtl="0" algn="ctr">
              <a:spcBef>
                <a:spcPts val="0"/>
              </a:spcBef>
              <a:buNone/>
              <a:defRPr b="0" i="0" sz="1200" u="none" cap="none" strike="noStrike">
                <a:solidFill>
                  <a:srgbClr val="666666"/>
                </a:solidFill>
                <a:latin typeface="Arial Rounded"/>
                <a:ea typeface="Arial Rounded"/>
                <a:cs typeface="Arial Rounded"/>
                <a:sym typeface="Arial Rounded"/>
              </a:defRPr>
            </a:lvl2pPr>
            <a:lvl3pPr indent="0" lvl="2" marL="0" marR="0" rtl="0" algn="ctr">
              <a:spcBef>
                <a:spcPts val="0"/>
              </a:spcBef>
              <a:buNone/>
              <a:defRPr b="0" i="0" sz="1200" u="none" cap="none" strike="noStrike">
                <a:solidFill>
                  <a:srgbClr val="666666"/>
                </a:solidFill>
                <a:latin typeface="Arial Rounded"/>
                <a:ea typeface="Arial Rounded"/>
                <a:cs typeface="Arial Rounded"/>
                <a:sym typeface="Arial Rounded"/>
              </a:defRPr>
            </a:lvl3pPr>
            <a:lvl4pPr indent="0" lvl="3" marL="0" marR="0" rtl="0" algn="ctr">
              <a:spcBef>
                <a:spcPts val="0"/>
              </a:spcBef>
              <a:buNone/>
              <a:defRPr b="0" i="0" sz="1200" u="none" cap="none" strike="noStrike">
                <a:solidFill>
                  <a:srgbClr val="666666"/>
                </a:solidFill>
                <a:latin typeface="Arial Rounded"/>
                <a:ea typeface="Arial Rounded"/>
                <a:cs typeface="Arial Rounded"/>
                <a:sym typeface="Arial Rounded"/>
              </a:defRPr>
            </a:lvl4pPr>
            <a:lvl5pPr indent="0" lvl="4" marL="0" marR="0" rtl="0" algn="ctr">
              <a:spcBef>
                <a:spcPts val="0"/>
              </a:spcBef>
              <a:buNone/>
              <a:defRPr b="0" i="0" sz="1200" u="none" cap="none" strike="noStrike">
                <a:solidFill>
                  <a:srgbClr val="666666"/>
                </a:solidFill>
                <a:latin typeface="Arial Rounded"/>
                <a:ea typeface="Arial Rounded"/>
                <a:cs typeface="Arial Rounded"/>
                <a:sym typeface="Arial Rounded"/>
              </a:defRPr>
            </a:lvl5pPr>
            <a:lvl6pPr indent="0" lvl="5" marL="0" marR="0" rtl="0" algn="ctr">
              <a:spcBef>
                <a:spcPts val="0"/>
              </a:spcBef>
              <a:buNone/>
              <a:defRPr b="0" i="0" sz="1200" u="none" cap="none" strike="noStrike">
                <a:solidFill>
                  <a:srgbClr val="666666"/>
                </a:solidFill>
                <a:latin typeface="Arial Rounded"/>
                <a:ea typeface="Arial Rounded"/>
                <a:cs typeface="Arial Rounded"/>
                <a:sym typeface="Arial Rounded"/>
              </a:defRPr>
            </a:lvl6pPr>
            <a:lvl7pPr indent="0" lvl="6" marL="0" marR="0" rtl="0" algn="ctr">
              <a:spcBef>
                <a:spcPts val="0"/>
              </a:spcBef>
              <a:buNone/>
              <a:defRPr b="0" i="0" sz="1200" u="none" cap="none" strike="noStrike">
                <a:solidFill>
                  <a:srgbClr val="666666"/>
                </a:solidFill>
                <a:latin typeface="Arial Rounded"/>
                <a:ea typeface="Arial Rounded"/>
                <a:cs typeface="Arial Rounded"/>
                <a:sym typeface="Arial Rounded"/>
              </a:defRPr>
            </a:lvl7pPr>
            <a:lvl8pPr indent="0" lvl="7" marL="0" marR="0" rtl="0" algn="ctr">
              <a:spcBef>
                <a:spcPts val="0"/>
              </a:spcBef>
              <a:buNone/>
              <a:defRPr b="0" i="0" sz="1200" u="none" cap="none" strike="noStrike">
                <a:solidFill>
                  <a:srgbClr val="666666"/>
                </a:solidFill>
                <a:latin typeface="Arial Rounded"/>
                <a:ea typeface="Arial Rounded"/>
                <a:cs typeface="Arial Rounded"/>
                <a:sym typeface="Arial Rounded"/>
              </a:defRPr>
            </a:lvl8pPr>
            <a:lvl9pPr indent="0" lvl="8" marL="0" marR="0" rtl="0" algn="ctr">
              <a:spcBef>
                <a:spcPts val="0"/>
              </a:spcBef>
              <a:buNone/>
              <a:defRPr b="0" i="0" sz="1200" u="none" cap="none" strike="noStrike">
                <a:solidFill>
                  <a:srgbClr val="666666"/>
                </a:solidFill>
                <a:latin typeface="Arial Rounded"/>
                <a:ea typeface="Arial Rounded"/>
                <a:cs typeface="Arial Rounded"/>
                <a:sym typeface="Arial Rounded"/>
              </a:defRPr>
            </a:lvl9pPr>
          </a:lstStyle>
          <a:p>
            <a:pPr indent="0" lvl="0" marL="0" rtl="0" algn="ctr">
              <a:spcBef>
                <a:spcPts val="0"/>
              </a:spcBef>
              <a:spcAft>
                <a:spcPts val="0"/>
              </a:spcAft>
              <a:buNone/>
            </a:pPr>
            <a:fld id="{00000000-1234-1234-1234-123412341234}" type="slidenum">
              <a:rPr lang="de"/>
              <a:t>‹#›</a:t>
            </a:fld>
            <a:endParaRPr/>
          </a:p>
        </p:txBody>
      </p:sp>
      <p:sp>
        <p:nvSpPr>
          <p:cNvPr id="1420" name="Google Shape;1420;p249"/>
          <p:cNvSpPr txBox="1"/>
          <p:nvPr/>
        </p:nvSpPr>
        <p:spPr>
          <a:xfrm>
            <a:off x="5980101" y="4675962"/>
            <a:ext cx="2574000" cy="246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de" sz="1000">
                <a:solidFill>
                  <a:srgbClr val="306584"/>
                </a:solidFill>
                <a:latin typeface="Open Sans"/>
                <a:ea typeface="Open Sans"/>
                <a:cs typeface="Open Sans"/>
                <a:sym typeface="Open Sans"/>
              </a:rPr>
              <a:t>www.edu-sharing.com</a:t>
            </a:r>
            <a:endParaRPr sz="1000">
              <a:solidFill>
                <a:srgbClr val="306584"/>
              </a:solidFill>
              <a:latin typeface="Open Sans"/>
              <a:ea typeface="Open Sans"/>
              <a:cs typeface="Open Sans"/>
              <a:sym typeface="Open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1">
  <p:cSld name="CUSTOM_9_1">
    <p:spTree>
      <p:nvGrpSpPr>
        <p:cNvPr id="161" name="Shape 161"/>
        <p:cNvGrpSpPr/>
        <p:nvPr/>
      </p:nvGrpSpPr>
      <p:grpSpPr>
        <a:xfrm>
          <a:off x="0" y="0"/>
          <a:ext cx="0" cy="0"/>
          <a:chOff x="0" y="0"/>
          <a:chExt cx="0" cy="0"/>
        </a:xfrm>
      </p:grpSpPr>
      <p:sp>
        <p:nvSpPr>
          <p:cNvPr id="162" name="Google Shape;162;p27"/>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7"/>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7"/>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7"/>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7"/>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7"/>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27"/>
          <p:cNvPicPr preferRelativeResize="0"/>
          <p:nvPr/>
        </p:nvPicPr>
        <p:blipFill>
          <a:blip r:embed="rId2">
            <a:alphaModFix/>
          </a:blip>
          <a:stretch>
            <a:fillRect/>
          </a:stretch>
        </p:blipFill>
        <p:spPr>
          <a:xfrm>
            <a:off x="7699548" y="188225"/>
            <a:ext cx="1270324" cy="6492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1 1">
  <p:cSld name="CUSTOM_9_1_1">
    <p:spTree>
      <p:nvGrpSpPr>
        <p:cNvPr id="169" name="Shape 169"/>
        <p:cNvGrpSpPr/>
        <p:nvPr/>
      </p:nvGrpSpPr>
      <p:grpSpPr>
        <a:xfrm>
          <a:off x="0" y="0"/>
          <a:ext cx="0" cy="0"/>
          <a:chOff x="0" y="0"/>
          <a:chExt cx="0" cy="0"/>
        </a:xfrm>
      </p:grpSpPr>
      <p:sp>
        <p:nvSpPr>
          <p:cNvPr id="170" name="Google Shape;170;p28"/>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8"/>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8"/>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8"/>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8"/>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8"/>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1 1 1">
  <p:cSld name="CUSTOM_9_1_1_1">
    <p:spTree>
      <p:nvGrpSpPr>
        <p:cNvPr id="176" name="Shape 176"/>
        <p:cNvGrpSpPr/>
        <p:nvPr/>
      </p:nvGrpSpPr>
      <p:grpSpPr>
        <a:xfrm>
          <a:off x="0" y="0"/>
          <a:ext cx="0" cy="0"/>
          <a:chOff x="0" y="0"/>
          <a:chExt cx="0" cy="0"/>
        </a:xfrm>
      </p:grpSpPr>
      <p:sp>
        <p:nvSpPr>
          <p:cNvPr id="177" name="Google Shape;177;p29"/>
          <p:cNvSpPr txBox="1"/>
          <p:nvPr>
            <p:ph idx="1" type="subTitle"/>
          </p:nvPr>
        </p:nvSpPr>
        <p:spPr>
          <a:xfrm>
            <a:off x="1143000" y="2611902"/>
            <a:ext cx="6858000" cy="6708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800"/>
              </a:spcBef>
              <a:spcAft>
                <a:spcPts val="0"/>
              </a:spcAft>
              <a:buClr>
                <a:schemeClr val="dk1"/>
              </a:buClr>
              <a:buSzPts val="2400"/>
              <a:buFont typeface="Montserrat Medium"/>
              <a:buNone/>
              <a:defRPr i="0" sz="1800" u="none" cap="none" strike="noStrike">
                <a:solidFill>
                  <a:schemeClr val="dk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dk2"/>
              </a:buClr>
              <a:buSzPts val="1400"/>
              <a:buNone/>
              <a:defRPr i="0" sz="1500" u="none" cap="none" strike="noStrike">
                <a:solidFill>
                  <a:schemeClr val="dk2"/>
                </a:solidFill>
              </a:defRPr>
            </a:lvl2pPr>
            <a:lvl3pPr indent="0" lvl="2" marL="685800" marR="0" rtl="0" algn="ctr">
              <a:lnSpc>
                <a:spcPct val="90000"/>
              </a:lnSpc>
              <a:spcBef>
                <a:spcPts val="400"/>
              </a:spcBef>
              <a:spcAft>
                <a:spcPts val="0"/>
              </a:spcAft>
              <a:buClr>
                <a:schemeClr val="dk2"/>
              </a:buClr>
              <a:buSzPts val="1400"/>
              <a:buNone/>
              <a:defRPr i="0" sz="1400" u="none" cap="none" strike="noStrike">
                <a:solidFill>
                  <a:schemeClr val="dk2"/>
                </a:solidFill>
              </a:defRPr>
            </a:lvl3pPr>
            <a:lvl4pPr indent="0" lvl="3" marL="1028700" marR="0" rtl="0" algn="ctr">
              <a:lnSpc>
                <a:spcPct val="90000"/>
              </a:lnSpc>
              <a:spcBef>
                <a:spcPts val="400"/>
              </a:spcBef>
              <a:spcAft>
                <a:spcPts val="0"/>
              </a:spcAft>
              <a:buClr>
                <a:schemeClr val="dk2"/>
              </a:buClr>
              <a:buSzPts val="1400"/>
              <a:buNone/>
              <a:defRPr i="0" sz="1200" u="none" cap="none" strike="noStrike">
                <a:solidFill>
                  <a:schemeClr val="dk2"/>
                </a:solidFill>
              </a:defRPr>
            </a:lvl4pPr>
            <a:lvl5pPr indent="0" lvl="4" marL="1371600" marR="0" rtl="0" algn="ctr">
              <a:lnSpc>
                <a:spcPct val="90000"/>
              </a:lnSpc>
              <a:spcBef>
                <a:spcPts val="400"/>
              </a:spcBef>
              <a:spcAft>
                <a:spcPts val="0"/>
              </a:spcAft>
              <a:buClr>
                <a:schemeClr val="dk2"/>
              </a:buClr>
              <a:buSzPts val="1400"/>
              <a:buNone/>
              <a:defRPr i="0" sz="1200" u="none" cap="none" strike="noStrike">
                <a:solidFill>
                  <a:schemeClr val="dk2"/>
                </a:solidFill>
              </a:defRPr>
            </a:lvl5pPr>
            <a:lvl6pPr indent="0" lvl="5" marL="1714500" marR="0" rtl="0" algn="ctr">
              <a:lnSpc>
                <a:spcPct val="90000"/>
              </a:lnSpc>
              <a:spcBef>
                <a:spcPts val="400"/>
              </a:spcBef>
              <a:spcAft>
                <a:spcPts val="0"/>
              </a:spcAft>
              <a:buClr>
                <a:schemeClr val="dk2"/>
              </a:buClr>
              <a:buSzPts val="1400"/>
              <a:buNone/>
              <a:defRPr i="0" sz="1200" u="none" cap="none" strike="noStrike">
                <a:solidFill>
                  <a:schemeClr val="dk2"/>
                </a:solidFill>
              </a:defRPr>
            </a:lvl6pPr>
            <a:lvl7pPr indent="0" lvl="6" marL="2057400" marR="0" rtl="0" algn="ctr">
              <a:lnSpc>
                <a:spcPct val="90000"/>
              </a:lnSpc>
              <a:spcBef>
                <a:spcPts val="400"/>
              </a:spcBef>
              <a:spcAft>
                <a:spcPts val="0"/>
              </a:spcAft>
              <a:buClr>
                <a:schemeClr val="dk2"/>
              </a:buClr>
              <a:buSzPts val="1400"/>
              <a:buNone/>
              <a:defRPr i="0" sz="1200" u="none" cap="none" strike="noStrike">
                <a:solidFill>
                  <a:schemeClr val="dk2"/>
                </a:solidFill>
              </a:defRPr>
            </a:lvl7pPr>
            <a:lvl8pPr indent="0" lvl="7" marL="2400300" marR="0" rtl="0" algn="ctr">
              <a:lnSpc>
                <a:spcPct val="90000"/>
              </a:lnSpc>
              <a:spcBef>
                <a:spcPts val="400"/>
              </a:spcBef>
              <a:spcAft>
                <a:spcPts val="0"/>
              </a:spcAft>
              <a:buClr>
                <a:schemeClr val="dk2"/>
              </a:buClr>
              <a:buSzPts val="1400"/>
              <a:buNone/>
              <a:defRPr i="0" sz="1200" u="none" cap="none" strike="noStrike">
                <a:solidFill>
                  <a:schemeClr val="dk2"/>
                </a:solidFill>
              </a:defRPr>
            </a:lvl8pPr>
            <a:lvl9pPr indent="0" lvl="8" marL="2743200" marR="0" rtl="0" algn="ctr">
              <a:lnSpc>
                <a:spcPct val="90000"/>
              </a:lnSpc>
              <a:spcBef>
                <a:spcPts val="400"/>
              </a:spcBef>
              <a:spcAft>
                <a:spcPts val="0"/>
              </a:spcAft>
              <a:buClr>
                <a:schemeClr val="dk2"/>
              </a:buClr>
              <a:buSzPts val="1400"/>
              <a:buNone/>
              <a:defRPr i="0" sz="1200" u="none" cap="none" strike="noStrike">
                <a:solidFill>
                  <a:schemeClr val="dk2"/>
                </a:solidFill>
              </a:defRPr>
            </a:lvl9pPr>
          </a:lstStyle>
          <a:p/>
        </p:txBody>
      </p:sp>
      <p:sp>
        <p:nvSpPr>
          <p:cNvPr id="178" name="Google Shape;178;p29"/>
          <p:cNvSpPr txBox="1"/>
          <p:nvPr/>
        </p:nvSpPr>
        <p:spPr>
          <a:xfrm>
            <a:off x="2526000" y="1979876"/>
            <a:ext cx="4092000" cy="5940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accent3"/>
              </a:buClr>
              <a:buSzPts val="4000"/>
              <a:buFont typeface="Montserrat Medium"/>
              <a:buNone/>
            </a:pPr>
            <a:r>
              <a:rPr lang="de" sz="4000">
                <a:solidFill>
                  <a:schemeClr val="accent3"/>
                </a:solidFill>
                <a:latin typeface="Montserrat Medium"/>
                <a:ea typeface="Montserrat Medium"/>
                <a:cs typeface="Montserrat Medium"/>
                <a:sym typeface="Montserrat Medium"/>
              </a:rPr>
              <a:t>Vielen Dank</a:t>
            </a:r>
            <a:endParaRPr sz="4000">
              <a:solidFill>
                <a:schemeClr val="accent3"/>
              </a:solidFill>
              <a:latin typeface="Montserrat Medium"/>
              <a:ea typeface="Montserrat Medium"/>
              <a:cs typeface="Montserrat Medium"/>
              <a:sym typeface="Montserrat Medium"/>
            </a:endParaRPr>
          </a:p>
        </p:txBody>
      </p:sp>
      <p:pic>
        <p:nvPicPr>
          <p:cNvPr id="179" name="Google Shape;179;p29"/>
          <p:cNvPicPr preferRelativeResize="0"/>
          <p:nvPr/>
        </p:nvPicPr>
        <p:blipFill>
          <a:blip r:embed="rId2">
            <a:alphaModFix/>
          </a:blip>
          <a:stretch>
            <a:fillRect/>
          </a:stretch>
        </p:blipFill>
        <p:spPr>
          <a:xfrm>
            <a:off x="6692742" y="4293013"/>
            <a:ext cx="1359274" cy="841750"/>
          </a:xfrm>
          <a:prstGeom prst="rect">
            <a:avLst/>
          </a:prstGeom>
          <a:noFill/>
          <a:ln>
            <a:noFill/>
          </a:ln>
        </p:spPr>
      </p:pic>
      <p:sp>
        <p:nvSpPr>
          <p:cNvPr id="180" name="Google Shape;180;p29"/>
          <p:cNvSpPr txBox="1"/>
          <p:nvPr/>
        </p:nvSpPr>
        <p:spPr>
          <a:xfrm>
            <a:off x="7104257" y="4168975"/>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181" name="Google Shape;181;p29"/>
          <p:cNvSpPr/>
          <p:nvPr/>
        </p:nvSpPr>
        <p:spPr>
          <a:xfrm>
            <a:off x="-4000" y="505845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9"/>
          <p:cNvSpPr/>
          <p:nvPr/>
        </p:nvSpPr>
        <p:spPr>
          <a:xfrm>
            <a:off x="1528550" y="505845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9"/>
          <p:cNvSpPr/>
          <p:nvPr/>
        </p:nvSpPr>
        <p:spPr>
          <a:xfrm>
            <a:off x="3061099" y="505845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9"/>
          <p:cNvSpPr/>
          <p:nvPr/>
        </p:nvSpPr>
        <p:spPr>
          <a:xfrm>
            <a:off x="4587250" y="505845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9"/>
          <p:cNvSpPr/>
          <p:nvPr/>
        </p:nvSpPr>
        <p:spPr>
          <a:xfrm>
            <a:off x="6108072" y="505845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9"/>
          <p:cNvSpPr/>
          <p:nvPr/>
        </p:nvSpPr>
        <p:spPr>
          <a:xfrm>
            <a:off x="7627850" y="505845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7" name="Google Shape;187;p29"/>
          <p:cNvPicPr preferRelativeResize="0"/>
          <p:nvPr/>
        </p:nvPicPr>
        <p:blipFill>
          <a:blip r:embed="rId3">
            <a:alphaModFix/>
          </a:blip>
          <a:stretch>
            <a:fillRect/>
          </a:stretch>
        </p:blipFill>
        <p:spPr>
          <a:xfrm>
            <a:off x="8137138" y="4163310"/>
            <a:ext cx="771925" cy="823275"/>
          </a:xfrm>
          <a:prstGeom prst="rect">
            <a:avLst/>
          </a:prstGeom>
          <a:noFill/>
          <a:ln>
            <a:noFill/>
          </a:ln>
        </p:spPr>
      </p:pic>
      <p:pic>
        <p:nvPicPr>
          <p:cNvPr id="188" name="Google Shape;188;p29"/>
          <p:cNvPicPr preferRelativeResize="0"/>
          <p:nvPr/>
        </p:nvPicPr>
        <p:blipFill>
          <a:blip r:embed="rId4">
            <a:alphaModFix/>
          </a:blip>
          <a:stretch>
            <a:fillRect/>
          </a:stretch>
        </p:blipFill>
        <p:spPr>
          <a:xfrm>
            <a:off x="2967703" y="4550491"/>
            <a:ext cx="846779" cy="406175"/>
          </a:xfrm>
          <a:prstGeom prst="rect">
            <a:avLst/>
          </a:prstGeom>
          <a:noFill/>
          <a:ln>
            <a:noFill/>
          </a:ln>
        </p:spPr>
      </p:pic>
      <p:pic>
        <p:nvPicPr>
          <p:cNvPr id="189" name="Google Shape;189;p29"/>
          <p:cNvPicPr preferRelativeResize="0"/>
          <p:nvPr/>
        </p:nvPicPr>
        <p:blipFill>
          <a:blip r:embed="rId5">
            <a:alphaModFix/>
          </a:blip>
          <a:stretch>
            <a:fillRect/>
          </a:stretch>
        </p:blipFill>
        <p:spPr>
          <a:xfrm>
            <a:off x="4249346" y="4706206"/>
            <a:ext cx="846774" cy="250460"/>
          </a:xfrm>
          <a:prstGeom prst="rect">
            <a:avLst/>
          </a:prstGeom>
          <a:noFill/>
          <a:ln>
            <a:noFill/>
          </a:ln>
        </p:spPr>
      </p:pic>
      <p:pic>
        <p:nvPicPr>
          <p:cNvPr id="190" name="Google Shape;190;p29"/>
          <p:cNvPicPr preferRelativeResize="0"/>
          <p:nvPr/>
        </p:nvPicPr>
        <p:blipFill>
          <a:blip r:embed="rId6">
            <a:alphaModFix/>
          </a:blip>
          <a:stretch>
            <a:fillRect/>
          </a:stretch>
        </p:blipFill>
        <p:spPr>
          <a:xfrm>
            <a:off x="1686063" y="4662902"/>
            <a:ext cx="846776" cy="293764"/>
          </a:xfrm>
          <a:prstGeom prst="rect">
            <a:avLst/>
          </a:prstGeom>
          <a:noFill/>
          <a:ln>
            <a:noFill/>
          </a:ln>
        </p:spPr>
      </p:pic>
      <p:pic>
        <p:nvPicPr>
          <p:cNvPr id="191" name="Google Shape;191;p29"/>
          <p:cNvPicPr preferRelativeResize="0"/>
          <p:nvPr/>
        </p:nvPicPr>
        <p:blipFill>
          <a:blip r:embed="rId7">
            <a:alphaModFix/>
          </a:blip>
          <a:stretch>
            <a:fillRect/>
          </a:stretch>
        </p:blipFill>
        <p:spPr>
          <a:xfrm>
            <a:off x="5530984" y="4602564"/>
            <a:ext cx="846774" cy="354102"/>
          </a:xfrm>
          <a:prstGeom prst="rect">
            <a:avLst/>
          </a:prstGeom>
          <a:noFill/>
          <a:ln>
            <a:noFill/>
          </a:ln>
        </p:spPr>
      </p:pic>
      <p:pic>
        <p:nvPicPr>
          <p:cNvPr id="192" name="Google Shape;192;p29"/>
          <p:cNvPicPr preferRelativeResize="0"/>
          <p:nvPr/>
        </p:nvPicPr>
        <p:blipFill>
          <a:blip r:embed="rId8">
            <a:alphaModFix/>
          </a:blip>
          <a:stretch>
            <a:fillRect/>
          </a:stretch>
        </p:blipFill>
        <p:spPr>
          <a:xfrm>
            <a:off x="265825" y="4428480"/>
            <a:ext cx="1022802" cy="522746"/>
          </a:xfrm>
          <a:prstGeom prst="rect">
            <a:avLst/>
          </a:prstGeom>
          <a:noFill/>
          <a:ln>
            <a:noFill/>
          </a:ln>
        </p:spPr>
      </p:pic>
      <p:sp>
        <p:nvSpPr>
          <p:cNvPr id="193" name="Google Shape;193;p29"/>
          <p:cNvSpPr txBox="1"/>
          <p:nvPr/>
        </p:nvSpPr>
        <p:spPr>
          <a:xfrm>
            <a:off x="1607475" y="4168975"/>
            <a:ext cx="12843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EIN VERBUNDPROJEKT VON</a:t>
            </a:r>
            <a:endParaRPr sz="200">
              <a:solidFill>
                <a:srgbClr val="777777"/>
              </a:solidFill>
              <a:latin typeface="Abel"/>
              <a:ea typeface="Abel"/>
              <a:cs typeface="Abel"/>
              <a:sym typeface="Abel"/>
            </a:endParaRPr>
          </a:p>
        </p:txBody>
      </p:sp>
      <p:cxnSp>
        <p:nvCxnSpPr>
          <p:cNvPr id="194" name="Google Shape;194;p29"/>
          <p:cNvCxnSpPr/>
          <p:nvPr/>
        </p:nvCxnSpPr>
        <p:spPr>
          <a:xfrm>
            <a:off x="6631429" y="4436737"/>
            <a:ext cx="0" cy="561000"/>
          </a:xfrm>
          <a:prstGeom prst="straightConnector1">
            <a:avLst/>
          </a:prstGeom>
          <a:noFill/>
          <a:ln cap="flat" cmpd="sng" w="9525">
            <a:solidFill>
              <a:schemeClr val="dk2"/>
            </a:solidFill>
            <a:prstDash val="solid"/>
            <a:round/>
            <a:headEnd len="med" w="med" type="none"/>
            <a:tailEnd len="med" w="med" type="none"/>
          </a:ln>
        </p:spPr>
      </p:cxnSp>
      <p:cxnSp>
        <p:nvCxnSpPr>
          <p:cNvPr id="195" name="Google Shape;195;p29"/>
          <p:cNvCxnSpPr/>
          <p:nvPr/>
        </p:nvCxnSpPr>
        <p:spPr>
          <a:xfrm>
            <a:off x="1517163" y="4436737"/>
            <a:ext cx="0" cy="5610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1 1 1 1">
  <p:cSld name="CUSTOM_9_1_1_1_1">
    <p:spTree>
      <p:nvGrpSpPr>
        <p:cNvPr id="196" name="Shape 196"/>
        <p:cNvGrpSpPr/>
        <p:nvPr/>
      </p:nvGrpSpPr>
      <p:grpSpPr>
        <a:xfrm>
          <a:off x="0" y="0"/>
          <a:ext cx="0" cy="0"/>
          <a:chOff x="0" y="0"/>
          <a:chExt cx="0" cy="0"/>
        </a:xfrm>
      </p:grpSpPr>
      <p:sp>
        <p:nvSpPr>
          <p:cNvPr id="197" name="Google Shape;197;p30"/>
          <p:cNvSpPr txBox="1"/>
          <p:nvPr>
            <p:ph idx="1" type="subTitle"/>
          </p:nvPr>
        </p:nvSpPr>
        <p:spPr>
          <a:xfrm>
            <a:off x="1143000" y="2602552"/>
            <a:ext cx="6858000" cy="6708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800"/>
              </a:spcBef>
              <a:spcAft>
                <a:spcPts val="0"/>
              </a:spcAft>
              <a:buClr>
                <a:schemeClr val="dk1"/>
              </a:buClr>
              <a:buSzPts val="2400"/>
              <a:buFont typeface="Montserrat Medium"/>
              <a:buNone/>
              <a:defRPr i="0" sz="1800" u="none" cap="none" strike="noStrike">
                <a:solidFill>
                  <a:schemeClr val="dk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dk2"/>
              </a:buClr>
              <a:buSzPts val="1400"/>
              <a:buNone/>
              <a:defRPr i="0" sz="1500" u="none" cap="none" strike="noStrike">
                <a:solidFill>
                  <a:schemeClr val="dk2"/>
                </a:solidFill>
              </a:defRPr>
            </a:lvl2pPr>
            <a:lvl3pPr indent="0" lvl="2" marL="685800" marR="0" rtl="0" algn="ctr">
              <a:lnSpc>
                <a:spcPct val="90000"/>
              </a:lnSpc>
              <a:spcBef>
                <a:spcPts val="400"/>
              </a:spcBef>
              <a:spcAft>
                <a:spcPts val="0"/>
              </a:spcAft>
              <a:buClr>
                <a:schemeClr val="dk2"/>
              </a:buClr>
              <a:buSzPts val="1400"/>
              <a:buNone/>
              <a:defRPr i="0" sz="1400" u="none" cap="none" strike="noStrike">
                <a:solidFill>
                  <a:schemeClr val="dk2"/>
                </a:solidFill>
              </a:defRPr>
            </a:lvl3pPr>
            <a:lvl4pPr indent="0" lvl="3" marL="1028700" marR="0" rtl="0" algn="ctr">
              <a:lnSpc>
                <a:spcPct val="90000"/>
              </a:lnSpc>
              <a:spcBef>
                <a:spcPts val="400"/>
              </a:spcBef>
              <a:spcAft>
                <a:spcPts val="0"/>
              </a:spcAft>
              <a:buClr>
                <a:schemeClr val="dk2"/>
              </a:buClr>
              <a:buSzPts val="1400"/>
              <a:buNone/>
              <a:defRPr i="0" sz="1200" u="none" cap="none" strike="noStrike">
                <a:solidFill>
                  <a:schemeClr val="dk2"/>
                </a:solidFill>
              </a:defRPr>
            </a:lvl4pPr>
            <a:lvl5pPr indent="0" lvl="4" marL="1371600" marR="0" rtl="0" algn="ctr">
              <a:lnSpc>
                <a:spcPct val="90000"/>
              </a:lnSpc>
              <a:spcBef>
                <a:spcPts val="400"/>
              </a:spcBef>
              <a:spcAft>
                <a:spcPts val="0"/>
              </a:spcAft>
              <a:buClr>
                <a:schemeClr val="dk2"/>
              </a:buClr>
              <a:buSzPts val="1400"/>
              <a:buNone/>
              <a:defRPr i="0" sz="1200" u="none" cap="none" strike="noStrike">
                <a:solidFill>
                  <a:schemeClr val="dk2"/>
                </a:solidFill>
              </a:defRPr>
            </a:lvl5pPr>
            <a:lvl6pPr indent="0" lvl="5" marL="1714500" marR="0" rtl="0" algn="ctr">
              <a:lnSpc>
                <a:spcPct val="90000"/>
              </a:lnSpc>
              <a:spcBef>
                <a:spcPts val="400"/>
              </a:spcBef>
              <a:spcAft>
                <a:spcPts val="0"/>
              </a:spcAft>
              <a:buClr>
                <a:schemeClr val="dk2"/>
              </a:buClr>
              <a:buSzPts val="1400"/>
              <a:buNone/>
              <a:defRPr i="0" sz="1200" u="none" cap="none" strike="noStrike">
                <a:solidFill>
                  <a:schemeClr val="dk2"/>
                </a:solidFill>
              </a:defRPr>
            </a:lvl6pPr>
            <a:lvl7pPr indent="0" lvl="6" marL="2057400" marR="0" rtl="0" algn="ctr">
              <a:lnSpc>
                <a:spcPct val="90000"/>
              </a:lnSpc>
              <a:spcBef>
                <a:spcPts val="400"/>
              </a:spcBef>
              <a:spcAft>
                <a:spcPts val="0"/>
              </a:spcAft>
              <a:buClr>
                <a:schemeClr val="dk2"/>
              </a:buClr>
              <a:buSzPts val="1400"/>
              <a:buNone/>
              <a:defRPr i="0" sz="1200" u="none" cap="none" strike="noStrike">
                <a:solidFill>
                  <a:schemeClr val="dk2"/>
                </a:solidFill>
              </a:defRPr>
            </a:lvl7pPr>
            <a:lvl8pPr indent="0" lvl="7" marL="2400300" marR="0" rtl="0" algn="ctr">
              <a:lnSpc>
                <a:spcPct val="90000"/>
              </a:lnSpc>
              <a:spcBef>
                <a:spcPts val="400"/>
              </a:spcBef>
              <a:spcAft>
                <a:spcPts val="0"/>
              </a:spcAft>
              <a:buClr>
                <a:schemeClr val="dk2"/>
              </a:buClr>
              <a:buSzPts val="1400"/>
              <a:buNone/>
              <a:defRPr i="0" sz="1200" u="none" cap="none" strike="noStrike">
                <a:solidFill>
                  <a:schemeClr val="dk2"/>
                </a:solidFill>
              </a:defRPr>
            </a:lvl8pPr>
            <a:lvl9pPr indent="0" lvl="8" marL="2743200" marR="0" rtl="0" algn="ctr">
              <a:lnSpc>
                <a:spcPct val="90000"/>
              </a:lnSpc>
              <a:spcBef>
                <a:spcPts val="400"/>
              </a:spcBef>
              <a:spcAft>
                <a:spcPts val="0"/>
              </a:spcAft>
              <a:buClr>
                <a:schemeClr val="dk2"/>
              </a:buClr>
              <a:buSzPts val="1400"/>
              <a:buNone/>
              <a:defRPr i="0" sz="1200" u="none" cap="none" strike="noStrike">
                <a:solidFill>
                  <a:schemeClr val="dk2"/>
                </a:solidFill>
              </a:defRPr>
            </a:lvl9pPr>
          </a:lstStyle>
          <a:p/>
        </p:txBody>
      </p:sp>
      <p:sp>
        <p:nvSpPr>
          <p:cNvPr id="198" name="Google Shape;198;p30"/>
          <p:cNvSpPr txBox="1"/>
          <p:nvPr/>
        </p:nvSpPr>
        <p:spPr>
          <a:xfrm>
            <a:off x="2526000" y="1970526"/>
            <a:ext cx="4092000" cy="5940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accent3"/>
              </a:buClr>
              <a:buSzPts val="4000"/>
              <a:buFont typeface="Montserrat Medium"/>
              <a:buNone/>
            </a:pPr>
            <a:r>
              <a:rPr lang="de" sz="4000">
                <a:solidFill>
                  <a:schemeClr val="accent3"/>
                </a:solidFill>
                <a:latin typeface="Montserrat Medium"/>
                <a:ea typeface="Montserrat Medium"/>
                <a:cs typeface="Montserrat Medium"/>
                <a:sym typeface="Montserrat Medium"/>
              </a:rPr>
              <a:t>Vielen Dank</a:t>
            </a:r>
            <a:endParaRPr sz="4000">
              <a:solidFill>
                <a:schemeClr val="accent3"/>
              </a:solidFill>
              <a:latin typeface="Montserrat Medium"/>
              <a:ea typeface="Montserrat Medium"/>
              <a:cs typeface="Montserrat Medium"/>
              <a:sym typeface="Montserrat Medium"/>
            </a:endParaRPr>
          </a:p>
        </p:txBody>
      </p:sp>
      <p:pic>
        <p:nvPicPr>
          <p:cNvPr id="199" name="Google Shape;199;p30"/>
          <p:cNvPicPr preferRelativeResize="0"/>
          <p:nvPr/>
        </p:nvPicPr>
        <p:blipFill rotWithShape="1">
          <a:blip r:embed="rId2">
            <a:alphaModFix/>
          </a:blip>
          <a:srcRect b="23219" l="0" r="0" t="16060"/>
          <a:stretch/>
        </p:blipFill>
        <p:spPr>
          <a:xfrm>
            <a:off x="7188725" y="171775"/>
            <a:ext cx="1854623" cy="315875"/>
          </a:xfrm>
          <a:prstGeom prst="rect">
            <a:avLst/>
          </a:prstGeom>
          <a:noFill/>
          <a:ln>
            <a:noFill/>
          </a:ln>
        </p:spPr>
      </p:pic>
      <p:pic>
        <p:nvPicPr>
          <p:cNvPr id="200" name="Google Shape;200;p30"/>
          <p:cNvPicPr preferRelativeResize="0"/>
          <p:nvPr/>
        </p:nvPicPr>
        <p:blipFill>
          <a:blip r:embed="rId3">
            <a:alphaModFix/>
          </a:blip>
          <a:stretch>
            <a:fillRect/>
          </a:stretch>
        </p:blipFill>
        <p:spPr>
          <a:xfrm>
            <a:off x="6683392" y="4293013"/>
            <a:ext cx="1359274" cy="841750"/>
          </a:xfrm>
          <a:prstGeom prst="rect">
            <a:avLst/>
          </a:prstGeom>
          <a:noFill/>
          <a:ln>
            <a:noFill/>
          </a:ln>
        </p:spPr>
      </p:pic>
      <p:sp>
        <p:nvSpPr>
          <p:cNvPr id="201" name="Google Shape;201;p30"/>
          <p:cNvSpPr txBox="1"/>
          <p:nvPr/>
        </p:nvSpPr>
        <p:spPr>
          <a:xfrm>
            <a:off x="7076208" y="4132441"/>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pic>
        <p:nvPicPr>
          <p:cNvPr id="202" name="Google Shape;202;p30"/>
          <p:cNvPicPr preferRelativeResize="0"/>
          <p:nvPr/>
        </p:nvPicPr>
        <p:blipFill>
          <a:blip r:embed="rId4">
            <a:alphaModFix/>
          </a:blip>
          <a:stretch>
            <a:fillRect/>
          </a:stretch>
        </p:blipFill>
        <p:spPr>
          <a:xfrm>
            <a:off x="8137138" y="4163310"/>
            <a:ext cx="771925" cy="82327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Team6_BG">
  <p:cSld name="TITLE_3">
    <p:bg>
      <p:bgPr>
        <a:solidFill>
          <a:schemeClr val="accent3"/>
        </a:solidFill>
      </p:bgPr>
    </p:bg>
    <p:spTree>
      <p:nvGrpSpPr>
        <p:cNvPr id="203" name="Shape 203"/>
        <p:cNvGrpSpPr/>
        <p:nvPr/>
      </p:nvGrpSpPr>
      <p:grpSpPr>
        <a:xfrm>
          <a:off x="0" y="0"/>
          <a:ext cx="0" cy="0"/>
          <a:chOff x="0" y="0"/>
          <a:chExt cx="0" cy="0"/>
        </a:xfrm>
      </p:grpSpPr>
      <p:sp>
        <p:nvSpPr>
          <p:cNvPr id="204" name="Google Shape;204;p31"/>
          <p:cNvSpPr txBox="1"/>
          <p:nvPr>
            <p:ph type="ctrTitle"/>
          </p:nvPr>
        </p:nvSpPr>
        <p:spPr>
          <a:xfrm>
            <a:off x="550375"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pic>
        <p:nvPicPr>
          <p:cNvPr id="205" name="Google Shape;205;p31"/>
          <p:cNvPicPr preferRelativeResize="0"/>
          <p:nvPr/>
        </p:nvPicPr>
        <p:blipFill rotWithShape="1">
          <a:blip r:embed="rId2">
            <a:alphaModFix/>
          </a:blip>
          <a:srcRect b="23231" l="0" r="0" t="15617"/>
          <a:stretch/>
        </p:blipFill>
        <p:spPr>
          <a:xfrm>
            <a:off x="6974125" y="242500"/>
            <a:ext cx="1980902" cy="343050"/>
          </a:xfrm>
          <a:prstGeom prst="rect">
            <a:avLst/>
          </a:prstGeom>
          <a:noFill/>
          <a:ln>
            <a:noFill/>
          </a:ln>
        </p:spPr>
      </p:pic>
      <p:sp>
        <p:nvSpPr>
          <p:cNvPr id="206" name="Google Shape;206;p31"/>
          <p:cNvSpPr txBox="1"/>
          <p:nvPr>
            <p:ph idx="2"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Team2_BG">
  <p:cSld name="TITLE_3_1">
    <p:bg>
      <p:bgPr>
        <a:solidFill>
          <a:schemeClr val="accent4"/>
        </a:solidFill>
      </p:bgPr>
    </p:bg>
    <p:spTree>
      <p:nvGrpSpPr>
        <p:cNvPr id="207" name="Shape 207"/>
        <p:cNvGrpSpPr/>
        <p:nvPr/>
      </p:nvGrpSpPr>
      <p:grpSpPr>
        <a:xfrm>
          <a:off x="0" y="0"/>
          <a:ext cx="0" cy="0"/>
          <a:chOff x="0" y="0"/>
          <a:chExt cx="0" cy="0"/>
        </a:xfrm>
      </p:grpSpPr>
      <p:pic>
        <p:nvPicPr>
          <p:cNvPr id="208" name="Google Shape;208;p32"/>
          <p:cNvPicPr preferRelativeResize="0"/>
          <p:nvPr/>
        </p:nvPicPr>
        <p:blipFill rotWithShape="1">
          <a:blip r:embed="rId2">
            <a:alphaModFix/>
          </a:blip>
          <a:srcRect b="23232" l="0" r="0" t="19529"/>
          <a:stretch/>
        </p:blipFill>
        <p:spPr>
          <a:xfrm>
            <a:off x="6974125" y="264450"/>
            <a:ext cx="1980902" cy="321100"/>
          </a:xfrm>
          <a:prstGeom prst="rect">
            <a:avLst/>
          </a:prstGeom>
          <a:noFill/>
          <a:ln>
            <a:noFill/>
          </a:ln>
        </p:spPr>
      </p:pic>
      <p:sp>
        <p:nvSpPr>
          <p:cNvPr id="209" name="Google Shape;209;p32"/>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Team3_BG">
  <p:cSld name="TITLE_3_1_1">
    <p:bg>
      <p:bgPr>
        <a:solidFill>
          <a:schemeClr val="accent2"/>
        </a:solidFill>
      </p:bgPr>
    </p:bg>
    <p:spTree>
      <p:nvGrpSpPr>
        <p:cNvPr id="210" name="Shape 210"/>
        <p:cNvGrpSpPr/>
        <p:nvPr/>
      </p:nvGrpSpPr>
      <p:grpSpPr>
        <a:xfrm>
          <a:off x="0" y="0"/>
          <a:ext cx="0" cy="0"/>
          <a:chOff x="0" y="0"/>
          <a:chExt cx="0" cy="0"/>
        </a:xfrm>
      </p:grpSpPr>
      <p:pic>
        <p:nvPicPr>
          <p:cNvPr id="211" name="Google Shape;211;p33"/>
          <p:cNvPicPr preferRelativeResize="0"/>
          <p:nvPr/>
        </p:nvPicPr>
        <p:blipFill rotWithShape="1">
          <a:blip r:embed="rId2">
            <a:alphaModFix/>
          </a:blip>
          <a:srcRect b="23231" l="0" r="0" t="16923"/>
          <a:stretch/>
        </p:blipFill>
        <p:spPr>
          <a:xfrm>
            <a:off x="6974125" y="249825"/>
            <a:ext cx="1980902" cy="335724"/>
          </a:xfrm>
          <a:prstGeom prst="rect">
            <a:avLst/>
          </a:prstGeom>
          <a:noFill/>
          <a:ln>
            <a:noFill/>
          </a:ln>
        </p:spPr>
      </p:pic>
      <p:sp>
        <p:nvSpPr>
          <p:cNvPr id="212" name="Google Shape;212;p33"/>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Team5_BG">
  <p:cSld name="TITLE_3_1_1_1">
    <p:bg>
      <p:bgPr>
        <a:solidFill>
          <a:schemeClr val="accent1"/>
        </a:solidFill>
      </p:bgPr>
    </p:bg>
    <p:spTree>
      <p:nvGrpSpPr>
        <p:cNvPr id="213" name="Shape 213"/>
        <p:cNvGrpSpPr/>
        <p:nvPr/>
      </p:nvGrpSpPr>
      <p:grpSpPr>
        <a:xfrm>
          <a:off x="0" y="0"/>
          <a:ext cx="0" cy="0"/>
          <a:chOff x="0" y="0"/>
          <a:chExt cx="0" cy="0"/>
        </a:xfrm>
      </p:grpSpPr>
      <p:pic>
        <p:nvPicPr>
          <p:cNvPr id="214" name="Google Shape;214;p34"/>
          <p:cNvPicPr preferRelativeResize="0"/>
          <p:nvPr/>
        </p:nvPicPr>
        <p:blipFill rotWithShape="1">
          <a:blip r:embed="rId2">
            <a:alphaModFix/>
          </a:blip>
          <a:srcRect b="23231" l="0" r="0" t="16923"/>
          <a:stretch/>
        </p:blipFill>
        <p:spPr>
          <a:xfrm>
            <a:off x="6974125" y="249825"/>
            <a:ext cx="1980902" cy="335724"/>
          </a:xfrm>
          <a:prstGeom prst="rect">
            <a:avLst/>
          </a:prstGeom>
          <a:noFill/>
          <a:ln>
            <a:noFill/>
          </a:ln>
        </p:spPr>
      </p:pic>
      <p:sp>
        <p:nvSpPr>
          <p:cNvPr id="215" name="Google Shape;215;p34"/>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Team4_BG">
  <p:cSld name="TITLE_3_1_1_1_1">
    <p:bg>
      <p:bgPr>
        <a:solidFill>
          <a:schemeClr val="accent6"/>
        </a:solidFill>
      </p:bgPr>
    </p:bg>
    <p:spTree>
      <p:nvGrpSpPr>
        <p:cNvPr id="216" name="Shape 216"/>
        <p:cNvGrpSpPr/>
        <p:nvPr/>
      </p:nvGrpSpPr>
      <p:grpSpPr>
        <a:xfrm>
          <a:off x="0" y="0"/>
          <a:ext cx="0" cy="0"/>
          <a:chOff x="0" y="0"/>
          <a:chExt cx="0" cy="0"/>
        </a:xfrm>
      </p:grpSpPr>
      <p:pic>
        <p:nvPicPr>
          <p:cNvPr id="217" name="Google Shape;217;p35"/>
          <p:cNvPicPr preferRelativeResize="0"/>
          <p:nvPr/>
        </p:nvPicPr>
        <p:blipFill rotWithShape="1">
          <a:blip r:embed="rId2">
            <a:alphaModFix/>
          </a:blip>
          <a:srcRect b="23234" l="0" r="0" t="18223"/>
          <a:stretch/>
        </p:blipFill>
        <p:spPr>
          <a:xfrm>
            <a:off x="6974125" y="257125"/>
            <a:ext cx="1980902" cy="328425"/>
          </a:xfrm>
          <a:prstGeom prst="rect">
            <a:avLst/>
          </a:prstGeom>
          <a:noFill/>
          <a:ln>
            <a:noFill/>
          </a:ln>
        </p:spPr>
      </p:pic>
      <p:sp>
        <p:nvSpPr>
          <p:cNvPr id="218" name="Google Shape;218;p35"/>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Team1_BG">
  <p:cSld name="TITLE_3_1_1_1_1_1">
    <p:bg>
      <p:bgPr>
        <a:solidFill>
          <a:schemeClr val="accent5"/>
        </a:solidFill>
      </p:bgPr>
    </p:bg>
    <p:spTree>
      <p:nvGrpSpPr>
        <p:cNvPr id="219" name="Shape 219"/>
        <p:cNvGrpSpPr/>
        <p:nvPr/>
      </p:nvGrpSpPr>
      <p:grpSpPr>
        <a:xfrm>
          <a:off x="0" y="0"/>
          <a:ext cx="0" cy="0"/>
          <a:chOff x="0" y="0"/>
          <a:chExt cx="0" cy="0"/>
        </a:xfrm>
      </p:grpSpPr>
      <p:pic>
        <p:nvPicPr>
          <p:cNvPr id="220" name="Google Shape;220;p36"/>
          <p:cNvPicPr preferRelativeResize="0"/>
          <p:nvPr/>
        </p:nvPicPr>
        <p:blipFill rotWithShape="1">
          <a:blip r:embed="rId2">
            <a:alphaModFix/>
          </a:blip>
          <a:srcRect b="23234" l="0" r="0" t="18223"/>
          <a:stretch/>
        </p:blipFill>
        <p:spPr>
          <a:xfrm>
            <a:off x="6974125" y="257125"/>
            <a:ext cx="1980902" cy="328425"/>
          </a:xfrm>
          <a:prstGeom prst="rect">
            <a:avLst/>
          </a:prstGeom>
          <a:noFill/>
          <a:ln>
            <a:noFill/>
          </a:ln>
        </p:spPr>
      </p:pic>
      <p:sp>
        <p:nvSpPr>
          <p:cNvPr id="221" name="Google Shape;221;p36"/>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Team6_FooterTitel">
  <p:cSld name="TITLE_2_4_1">
    <p:bg>
      <p:bgPr>
        <a:noFill/>
      </p:bgPr>
    </p:bg>
    <p:spTree>
      <p:nvGrpSpPr>
        <p:cNvPr id="222" name="Shape 222"/>
        <p:cNvGrpSpPr/>
        <p:nvPr/>
      </p:nvGrpSpPr>
      <p:grpSpPr>
        <a:xfrm>
          <a:off x="0" y="0"/>
          <a:ext cx="0" cy="0"/>
          <a:chOff x="0" y="0"/>
          <a:chExt cx="0" cy="0"/>
        </a:xfrm>
      </p:grpSpPr>
      <p:sp>
        <p:nvSpPr>
          <p:cNvPr id="223" name="Google Shape;223;p37"/>
          <p:cNvSpPr/>
          <p:nvPr/>
        </p:nvSpPr>
        <p:spPr>
          <a:xfrm>
            <a:off x="0" y="3962725"/>
            <a:ext cx="9144000" cy="1180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7"/>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225" name="Google Shape;225;p37"/>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Team2_FooterTitel">
  <p:cSld name="TITLE_2_2">
    <p:bg>
      <p:bgPr>
        <a:noFill/>
      </p:bgPr>
    </p:bg>
    <p:spTree>
      <p:nvGrpSpPr>
        <p:cNvPr id="226" name="Shape 226"/>
        <p:cNvGrpSpPr/>
        <p:nvPr/>
      </p:nvGrpSpPr>
      <p:grpSpPr>
        <a:xfrm>
          <a:off x="0" y="0"/>
          <a:ext cx="0" cy="0"/>
          <a:chOff x="0" y="0"/>
          <a:chExt cx="0" cy="0"/>
        </a:xfrm>
      </p:grpSpPr>
      <p:sp>
        <p:nvSpPr>
          <p:cNvPr id="227" name="Google Shape;227;p38"/>
          <p:cNvSpPr/>
          <p:nvPr/>
        </p:nvSpPr>
        <p:spPr>
          <a:xfrm>
            <a:off x="0" y="3962725"/>
            <a:ext cx="9144000" cy="1180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228" name="Google Shape;228;p38"/>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229" name="Google Shape;229;p38"/>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230" name="Google Shape;230;p38"/>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Team4_FooterTitel">
  <p:cSld name="TITLE_2_2_3">
    <p:bg>
      <p:bgPr>
        <a:noFill/>
      </p:bgPr>
    </p:bg>
    <p:spTree>
      <p:nvGrpSpPr>
        <p:cNvPr id="231" name="Shape 231"/>
        <p:cNvGrpSpPr/>
        <p:nvPr/>
      </p:nvGrpSpPr>
      <p:grpSpPr>
        <a:xfrm>
          <a:off x="0" y="0"/>
          <a:ext cx="0" cy="0"/>
          <a:chOff x="0" y="0"/>
          <a:chExt cx="0" cy="0"/>
        </a:xfrm>
      </p:grpSpPr>
      <p:sp>
        <p:nvSpPr>
          <p:cNvPr id="232" name="Google Shape;232;p39"/>
          <p:cNvSpPr/>
          <p:nvPr/>
        </p:nvSpPr>
        <p:spPr>
          <a:xfrm>
            <a:off x="0" y="3962725"/>
            <a:ext cx="9144000" cy="11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233" name="Google Shape;233;p39"/>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234" name="Google Shape;234;p39"/>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235" name="Google Shape;235;p39"/>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Team1_FooterTitel">
  <p:cSld name="CUSTOM">
    <p:spTree>
      <p:nvGrpSpPr>
        <p:cNvPr id="236" name="Shape 236"/>
        <p:cNvGrpSpPr/>
        <p:nvPr/>
      </p:nvGrpSpPr>
      <p:grpSpPr>
        <a:xfrm>
          <a:off x="0" y="0"/>
          <a:ext cx="0" cy="0"/>
          <a:chOff x="0" y="0"/>
          <a:chExt cx="0" cy="0"/>
        </a:xfrm>
      </p:grpSpPr>
      <p:sp>
        <p:nvSpPr>
          <p:cNvPr id="237" name="Google Shape;237;p40"/>
          <p:cNvSpPr/>
          <p:nvPr/>
        </p:nvSpPr>
        <p:spPr>
          <a:xfrm>
            <a:off x="0" y="3962725"/>
            <a:ext cx="9144000" cy="1180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238" name="Google Shape;238;p40"/>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239" name="Google Shape;239;p40"/>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240" name="Google Shape;240;p40"/>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Team3_FooterTitel">
  <p:cSld name="CUSTOM_1">
    <p:spTree>
      <p:nvGrpSpPr>
        <p:cNvPr id="241" name="Shape 241"/>
        <p:cNvGrpSpPr/>
        <p:nvPr/>
      </p:nvGrpSpPr>
      <p:grpSpPr>
        <a:xfrm>
          <a:off x="0" y="0"/>
          <a:ext cx="0" cy="0"/>
          <a:chOff x="0" y="0"/>
          <a:chExt cx="0" cy="0"/>
        </a:xfrm>
      </p:grpSpPr>
      <p:sp>
        <p:nvSpPr>
          <p:cNvPr id="242" name="Google Shape;242;p41"/>
          <p:cNvSpPr/>
          <p:nvPr/>
        </p:nvSpPr>
        <p:spPr>
          <a:xfrm>
            <a:off x="0" y="3962725"/>
            <a:ext cx="9144000" cy="1180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243" name="Google Shape;243;p41"/>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244" name="Google Shape;244;p41"/>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245" name="Google Shape;245;p41"/>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Team5_FooterTitel">
  <p:cSld name="CUSTOM_2">
    <p:spTree>
      <p:nvGrpSpPr>
        <p:cNvPr id="246" name="Shape 246"/>
        <p:cNvGrpSpPr/>
        <p:nvPr/>
      </p:nvGrpSpPr>
      <p:grpSpPr>
        <a:xfrm>
          <a:off x="0" y="0"/>
          <a:ext cx="0" cy="0"/>
          <a:chOff x="0" y="0"/>
          <a:chExt cx="0" cy="0"/>
        </a:xfrm>
      </p:grpSpPr>
      <p:sp>
        <p:nvSpPr>
          <p:cNvPr id="247" name="Google Shape;247;p42"/>
          <p:cNvSpPr/>
          <p:nvPr/>
        </p:nvSpPr>
        <p:spPr>
          <a:xfrm>
            <a:off x="0" y="3962725"/>
            <a:ext cx="9144000" cy="1180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248" name="Google Shape;248;p42"/>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249" name="Google Shape;249;p42"/>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250" name="Google Shape;250;p42"/>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Team1_HeaderTitel">
  <p:cSld name="TITLE_2_2_2">
    <p:bg>
      <p:bgPr>
        <a:noFill/>
      </p:bgPr>
    </p:bg>
    <p:spTree>
      <p:nvGrpSpPr>
        <p:cNvPr id="251" name="Shape 251"/>
        <p:cNvGrpSpPr/>
        <p:nvPr/>
      </p:nvGrpSpPr>
      <p:grpSpPr>
        <a:xfrm>
          <a:off x="0" y="0"/>
          <a:ext cx="0" cy="0"/>
          <a:chOff x="0" y="0"/>
          <a:chExt cx="0" cy="0"/>
        </a:xfrm>
      </p:grpSpPr>
      <p:sp>
        <p:nvSpPr>
          <p:cNvPr id="252" name="Google Shape;252;p43"/>
          <p:cNvSpPr/>
          <p:nvPr/>
        </p:nvSpPr>
        <p:spPr>
          <a:xfrm>
            <a:off x="0" y="0"/>
            <a:ext cx="9144000" cy="1180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253" name="Google Shape;253;p43"/>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254" name="Google Shape;254;p43"/>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255" name="Google Shape;255;p43"/>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Team2_HeaderTitel">
  <p:cSld name="CUSTOM_3">
    <p:spTree>
      <p:nvGrpSpPr>
        <p:cNvPr id="256" name="Shape 256"/>
        <p:cNvGrpSpPr/>
        <p:nvPr/>
      </p:nvGrpSpPr>
      <p:grpSpPr>
        <a:xfrm>
          <a:off x="0" y="0"/>
          <a:ext cx="0" cy="0"/>
          <a:chOff x="0" y="0"/>
          <a:chExt cx="0" cy="0"/>
        </a:xfrm>
      </p:grpSpPr>
      <p:sp>
        <p:nvSpPr>
          <p:cNvPr id="257" name="Google Shape;257;p44"/>
          <p:cNvSpPr/>
          <p:nvPr/>
        </p:nvSpPr>
        <p:spPr>
          <a:xfrm>
            <a:off x="0" y="0"/>
            <a:ext cx="9144000" cy="1180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258" name="Google Shape;258;p44"/>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259" name="Google Shape;259;p44"/>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260" name="Google Shape;260;p44"/>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Team3_HeaderTitel">
  <p:cSld name="CUSTOM_4">
    <p:spTree>
      <p:nvGrpSpPr>
        <p:cNvPr id="261" name="Shape 261"/>
        <p:cNvGrpSpPr/>
        <p:nvPr/>
      </p:nvGrpSpPr>
      <p:grpSpPr>
        <a:xfrm>
          <a:off x="0" y="0"/>
          <a:ext cx="0" cy="0"/>
          <a:chOff x="0" y="0"/>
          <a:chExt cx="0" cy="0"/>
        </a:xfrm>
      </p:grpSpPr>
      <p:sp>
        <p:nvSpPr>
          <p:cNvPr id="262" name="Google Shape;262;p45"/>
          <p:cNvSpPr/>
          <p:nvPr/>
        </p:nvSpPr>
        <p:spPr>
          <a:xfrm>
            <a:off x="0" y="0"/>
            <a:ext cx="9144000" cy="1180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263" name="Google Shape;263;p45"/>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264" name="Google Shape;264;p45"/>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265" name="Google Shape;265;p45"/>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Team4_HeaderTitel">
  <p:cSld name="TITLE_2_2_2_1">
    <p:bg>
      <p:bgPr>
        <a:noFill/>
      </p:bgPr>
    </p:bg>
    <p:spTree>
      <p:nvGrpSpPr>
        <p:cNvPr id="266" name="Shape 266"/>
        <p:cNvGrpSpPr/>
        <p:nvPr/>
      </p:nvGrpSpPr>
      <p:grpSpPr>
        <a:xfrm>
          <a:off x="0" y="0"/>
          <a:ext cx="0" cy="0"/>
          <a:chOff x="0" y="0"/>
          <a:chExt cx="0" cy="0"/>
        </a:xfrm>
      </p:grpSpPr>
      <p:sp>
        <p:nvSpPr>
          <p:cNvPr id="267" name="Google Shape;267;p46"/>
          <p:cNvSpPr/>
          <p:nvPr/>
        </p:nvSpPr>
        <p:spPr>
          <a:xfrm>
            <a:off x="0" y="0"/>
            <a:ext cx="9144000" cy="11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268" name="Google Shape;268;p46"/>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269" name="Google Shape;269;p46"/>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270" name="Google Shape;270;p46"/>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Team6_HeaderTitel">
  <p:cSld name="TITLE_2_2_2_1_2">
    <p:bg>
      <p:bgPr>
        <a:noFill/>
      </p:bgPr>
    </p:bg>
    <p:spTree>
      <p:nvGrpSpPr>
        <p:cNvPr id="271" name="Shape 271"/>
        <p:cNvGrpSpPr/>
        <p:nvPr/>
      </p:nvGrpSpPr>
      <p:grpSpPr>
        <a:xfrm>
          <a:off x="0" y="0"/>
          <a:ext cx="0" cy="0"/>
          <a:chOff x="0" y="0"/>
          <a:chExt cx="0" cy="0"/>
        </a:xfrm>
      </p:grpSpPr>
      <p:sp>
        <p:nvSpPr>
          <p:cNvPr id="272" name="Google Shape;272;p47"/>
          <p:cNvSpPr/>
          <p:nvPr/>
        </p:nvSpPr>
        <p:spPr>
          <a:xfrm>
            <a:off x="0" y="0"/>
            <a:ext cx="9144000" cy="1180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273" name="Google Shape;273;p47"/>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274" name="Google Shape;274;p47"/>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275" name="Google Shape;275;p47"/>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Team5_HeaderTitel">
  <p:cSld name="TITLE_2_2_2_1_1">
    <p:bg>
      <p:bgPr>
        <a:noFill/>
      </p:bgPr>
    </p:bg>
    <p:spTree>
      <p:nvGrpSpPr>
        <p:cNvPr id="276" name="Shape 276"/>
        <p:cNvGrpSpPr/>
        <p:nvPr/>
      </p:nvGrpSpPr>
      <p:grpSpPr>
        <a:xfrm>
          <a:off x="0" y="0"/>
          <a:ext cx="0" cy="0"/>
          <a:chOff x="0" y="0"/>
          <a:chExt cx="0" cy="0"/>
        </a:xfrm>
      </p:grpSpPr>
      <p:sp>
        <p:nvSpPr>
          <p:cNvPr id="277" name="Google Shape;277;p48"/>
          <p:cNvSpPr/>
          <p:nvPr/>
        </p:nvSpPr>
        <p:spPr>
          <a:xfrm>
            <a:off x="0" y="0"/>
            <a:ext cx="9144000" cy="1180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278" name="Google Shape;278;p48"/>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279" name="Google Shape;279;p48"/>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280" name="Google Shape;280;p48"/>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Team6_Liste">
  <p:cSld name="TITLE_2_3_2">
    <p:bg>
      <p:bgPr>
        <a:noFill/>
      </p:bgPr>
    </p:bg>
    <p:spTree>
      <p:nvGrpSpPr>
        <p:cNvPr id="281" name="Shape 281"/>
        <p:cNvGrpSpPr/>
        <p:nvPr/>
      </p:nvGrpSpPr>
      <p:grpSpPr>
        <a:xfrm>
          <a:off x="0" y="0"/>
          <a:ext cx="0" cy="0"/>
          <a:chOff x="0" y="0"/>
          <a:chExt cx="0" cy="0"/>
        </a:xfrm>
      </p:grpSpPr>
      <p:sp>
        <p:nvSpPr>
          <p:cNvPr id="282" name="Google Shape;282;p49"/>
          <p:cNvSpPr/>
          <p:nvPr/>
        </p:nvSpPr>
        <p:spPr>
          <a:xfrm rot="-5400000">
            <a:off x="-1592100" y="1592025"/>
            <a:ext cx="5163900" cy="1979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 name="Google Shape;283;p49"/>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284" name="Google Shape;284;p49"/>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Team2_Liste">
  <p:cSld name="TITLE_2_3_1">
    <p:bg>
      <p:bgPr>
        <a:noFill/>
      </p:bgPr>
    </p:bg>
    <p:spTree>
      <p:nvGrpSpPr>
        <p:cNvPr id="285" name="Shape 285"/>
        <p:cNvGrpSpPr/>
        <p:nvPr/>
      </p:nvGrpSpPr>
      <p:grpSpPr>
        <a:xfrm>
          <a:off x="0" y="0"/>
          <a:ext cx="0" cy="0"/>
          <a:chOff x="0" y="0"/>
          <a:chExt cx="0" cy="0"/>
        </a:xfrm>
      </p:grpSpPr>
      <p:sp>
        <p:nvSpPr>
          <p:cNvPr id="286" name="Google Shape;286;p50"/>
          <p:cNvSpPr/>
          <p:nvPr/>
        </p:nvSpPr>
        <p:spPr>
          <a:xfrm rot="-5400000">
            <a:off x="-1592100" y="1592025"/>
            <a:ext cx="5163900" cy="1979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7" name="Google Shape;287;p50"/>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288" name="Google Shape;288;p50"/>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Team4_Liste">
  <p:cSld name="TITLE_2_3_1_1">
    <p:bg>
      <p:bgPr>
        <a:noFill/>
      </p:bgPr>
    </p:bg>
    <p:spTree>
      <p:nvGrpSpPr>
        <p:cNvPr id="289" name="Shape 289"/>
        <p:cNvGrpSpPr/>
        <p:nvPr/>
      </p:nvGrpSpPr>
      <p:grpSpPr>
        <a:xfrm>
          <a:off x="0" y="0"/>
          <a:ext cx="0" cy="0"/>
          <a:chOff x="0" y="0"/>
          <a:chExt cx="0" cy="0"/>
        </a:xfrm>
      </p:grpSpPr>
      <p:sp>
        <p:nvSpPr>
          <p:cNvPr id="290" name="Google Shape;290;p51"/>
          <p:cNvSpPr/>
          <p:nvPr/>
        </p:nvSpPr>
        <p:spPr>
          <a:xfrm rot="-5400000">
            <a:off x="-1586550" y="1586475"/>
            <a:ext cx="5163900" cy="199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1" name="Google Shape;291;p51"/>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292" name="Google Shape;292;p51"/>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Team3_Liste">
  <p:cSld name="TITLE_2_3_1_1_1">
    <p:bg>
      <p:bgPr>
        <a:noFill/>
      </p:bgPr>
    </p:bg>
    <p:spTree>
      <p:nvGrpSpPr>
        <p:cNvPr id="293" name="Shape 293"/>
        <p:cNvGrpSpPr/>
        <p:nvPr/>
      </p:nvGrpSpPr>
      <p:grpSpPr>
        <a:xfrm>
          <a:off x="0" y="0"/>
          <a:ext cx="0" cy="0"/>
          <a:chOff x="0" y="0"/>
          <a:chExt cx="0" cy="0"/>
        </a:xfrm>
      </p:grpSpPr>
      <p:sp>
        <p:nvSpPr>
          <p:cNvPr id="294" name="Google Shape;294;p52"/>
          <p:cNvSpPr/>
          <p:nvPr/>
        </p:nvSpPr>
        <p:spPr>
          <a:xfrm rot="-5400000">
            <a:off x="-1586550" y="1586475"/>
            <a:ext cx="5163900" cy="1990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5" name="Google Shape;295;p52"/>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296" name="Google Shape;296;p52"/>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Team1_Liste">
  <p:cSld name="CUSTOM_7">
    <p:spTree>
      <p:nvGrpSpPr>
        <p:cNvPr id="297" name="Shape 297"/>
        <p:cNvGrpSpPr/>
        <p:nvPr/>
      </p:nvGrpSpPr>
      <p:grpSpPr>
        <a:xfrm>
          <a:off x="0" y="0"/>
          <a:ext cx="0" cy="0"/>
          <a:chOff x="0" y="0"/>
          <a:chExt cx="0" cy="0"/>
        </a:xfrm>
      </p:grpSpPr>
      <p:sp>
        <p:nvSpPr>
          <p:cNvPr id="298" name="Google Shape;298;p53"/>
          <p:cNvSpPr/>
          <p:nvPr/>
        </p:nvSpPr>
        <p:spPr>
          <a:xfrm rot="-5400000">
            <a:off x="-1586550" y="1586475"/>
            <a:ext cx="5163900" cy="1990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9" name="Google Shape;299;p53"/>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300" name="Google Shape;300;p53"/>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Team5_Liste">
  <p:cSld name="TITLE_2_3_1_1_1_1">
    <p:bg>
      <p:bgPr>
        <a:noFill/>
      </p:bgPr>
    </p:bg>
    <p:spTree>
      <p:nvGrpSpPr>
        <p:cNvPr id="301" name="Shape 301"/>
        <p:cNvGrpSpPr/>
        <p:nvPr/>
      </p:nvGrpSpPr>
      <p:grpSpPr>
        <a:xfrm>
          <a:off x="0" y="0"/>
          <a:ext cx="0" cy="0"/>
          <a:chOff x="0" y="0"/>
          <a:chExt cx="0" cy="0"/>
        </a:xfrm>
      </p:grpSpPr>
      <p:sp>
        <p:nvSpPr>
          <p:cNvPr id="302" name="Google Shape;302;p54"/>
          <p:cNvSpPr/>
          <p:nvPr/>
        </p:nvSpPr>
        <p:spPr>
          <a:xfrm rot="-5400000">
            <a:off x="-1592100" y="1592025"/>
            <a:ext cx="5163900" cy="1979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3" name="Google Shape;303;p54"/>
          <p:cNvPicPr preferRelativeResize="0"/>
          <p:nvPr/>
        </p:nvPicPr>
        <p:blipFill>
          <a:blip r:embed="rId2">
            <a:alphaModFix/>
          </a:blip>
          <a:stretch>
            <a:fillRect/>
          </a:stretch>
        </p:blipFill>
        <p:spPr>
          <a:xfrm>
            <a:off x="8440592" y="4647583"/>
            <a:ext cx="549616" cy="273900"/>
          </a:xfrm>
          <a:prstGeom prst="rect">
            <a:avLst/>
          </a:prstGeom>
          <a:noFill/>
          <a:ln>
            <a:noFill/>
          </a:ln>
        </p:spPr>
      </p:pic>
      <p:sp>
        <p:nvSpPr>
          <p:cNvPr id="304" name="Google Shape;304;p54"/>
          <p:cNvSpPr txBox="1"/>
          <p:nvPr>
            <p:ph idx="12" type="sldNum"/>
          </p:nvPr>
        </p:nvSpPr>
        <p:spPr>
          <a:xfrm>
            <a:off x="8595309" y="-86"/>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Team6_Banner-rechts">
  <p:cSld name="OBJECT_1_3_1">
    <p:spTree>
      <p:nvGrpSpPr>
        <p:cNvPr id="305" name="Shape 305"/>
        <p:cNvGrpSpPr/>
        <p:nvPr/>
      </p:nvGrpSpPr>
      <p:grpSpPr>
        <a:xfrm>
          <a:off x="0" y="0"/>
          <a:ext cx="0" cy="0"/>
          <a:chOff x="0" y="0"/>
          <a:chExt cx="0" cy="0"/>
        </a:xfrm>
      </p:grpSpPr>
      <p:sp>
        <p:nvSpPr>
          <p:cNvPr id="306" name="Google Shape;306;p55"/>
          <p:cNvSpPr txBox="1"/>
          <p:nvPr>
            <p:ph type="ctrTitle"/>
          </p:nvPr>
        </p:nvSpPr>
        <p:spPr>
          <a:xfrm>
            <a:off x="5439975" y="3898975"/>
            <a:ext cx="3754500" cy="828600"/>
          </a:xfrm>
          <a:prstGeom prst="rect">
            <a:avLst/>
          </a:prstGeom>
          <a:solidFill>
            <a:schemeClr val="accent3"/>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1800"/>
              <a:buNone/>
              <a:defRPr sz="1800">
                <a:solidFill>
                  <a:srgbClr val="FFFFFF"/>
                </a:solidFill>
              </a:defRPr>
            </a:lvl2pPr>
            <a:lvl3pPr indent="0" lvl="2" rtl="0">
              <a:spcBef>
                <a:spcPts val="0"/>
              </a:spcBef>
              <a:spcAft>
                <a:spcPts val="0"/>
              </a:spcAft>
              <a:buClr>
                <a:srgbClr val="FFFFFF"/>
              </a:buClr>
              <a:buSzPts val="1800"/>
              <a:buNone/>
              <a:defRPr sz="1800">
                <a:solidFill>
                  <a:srgbClr val="FFFFFF"/>
                </a:solidFill>
              </a:defRPr>
            </a:lvl3pPr>
            <a:lvl4pPr indent="0" lvl="3" rtl="0">
              <a:spcBef>
                <a:spcPts val="0"/>
              </a:spcBef>
              <a:spcAft>
                <a:spcPts val="0"/>
              </a:spcAft>
              <a:buClr>
                <a:srgbClr val="FFFFFF"/>
              </a:buClr>
              <a:buSzPts val="1800"/>
              <a:buNone/>
              <a:defRPr sz="1800">
                <a:solidFill>
                  <a:srgbClr val="FFFFFF"/>
                </a:solidFill>
              </a:defRPr>
            </a:lvl4pPr>
            <a:lvl5pPr indent="0" lvl="4" rtl="0">
              <a:spcBef>
                <a:spcPts val="0"/>
              </a:spcBef>
              <a:spcAft>
                <a:spcPts val="0"/>
              </a:spcAft>
              <a:buClr>
                <a:srgbClr val="FFFFFF"/>
              </a:buClr>
              <a:buSzPts val="1800"/>
              <a:buNone/>
              <a:defRPr sz="1800">
                <a:solidFill>
                  <a:srgbClr val="FFFFFF"/>
                </a:solidFill>
              </a:defRPr>
            </a:lvl5pPr>
            <a:lvl6pPr indent="0" lvl="5" rtl="0">
              <a:spcBef>
                <a:spcPts val="0"/>
              </a:spcBef>
              <a:spcAft>
                <a:spcPts val="0"/>
              </a:spcAft>
              <a:buClr>
                <a:srgbClr val="FFFFFF"/>
              </a:buClr>
              <a:buSzPts val="1800"/>
              <a:buNone/>
              <a:defRPr sz="1800">
                <a:solidFill>
                  <a:srgbClr val="FFFFFF"/>
                </a:solidFill>
              </a:defRPr>
            </a:lvl6pPr>
            <a:lvl7pPr indent="0" lvl="6" rtl="0">
              <a:spcBef>
                <a:spcPts val="0"/>
              </a:spcBef>
              <a:spcAft>
                <a:spcPts val="0"/>
              </a:spcAft>
              <a:buClr>
                <a:srgbClr val="FFFFFF"/>
              </a:buClr>
              <a:buSzPts val="1800"/>
              <a:buNone/>
              <a:defRPr sz="1800">
                <a:solidFill>
                  <a:srgbClr val="FFFFFF"/>
                </a:solidFill>
              </a:defRPr>
            </a:lvl7pPr>
            <a:lvl8pPr indent="0" lvl="7" rtl="0">
              <a:spcBef>
                <a:spcPts val="0"/>
              </a:spcBef>
              <a:spcAft>
                <a:spcPts val="0"/>
              </a:spcAft>
              <a:buClr>
                <a:srgbClr val="FFFFFF"/>
              </a:buClr>
              <a:buSzPts val="1800"/>
              <a:buNone/>
              <a:defRPr sz="1800">
                <a:solidFill>
                  <a:srgbClr val="FFFFFF"/>
                </a:solidFill>
              </a:defRPr>
            </a:lvl8pPr>
            <a:lvl9pPr indent="0" lvl="8" rtl="0">
              <a:spcBef>
                <a:spcPts val="0"/>
              </a:spcBef>
              <a:spcAft>
                <a:spcPts val="0"/>
              </a:spcAft>
              <a:buClr>
                <a:srgbClr val="FFFFFF"/>
              </a:buClr>
              <a:buSzPts val="1800"/>
              <a:buNone/>
              <a:defRPr sz="1800">
                <a:solidFill>
                  <a:srgbClr val="FFFFFF"/>
                </a:solidFill>
              </a:defRPr>
            </a:lvl9pPr>
          </a:lstStyle>
          <a:p/>
        </p:txBody>
      </p:sp>
      <p:sp>
        <p:nvSpPr>
          <p:cNvPr id="307" name="Google Shape;307;p55"/>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Team2_Banner-rechts">
  <p:cSld name="OBJECT_1_3_1_1">
    <p:spTree>
      <p:nvGrpSpPr>
        <p:cNvPr id="308" name="Shape 308"/>
        <p:cNvGrpSpPr/>
        <p:nvPr/>
      </p:nvGrpSpPr>
      <p:grpSpPr>
        <a:xfrm>
          <a:off x="0" y="0"/>
          <a:ext cx="0" cy="0"/>
          <a:chOff x="0" y="0"/>
          <a:chExt cx="0" cy="0"/>
        </a:xfrm>
      </p:grpSpPr>
      <p:sp>
        <p:nvSpPr>
          <p:cNvPr id="309" name="Google Shape;309;p56"/>
          <p:cNvSpPr txBox="1"/>
          <p:nvPr>
            <p:ph type="ctrTitle"/>
          </p:nvPr>
        </p:nvSpPr>
        <p:spPr>
          <a:xfrm>
            <a:off x="5439975" y="3898975"/>
            <a:ext cx="3754500" cy="828600"/>
          </a:xfrm>
          <a:prstGeom prst="rect">
            <a:avLst/>
          </a:prstGeom>
          <a:solidFill>
            <a:schemeClr val="accent4"/>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9pPr>
          </a:lstStyle>
          <a:p/>
        </p:txBody>
      </p:sp>
      <p:sp>
        <p:nvSpPr>
          <p:cNvPr id="310" name="Google Shape;310;p56"/>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Team4_Banner-rechts">
  <p:cSld name="OBJECT_1_3_1_1_1">
    <p:spTree>
      <p:nvGrpSpPr>
        <p:cNvPr id="311" name="Shape 311"/>
        <p:cNvGrpSpPr/>
        <p:nvPr/>
      </p:nvGrpSpPr>
      <p:grpSpPr>
        <a:xfrm>
          <a:off x="0" y="0"/>
          <a:ext cx="0" cy="0"/>
          <a:chOff x="0" y="0"/>
          <a:chExt cx="0" cy="0"/>
        </a:xfrm>
      </p:grpSpPr>
      <p:sp>
        <p:nvSpPr>
          <p:cNvPr id="312" name="Google Shape;312;p57"/>
          <p:cNvSpPr txBox="1"/>
          <p:nvPr>
            <p:ph type="ctrTitle"/>
          </p:nvPr>
        </p:nvSpPr>
        <p:spPr>
          <a:xfrm>
            <a:off x="5439975" y="3898975"/>
            <a:ext cx="3754500" cy="828600"/>
          </a:xfrm>
          <a:prstGeom prst="rect">
            <a:avLst/>
          </a:prstGeom>
          <a:solidFill>
            <a:schemeClr val="accent6"/>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9pPr>
          </a:lstStyle>
          <a:p/>
        </p:txBody>
      </p:sp>
      <p:sp>
        <p:nvSpPr>
          <p:cNvPr id="313" name="Google Shape;313;p57"/>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Team3_Banner-rechts">
  <p:cSld name="OBJECT_1_3_1_1_1_1">
    <p:spTree>
      <p:nvGrpSpPr>
        <p:cNvPr id="314" name="Shape 314"/>
        <p:cNvGrpSpPr/>
        <p:nvPr/>
      </p:nvGrpSpPr>
      <p:grpSpPr>
        <a:xfrm>
          <a:off x="0" y="0"/>
          <a:ext cx="0" cy="0"/>
          <a:chOff x="0" y="0"/>
          <a:chExt cx="0" cy="0"/>
        </a:xfrm>
      </p:grpSpPr>
      <p:sp>
        <p:nvSpPr>
          <p:cNvPr id="315" name="Google Shape;315;p58"/>
          <p:cNvSpPr txBox="1"/>
          <p:nvPr>
            <p:ph type="ctrTitle"/>
          </p:nvPr>
        </p:nvSpPr>
        <p:spPr>
          <a:xfrm>
            <a:off x="5439975" y="3898975"/>
            <a:ext cx="3754500" cy="828600"/>
          </a:xfrm>
          <a:prstGeom prst="rect">
            <a:avLst/>
          </a:prstGeom>
          <a:solidFill>
            <a:schemeClr val="accent2"/>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9pPr>
          </a:lstStyle>
          <a:p/>
        </p:txBody>
      </p:sp>
      <p:sp>
        <p:nvSpPr>
          <p:cNvPr id="316" name="Google Shape;316;p58"/>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Team5_Banner-rechts">
  <p:cSld name="OBJECT_1_3_1_1_1_1_1">
    <p:spTree>
      <p:nvGrpSpPr>
        <p:cNvPr id="317" name="Shape 317"/>
        <p:cNvGrpSpPr/>
        <p:nvPr/>
      </p:nvGrpSpPr>
      <p:grpSpPr>
        <a:xfrm>
          <a:off x="0" y="0"/>
          <a:ext cx="0" cy="0"/>
          <a:chOff x="0" y="0"/>
          <a:chExt cx="0" cy="0"/>
        </a:xfrm>
      </p:grpSpPr>
      <p:sp>
        <p:nvSpPr>
          <p:cNvPr id="318" name="Google Shape;318;p59"/>
          <p:cNvSpPr txBox="1"/>
          <p:nvPr>
            <p:ph type="ctrTitle"/>
          </p:nvPr>
        </p:nvSpPr>
        <p:spPr>
          <a:xfrm>
            <a:off x="5439975" y="3898975"/>
            <a:ext cx="3754500" cy="828600"/>
          </a:xfrm>
          <a:prstGeom prst="rect">
            <a:avLst/>
          </a:prstGeom>
          <a:solidFill>
            <a:schemeClr val="accent1"/>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200"/>
              <a:buFont typeface="Montserrat Medium"/>
              <a:buNone/>
              <a:defRPr sz="2200">
                <a:solidFill>
                  <a:srgbClr val="FFFFFF"/>
                </a:solidFill>
                <a:latin typeface="Montserrat Medium"/>
                <a:ea typeface="Montserrat Medium"/>
                <a:cs typeface="Montserrat Medium"/>
                <a:sym typeface="Montserrat Medium"/>
              </a:defRPr>
            </a:lvl9pPr>
          </a:lstStyle>
          <a:p/>
        </p:txBody>
      </p:sp>
      <p:sp>
        <p:nvSpPr>
          <p:cNvPr id="319" name="Google Shape;319;p59"/>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Team1_Banner-rechts">
  <p:cSld name="CUSTOM_5">
    <p:spTree>
      <p:nvGrpSpPr>
        <p:cNvPr id="320" name="Shape 320"/>
        <p:cNvGrpSpPr/>
        <p:nvPr/>
      </p:nvGrpSpPr>
      <p:grpSpPr>
        <a:xfrm>
          <a:off x="0" y="0"/>
          <a:ext cx="0" cy="0"/>
          <a:chOff x="0" y="0"/>
          <a:chExt cx="0" cy="0"/>
        </a:xfrm>
      </p:grpSpPr>
      <p:sp>
        <p:nvSpPr>
          <p:cNvPr id="321" name="Google Shape;321;p60"/>
          <p:cNvSpPr txBox="1"/>
          <p:nvPr>
            <p:ph type="ctrTitle"/>
          </p:nvPr>
        </p:nvSpPr>
        <p:spPr>
          <a:xfrm>
            <a:off x="5439975" y="3898975"/>
            <a:ext cx="3754500" cy="828600"/>
          </a:xfrm>
          <a:prstGeom prst="rect">
            <a:avLst/>
          </a:prstGeom>
          <a:solidFill>
            <a:schemeClr val="accent5"/>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Montserrat Medium"/>
              <a:buNone/>
              <a:defRPr i="0" sz="18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1800"/>
              <a:buNone/>
              <a:defRPr sz="1800">
                <a:solidFill>
                  <a:srgbClr val="FFFFFF"/>
                </a:solidFill>
              </a:defRPr>
            </a:lvl2pPr>
            <a:lvl3pPr indent="0" lvl="2" rtl="0">
              <a:spcBef>
                <a:spcPts val="0"/>
              </a:spcBef>
              <a:spcAft>
                <a:spcPts val="0"/>
              </a:spcAft>
              <a:buClr>
                <a:srgbClr val="FFFFFF"/>
              </a:buClr>
              <a:buSzPts val="1800"/>
              <a:buNone/>
              <a:defRPr sz="1800">
                <a:solidFill>
                  <a:srgbClr val="FFFFFF"/>
                </a:solidFill>
              </a:defRPr>
            </a:lvl3pPr>
            <a:lvl4pPr indent="0" lvl="3" rtl="0">
              <a:spcBef>
                <a:spcPts val="0"/>
              </a:spcBef>
              <a:spcAft>
                <a:spcPts val="0"/>
              </a:spcAft>
              <a:buClr>
                <a:srgbClr val="FFFFFF"/>
              </a:buClr>
              <a:buSzPts val="1800"/>
              <a:buNone/>
              <a:defRPr sz="1800">
                <a:solidFill>
                  <a:srgbClr val="FFFFFF"/>
                </a:solidFill>
              </a:defRPr>
            </a:lvl4pPr>
            <a:lvl5pPr indent="0" lvl="4" rtl="0">
              <a:spcBef>
                <a:spcPts val="0"/>
              </a:spcBef>
              <a:spcAft>
                <a:spcPts val="0"/>
              </a:spcAft>
              <a:buClr>
                <a:srgbClr val="FFFFFF"/>
              </a:buClr>
              <a:buSzPts val="1800"/>
              <a:buNone/>
              <a:defRPr sz="1800">
                <a:solidFill>
                  <a:srgbClr val="FFFFFF"/>
                </a:solidFill>
              </a:defRPr>
            </a:lvl5pPr>
            <a:lvl6pPr indent="0" lvl="5" rtl="0">
              <a:spcBef>
                <a:spcPts val="0"/>
              </a:spcBef>
              <a:spcAft>
                <a:spcPts val="0"/>
              </a:spcAft>
              <a:buClr>
                <a:srgbClr val="FFFFFF"/>
              </a:buClr>
              <a:buSzPts val="1800"/>
              <a:buNone/>
              <a:defRPr sz="1800">
                <a:solidFill>
                  <a:srgbClr val="FFFFFF"/>
                </a:solidFill>
              </a:defRPr>
            </a:lvl6pPr>
            <a:lvl7pPr indent="0" lvl="6" rtl="0">
              <a:spcBef>
                <a:spcPts val="0"/>
              </a:spcBef>
              <a:spcAft>
                <a:spcPts val="0"/>
              </a:spcAft>
              <a:buClr>
                <a:srgbClr val="FFFFFF"/>
              </a:buClr>
              <a:buSzPts val="1800"/>
              <a:buNone/>
              <a:defRPr sz="1800">
                <a:solidFill>
                  <a:srgbClr val="FFFFFF"/>
                </a:solidFill>
              </a:defRPr>
            </a:lvl7pPr>
            <a:lvl8pPr indent="0" lvl="7" rtl="0">
              <a:spcBef>
                <a:spcPts val="0"/>
              </a:spcBef>
              <a:spcAft>
                <a:spcPts val="0"/>
              </a:spcAft>
              <a:buClr>
                <a:srgbClr val="FFFFFF"/>
              </a:buClr>
              <a:buSzPts val="1800"/>
              <a:buNone/>
              <a:defRPr sz="1800">
                <a:solidFill>
                  <a:srgbClr val="FFFFFF"/>
                </a:solidFill>
              </a:defRPr>
            </a:lvl8pPr>
            <a:lvl9pPr indent="0" lvl="8" rtl="0">
              <a:spcBef>
                <a:spcPts val="0"/>
              </a:spcBef>
              <a:spcAft>
                <a:spcPts val="0"/>
              </a:spcAft>
              <a:buClr>
                <a:srgbClr val="FFFFFF"/>
              </a:buClr>
              <a:buSzPts val="1800"/>
              <a:buNone/>
              <a:defRPr sz="1800">
                <a:solidFill>
                  <a:srgbClr val="FFFFFF"/>
                </a:solidFill>
              </a:defRPr>
            </a:lvl9pPr>
          </a:lstStyle>
          <a:p/>
        </p:txBody>
      </p:sp>
      <p:sp>
        <p:nvSpPr>
          <p:cNvPr id="322" name="Google Shape;322;p60"/>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Team6_Zitat">
  <p:cSld name="Zitat">
    <p:spTree>
      <p:nvGrpSpPr>
        <p:cNvPr id="323" name="Shape 323"/>
        <p:cNvGrpSpPr/>
        <p:nvPr/>
      </p:nvGrpSpPr>
      <p:grpSpPr>
        <a:xfrm>
          <a:off x="0" y="0"/>
          <a:ext cx="0" cy="0"/>
          <a:chOff x="0" y="0"/>
          <a:chExt cx="0" cy="0"/>
        </a:xfrm>
      </p:grpSpPr>
      <p:sp>
        <p:nvSpPr>
          <p:cNvPr id="324" name="Google Shape;324;p61"/>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325" name="Google Shape;325;p61"/>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3"/>
                </a:solidFill>
                <a:latin typeface="Helvetica Neue"/>
                <a:ea typeface="Helvetica Neue"/>
                <a:cs typeface="Helvetica Neue"/>
                <a:sym typeface="Helvetica Neue"/>
              </a:rPr>
              <a:t>„</a:t>
            </a:r>
            <a:endParaRPr i="0" sz="8800">
              <a:solidFill>
                <a:schemeClr val="accent3"/>
              </a:solidFill>
              <a:latin typeface="Helvetica Neue"/>
              <a:ea typeface="Helvetica Neue"/>
              <a:cs typeface="Helvetica Neue"/>
              <a:sym typeface="Helvetica Neue"/>
            </a:endParaRPr>
          </a:p>
        </p:txBody>
      </p:sp>
      <p:sp>
        <p:nvSpPr>
          <p:cNvPr id="326" name="Google Shape;326;p61"/>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SzPts val="2000"/>
              <a:buFont typeface="Montserrat"/>
              <a:buNone/>
              <a:defRPr i="0" sz="2000" u="none" cap="none" strike="noStrike">
                <a:latin typeface="Montserrat"/>
                <a:ea typeface="Montserrat"/>
                <a:cs typeface="Montserrat"/>
                <a:sym typeface="Montserrat"/>
              </a:defRPr>
            </a:lvl1pPr>
            <a:lvl2pPr indent="0" lvl="1" marL="457200" marR="0" rtl="0" algn="ctr">
              <a:lnSpc>
                <a:spcPct val="130000"/>
              </a:lnSpc>
              <a:spcBef>
                <a:spcPts val="360"/>
              </a:spcBef>
              <a:spcAft>
                <a:spcPts val="0"/>
              </a:spcAft>
              <a:buSzPts val="1800"/>
              <a:buNone/>
              <a:defRPr i="0" sz="1800" u="none" cap="none" strike="noStrike"/>
            </a:lvl2pPr>
            <a:lvl3pPr indent="0" lvl="2" marL="914400" marR="0" rtl="0" algn="ctr">
              <a:lnSpc>
                <a:spcPct val="130000"/>
              </a:lnSpc>
              <a:spcBef>
                <a:spcPts val="320"/>
              </a:spcBef>
              <a:spcAft>
                <a:spcPts val="0"/>
              </a:spcAft>
              <a:buSzPts val="1400"/>
              <a:buNone/>
              <a:defRPr i="0" u="none" cap="none" strike="noStrike"/>
            </a:lvl3pPr>
            <a:lvl4pPr indent="0" lvl="3" marL="1371600" marR="0" rtl="0" algn="ctr">
              <a:lnSpc>
                <a:spcPct val="130000"/>
              </a:lnSpc>
              <a:spcBef>
                <a:spcPts val="320"/>
              </a:spcBef>
              <a:spcAft>
                <a:spcPts val="0"/>
              </a:spcAft>
              <a:buSzPts val="1800"/>
              <a:buNone/>
              <a:defRPr i="0" sz="1800" u="none" cap="none" strike="noStrike"/>
            </a:lvl4pPr>
            <a:lvl5pPr indent="0" lvl="4" marL="1828800" marR="0" rtl="0" algn="ctr">
              <a:lnSpc>
                <a:spcPct val="130000"/>
              </a:lnSpc>
              <a:spcBef>
                <a:spcPts val="320"/>
              </a:spcBef>
              <a:spcAft>
                <a:spcPts val="0"/>
              </a:spcAft>
              <a:buSzPts val="1800"/>
              <a:buNone/>
              <a:defRPr i="0" sz="1800" u="none" cap="none" strike="noStrike"/>
            </a:lvl5pPr>
            <a:lvl6pPr indent="0" lvl="5" marL="2286000" marR="0" rtl="0" algn="ctr">
              <a:spcBef>
                <a:spcPts val="400"/>
              </a:spcBef>
              <a:spcAft>
                <a:spcPts val="0"/>
              </a:spcAft>
              <a:buSzPts val="1800"/>
              <a:buNone/>
              <a:defRPr i="0" sz="1800" u="none" cap="none" strike="noStrike"/>
            </a:lvl6pPr>
            <a:lvl7pPr indent="0" lvl="6" marL="2743200" marR="0" rtl="0" algn="ctr">
              <a:spcBef>
                <a:spcPts val="400"/>
              </a:spcBef>
              <a:spcAft>
                <a:spcPts val="0"/>
              </a:spcAft>
              <a:buSzPts val="1800"/>
              <a:buNone/>
              <a:defRPr i="0" sz="1800" u="none" cap="none" strike="noStrike"/>
            </a:lvl7pPr>
            <a:lvl8pPr indent="0" lvl="7" marL="3200400" marR="0" rtl="0" algn="ctr">
              <a:spcBef>
                <a:spcPts val="400"/>
              </a:spcBef>
              <a:spcAft>
                <a:spcPts val="0"/>
              </a:spcAft>
              <a:buSzPts val="1800"/>
              <a:buNone/>
              <a:defRPr i="0" sz="1800" u="none" cap="none" strike="noStrike"/>
            </a:lvl8pPr>
            <a:lvl9pPr indent="0" lvl="8" marL="3657600" marR="0" rtl="0" algn="ctr">
              <a:spcBef>
                <a:spcPts val="400"/>
              </a:spcBef>
              <a:spcAft>
                <a:spcPts val="0"/>
              </a:spcAft>
              <a:buSzPts val="1800"/>
              <a:buNone/>
              <a:defRPr i="0" sz="1800" u="none" cap="none" strike="noStrike"/>
            </a:lvl9pPr>
          </a:lstStyle>
          <a:p/>
        </p:txBody>
      </p:sp>
      <p:sp>
        <p:nvSpPr>
          <p:cNvPr id="327" name="Google Shape;327;p61"/>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328" name="Google Shape;328;p61"/>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3"/>
                </a:solidFill>
                <a:latin typeface="Helvetica Neue"/>
                <a:ea typeface="Helvetica Neue"/>
                <a:cs typeface="Helvetica Neue"/>
                <a:sym typeface="Helvetica Neue"/>
              </a:rPr>
              <a:t>“</a:t>
            </a:r>
            <a:endParaRPr i="0" sz="8800">
              <a:solidFill>
                <a:schemeClr val="accent3"/>
              </a:solidFill>
              <a:latin typeface="Helvetica Neue"/>
              <a:ea typeface="Helvetica Neue"/>
              <a:cs typeface="Helvetica Neue"/>
              <a:sym typeface="Helvetica Neue"/>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Team2_Zitat">
  <p:cSld name="Zitat_2">
    <p:spTree>
      <p:nvGrpSpPr>
        <p:cNvPr id="329" name="Shape 329"/>
        <p:cNvGrpSpPr/>
        <p:nvPr/>
      </p:nvGrpSpPr>
      <p:grpSpPr>
        <a:xfrm>
          <a:off x="0" y="0"/>
          <a:ext cx="0" cy="0"/>
          <a:chOff x="0" y="0"/>
          <a:chExt cx="0" cy="0"/>
        </a:xfrm>
      </p:grpSpPr>
      <p:sp>
        <p:nvSpPr>
          <p:cNvPr id="330" name="Google Shape;330;p62"/>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331" name="Google Shape;331;p62"/>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332" name="Google Shape;332;p62"/>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4"/>
                </a:solidFill>
                <a:latin typeface="Helvetica Neue"/>
                <a:ea typeface="Helvetica Neue"/>
                <a:cs typeface="Helvetica Neue"/>
                <a:sym typeface="Helvetica Neue"/>
              </a:rPr>
              <a:t>„</a:t>
            </a:r>
            <a:endParaRPr i="0" sz="8800">
              <a:solidFill>
                <a:schemeClr val="accent4"/>
              </a:solidFill>
              <a:latin typeface="Helvetica Neue"/>
              <a:ea typeface="Helvetica Neue"/>
              <a:cs typeface="Helvetica Neue"/>
              <a:sym typeface="Helvetica Neue"/>
            </a:endParaRPr>
          </a:p>
        </p:txBody>
      </p:sp>
      <p:sp>
        <p:nvSpPr>
          <p:cNvPr id="333" name="Google Shape;333;p62"/>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4"/>
              </a:buClr>
              <a:buSzPts val="2000"/>
              <a:buFont typeface="Montserrat"/>
              <a:buNone/>
              <a:defRPr i="0" sz="2000" u="none" cap="none" strike="noStrike">
                <a:solidFill>
                  <a:schemeClr val="accent4"/>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4"/>
              </a:buClr>
              <a:buSzPts val="1800"/>
              <a:buNone/>
              <a:defRPr i="0" sz="1800" u="none" cap="none" strike="noStrike">
                <a:solidFill>
                  <a:schemeClr val="accent4"/>
                </a:solidFill>
              </a:defRPr>
            </a:lvl2pPr>
            <a:lvl3pPr indent="0" lvl="2" marL="914400" marR="0" rtl="0" algn="ctr">
              <a:lnSpc>
                <a:spcPct val="130000"/>
              </a:lnSpc>
              <a:spcBef>
                <a:spcPts val="320"/>
              </a:spcBef>
              <a:spcAft>
                <a:spcPts val="0"/>
              </a:spcAft>
              <a:buClr>
                <a:schemeClr val="accent4"/>
              </a:buClr>
              <a:buSzPts val="1400"/>
              <a:buNone/>
              <a:defRPr i="0" u="none" cap="none" strike="noStrike">
                <a:solidFill>
                  <a:schemeClr val="accent4"/>
                </a:solidFill>
              </a:defRPr>
            </a:lvl3pPr>
            <a:lvl4pPr indent="0" lvl="3" marL="1371600" marR="0" rtl="0" algn="ctr">
              <a:lnSpc>
                <a:spcPct val="130000"/>
              </a:lnSpc>
              <a:spcBef>
                <a:spcPts val="320"/>
              </a:spcBef>
              <a:spcAft>
                <a:spcPts val="0"/>
              </a:spcAft>
              <a:buClr>
                <a:schemeClr val="accent4"/>
              </a:buClr>
              <a:buSzPts val="1800"/>
              <a:buNone/>
              <a:defRPr i="0" sz="1800" u="none" cap="none" strike="noStrike">
                <a:solidFill>
                  <a:schemeClr val="accent4"/>
                </a:solidFill>
              </a:defRPr>
            </a:lvl4pPr>
            <a:lvl5pPr indent="0" lvl="4" marL="1828800" marR="0" rtl="0" algn="ctr">
              <a:lnSpc>
                <a:spcPct val="130000"/>
              </a:lnSpc>
              <a:spcBef>
                <a:spcPts val="320"/>
              </a:spcBef>
              <a:spcAft>
                <a:spcPts val="0"/>
              </a:spcAft>
              <a:buClr>
                <a:schemeClr val="accent4"/>
              </a:buClr>
              <a:buSzPts val="1800"/>
              <a:buNone/>
              <a:defRPr i="0" sz="1800" u="none" cap="none" strike="noStrike">
                <a:solidFill>
                  <a:schemeClr val="accent4"/>
                </a:solidFill>
              </a:defRPr>
            </a:lvl5pPr>
            <a:lvl6pPr indent="0" lvl="5" marL="2286000" marR="0" rtl="0" algn="ctr">
              <a:spcBef>
                <a:spcPts val="400"/>
              </a:spcBef>
              <a:spcAft>
                <a:spcPts val="0"/>
              </a:spcAft>
              <a:buClr>
                <a:schemeClr val="accent4"/>
              </a:buClr>
              <a:buSzPts val="1800"/>
              <a:buNone/>
              <a:defRPr i="0" sz="1800" u="none" cap="none" strike="noStrike">
                <a:solidFill>
                  <a:schemeClr val="accent4"/>
                </a:solidFill>
              </a:defRPr>
            </a:lvl6pPr>
            <a:lvl7pPr indent="0" lvl="6" marL="2743200" marR="0" rtl="0" algn="ctr">
              <a:spcBef>
                <a:spcPts val="400"/>
              </a:spcBef>
              <a:spcAft>
                <a:spcPts val="0"/>
              </a:spcAft>
              <a:buClr>
                <a:schemeClr val="accent4"/>
              </a:buClr>
              <a:buSzPts val="1800"/>
              <a:buNone/>
              <a:defRPr i="0" sz="1800" u="none" cap="none" strike="noStrike">
                <a:solidFill>
                  <a:schemeClr val="accent4"/>
                </a:solidFill>
              </a:defRPr>
            </a:lvl7pPr>
            <a:lvl8pPr indent="0" lvl="7" marL="3200400" marR="0" rtl="0" algn="ctr">
              <a:spcBef>
                <a:spcPts val="400"/>
              </a:spcBef>
              <a:spcAft>
                <a:spcPts val="0"/>
              </a:spcAft>
              <a:buClr>
                <a:schemeClr val="accent4"/>
              </a:buClr>
              <a:buSzPts val="1800"/>
              <a:buNone/>
              <a:defRPr i="0" sz="1800" u="none" cap="none" strike="noStrike">
                <a:solidFill>
                  <a:schemeClr val="accent4"/>
                </a:solidFill>
              </a:defRPr>
            </a:lvl8pPr>
            <a:lvl9pPr indent="0" lvl="8" marL="3657600" marR="0" rtl="0" algn="ctr">
              <a:spcBef>
                <a:spcPts val="400"/>
              </a:spcBef>
              <a:spcAft>
                <a:spcPts val="0"/>
              </a:spcAft>
              <a:buClr>
                <a:schemeClr val="accent4"/>
              </a:buClr>
              <a:buSzPts val="1800"/>
              <a:buNone/>
              <a:defRPr i="0" sz="1800" u="none" cap="none" strike="noStrike">
                <a:solidFill>
                  <a:schemeClr val="accent4"/>
                </a:solidFill>
              </a:defRPr>
            </a:lvl9pPr>
          </a:lstStyle>
          <a:p/>
        </p:txBody>
      </p:sp>
      <p:sp>
        <p:nvSpPr>
          <p:cNvPr id="334" name="Google Shape;334;p62"/>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4"/>
                </a:solidFill>
                <a:latin typeface="Helvetica Neue"/>
                <a:ea typeface="Helvetica Neue"/>
                <a:cs typeface="Helvetica Neue"/>
                <a:sym typeface="Helvetica Neue"/>
              </a:rPr>
              <a:t>“</a:t>
            </a:r>
            <a:endParaRPr i="0" sz="8800">
              <a:solidFill>
                <a:schemeClr val="accent4"/>
              </a:solidFill>
              <a:latin typeface="Helvetica Neue"/>
              <a:ea typeface="Helvetica Neue"/>
              <a:cs typeface="Helvetica Neue"/>
              <a:sym typeface="Helvetica Neue"/>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Team1_Zitat">
  <p:cSld name="Zitat_1">
    <p:spTree>
      <p:nvGrpSpPr>
        <p:cNvPr id="335" name="Shape 335"/>
        <p:cNvGrpSpPr/>
        <p:nvPr/>
      </p:nvGrpSpPr>
      <p:grpSpPr>
        <a:xfrm>
          <a:off x="0" y="0"/>
          <a:ext cx="0" cy="0"/>
          <a:chOff x="0" y="0"/>
          <a:chExt cx="0" cy="0"/>
        </a:xfrm>
      </p:grpSpPr>
      <p:sp>
        <p:nvSpPr>
          <p:cNvPr id="336" name="Google Shape;336;p63"/>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337" name="Google Shape;337;p63"/>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338" name="Google Shape;338;p63"/>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5"/>
                </a:solidFill>
                <a:latin typeface="Helvetica Neue"/>
                <a:ea typeface="Helvetica Neue"/>
                <a:cs typeface="Helvetica Neue"/>
                <a:sym typeface="Helvetica Neue"/>
              </a:rPr>
              <a:t>„</a:t>
            </a:r>
            <a:endParaRPr i="0" sz="8800">
              <a:solidFill>
                <a:schemeClr val="accent5"/>
              </a:solidFill>
              <a:latin typeface="Helvetica Neue"/>
              <a:ea typeface="Helvetica Neue"/>
              <a:cs typeface="Helvetica Neue"/>
              <a:sym typeface="Helvetica Neue"/>
            </a:endParaRPr>
          </a:p>
        </p:txBody>
      </p:sp>
      <p:sp>
        <p:nvSpPr>
          <p:cNvPr id="339" name="Google Shape;339;p63"/>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5"/>
              </a:buClr>
              <a:buSzPts val="2000"/>
              <a:buFont typeface="Montserrat"/>
              <a:buNone/>
              <a:defRPr i="0" sz="2000" u="none" cap="none" strike="noStrike">
                <a:solidFill>
                  <a:schemeClr val="accent5"/>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5"/>
              </a:buClr>
              <a:buSzPts val="1800"/>
              <a:buNone/>
              <a:defRPr i="0" sz="1800" u="none" cap="none" strike="noStrike">
                <a:solidFill>
                  <a:schemeClr val="accent5"/>
                </a:solidFill>
              </a:defRPr>
            </a:lvl2pPr>
            <a:lvl3pPr indent="0" lvl="2" marL="914400" marR="0" rtl="0" algn="ctr">
              <a:lnSpc>
                <a:spcPct val="130000"/>
              </a:lnSpc>
              <a:spcBef>
                <a:spcPts val="320"/>
              </a:spcBef>
              <a:spcAft>
                <a:spcPts val="0"/>
              </a:spcAft>
              <a:buClr>
                <a:schemeClr val="accent5"/>
              </a:buClr>
              <a:buSzPts val="1400"/>
              <a:buNone/>
              <a:defRPr i="0" u="none" cap="none" strike="noStrike">
                <a:solidFill>
                  <a:schemeClr val="accent5"/>
                </a:solidFill>
              </a:defRPr>
            </a:lvl3pPr>
            <a:lvl4pPr indent="0" lvl="3" marL="1371600" marR="0" rtl="0" algn="ctr">
              <a:lnSpc>
                <a:spcPct val="130000"/>
              </a:lnSpc>
              <a:spcBef>
                <a:spcPts val="320"/>
              </a:spcBef>
              <a:spcAft>
                <a:spcPts val="0"/>
              </a:spcAft>
              <a:buClr>
                <a:schemeClr val="accent5"/>
              </a:buClr>
              <a:buSzPts val="1800"/>
              <a:buNone/>
              <a:defRPr i="0" sz="1800" u="none" cap="none" strike="noStrike">
                <a:solidFill>
                  <a:schemeClr val="accent5"/>
                </a:solidFill>
              </a:defRPr>
            </a:lvl4pPr>
            <a:lvl5pPr indent="0" lvl="4" marL="1828800" marR="0" rtl="0" algn="ctr">
              <a:lnSpc>
                <a:spcPct val="130000"/>
              </a:lnSpc>
              <a:spcBef>
                <a:spcPts val="320"/>
              </a:spcBef>
              <a:spcAft>
                <a:spcPts val="0"/>
              </a:spcAft>
              <a:buClr>
                <a:schemeClr val="accent5"/>
              </a:buClr>
              <a:buSzPts val="1800"/>
              <a:buNone/>
              <a:defRPr i="0" sz="1800" u="none" cap="none" strike="noStrike">
                <a:solidFill>
                  <a:schemeClr val="accent5"/>
                </a:solidFill>
              </a:defRPr>
            </a:lvl5pPr>
            <a:lvl6pPr indent="0" lvl="5" marL="2286000" marR="0" rtl="0" algn="ctr">
              <a:spcBef>
                <a:spcPts val="400"/>
              </a:spcBef>
              <a:spcAft>
                <a:spcPts val="0"/>
              </a:spcAft>
              <a:buClr>
                <a:schemeClr val="accent5"/>
              </a:buClr>
              <a:buSzPts val="1800"/>
              <a:buNone/>
              <a:defRPr i="0" sz="1800" u="none" cap="none" strike="noStrike">
                <a:solidFill>
                  <a:schemeClr val="accent5"/>
                </a:solidFill>
              </a:defRPr>
            </a:lvl6pPr>
            <a:lvl7pPr indent="0" lvl="6" marL="2743200" marR="0" rtl="0" algn="ctr">
              <a:spcBef>
                <a:spcPts val="400"/>
              </a:spcBef>
              <a:spcAft>
                <a:spcPts val="0"/>
              </a:spcAft>
              <a:buClr>
                <a:schemeClr val="accent5"/>
              </a:buClr>
              <a:buSzPts val="1800"/>
              <a:buNone/>
              <a:defRPr i="0" sz="1800" u="none" cap="none" strike="noStrike">
                <a:solidFill>
                  <a:schemeClr val="accent5"/>
                </a:solidFill>
              </a:defRPr>
            </a:lvl7pPr>
            <a:lvl8pPr indent="0" lvl="7" marL="3200400" marR="0" rtl="0" algn="ctr">
              <a:spcBef>
                <a:spcPts val="400"/>
              </a:spcBef>
              <a:spcAft>
                <a:spcPts val="0"/>
              </a:spcAft>
              <a:buClr>
                <a:schemeClr val="accent5"/>
              </a:buClr>
              <a:buSzPts val="1800"/>
              <a:buNone/>
              <a:defRPr i="0" sz="1800" u="none" cap="none" strike="noStrike">
                <a:solidFill>
                  <a:schemeClr val="accent5"/>
                </a:solidFill>
              </a:defRPr>
            </a:lvl8pPr>
            <a:lvl9pPr indent="0" lvl="8" marL="3657600" marR="0" rtl="0" algn="ctr">
              <a:spcBef>
                <a:spcPts val="400"/>
              </a:spcBef>
              <a:spcAft>
                <a:spcPts val="0"/>
              </a:spcAft>
              <a:buClr>
                <a:schemeClr val="accent5"/>
              </a:buClr>
              <a:buSzPts val="1800"/>
              <a:buNone/>
              <a:defRPr i="0" sz="1800" u="none" cap="none" strike="noStrike">
                <a:solidFill>
                  <a:schemeClr val="accent5"/>
                </a:solidFill>
              </a:defRPr>
            </a:lvl9pPr>
          </a:lstStyle>
          <a:p/>
        </p:txBody>
      </p:sp>
      <p:sp>
        <p:nvSpPr>
          <p:cNvPr id="340" name="Google Shape;340;p63"/>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5"/>
                </a:solidFill>
                <a:latin typeface="Helvetica Neue"/>
                <a:ea typeface="Helvetica Neue"/>
                <a:cs typeface="Helvetica Neue"/>
                <a:sym typeface="Helvetica Neue"/>
              </a:rPr>
              <a:t>“</a:t>
            </a:r>
            <a:endParaRPr i="0" sz="8800">
              <a:solidFill>
                <a:schemeClr val="accent5"/>
              </a:solidFill>
              <a:latin typeface="Helvetica Neue"/>
              <a:ea typeface="Helvetica Neue"/>
              <a:cs typeface="Helvetica Neue"/>
              <a:sym typeface="Helvetica Neue"/>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Team3_Zitat">
  <p:cSld name="Zitat_1_1">
    <p:spTree>
      <p:nvGrpSpPr>
        <p:cNvPr id="341" name="Shape 341"/>
        <p:cNvGrpSpPr/>
        <p:nvPr/>
      </p:nvGrpSpPr>
      <p:grpSpPr>
        <a:xfrm>
          <a:off x="0" y="0"/>
          <a:ext cx="0" cy="0"/>
          <a:chOff x="0" y="0"/>
          <a:chExt cx="0" cy="0"/>
        </a:xfrm>
      </p:grpSpPr>
      <p:sp>
        <p:nvSpPr>
          <p:cNvPr id="342" name="Google Shape;342;p64"/>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343" name="Google Shape;343;p64"/>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344" name="Google Shape;344;p64"/>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2"/>
                </a:solidFill>
                <a:latin typeface="Helvetica Neue"/>
                <a:ea typeface="Helvetica Neue"/>
                <a:cs typeface="Helvetica Neue"/>
                <a:sym typeface="Helvetica Neue"/>
              </a:rPr>
              <a:t>„</a:t>
            </a:r>
            <a:endParaRPr i="0" sz="8800">
              <a:solidFill>
                <a:schemeClr val="accent2"/>
              </a:solidFill>
              <a:latin typeface="Helvetica Neue"/>
              <a:ea typeface="Helvetica Neue"/>
              <a:cs typeface="Helvetica Neue"/>
              <a:sym typeface="Helvetica Neue"/>
            </a:endParaRPr>
          </a:p>
        </p:txBody>
      </p:sp>
      <p:sp>
        <p:nvSpPr>
          <p:cNvPr id="345" name="Google Shape;345;p64"/>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2"/>
              </a:buClr>
              <a:buSzPts val="2000"/>
              <a:buFont typeface="Montserrat"/>
              <a:buNone/>
              <a:defRPr i="0" sz="2000" cap="none" strike="noStrike">
                <a:solidFill>
                  <a:schemeClr val="accent2"/>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2"/>
              </a:buClr>
              <a:buSzPts val="1800"/>
              <a:buNone/>
              <a:defRPr i="0" sz="1800" cap="none" strike="noStrike">
                <a:solidFill>
                  <a:schemeClr val="accent2"/>
                </a:solidFill>
              </a:defRPr>
            </a:lvl2pPr>
            <a:lvl3pPr indent="0" lvl="2" marL="914400" marR="0" rtl="0" algn="ctr">
              <a:lnSpc>
                <a:spcPct val="130000"/>
              </a:lnSpc>
              <a:spcBef>
                <a:spcPts val="320"/>
              </a:spcBef>
              <a:spcAft>
                <a:spcPts val="0"/>
              </a:spcAft>
              <a:buClr>
                <a:schemeClr val="accent2"/>
              </a:buClr>
              <a:buSzPts val="1400"/>
              <a:buNone/>
              <a:defRPr i="0" cap="none" strike="noStrike">
                <a:solidFill>
                  <a:schemeClr val="accent2"/>
                </a:solidFill>
              </a:defRPr>
            </a:lvl3pPr>
            <a:lvl4pPr indent="0" lvl="3" marL="1371600" marR="0" rtl="0" algn="ctr">
              <a:lnSpc>
                <a:spcPct val="130000"/>
              </a:lnSpc>
              <a:spcBef>
                <a:spcPts val="320"/>
              </a:spcBef>
              <a:spcAft>
                <a:spcPts val="0"/>
              </a:spcAft>
              <a:buClr>
                <a:schemeClr val="accent2"/>
              </a:buClr>
              <a:buSzPts val="1800"/>
              <a:buNone/>
              <a:defRPr i="0" sz="1800" cap="none" strike="noStrike">
                <a:solidFill>
                  <a:schemeClr val="accent2"/>
                </a:solidFill>
              </a:defRPr>
            </a:lvl4pPr>
            <a:lvl5pPr indent="0" lvl="4" marL="1828800" marR="0" rtl="0" algn="ctr">
              <a:lnSpc>
                <a:spcPct val="130000"/>
              </a:lnSpc>
              <a:spcBef>
                <a:spcPts val="320"/>
              </a:spcBef>
              <a:spcAft>
                <a:spcPts val="0"/>
              </a:spcAft>
              <a:buClr>
                <a:schemeClr val="accent2"/>
              </a:buClr>
              <a:buSzPts val="1800"/>
              <a:buNone/>
              <a:defRPr i="0" sz="1800" cap="none" strike="noStrike">
                <a:solidFill>
                  <a:schemeClr val="accent2"/>
                </a:solidFill>
              </a:defRPr>
            </a:lvl5pPr>
            <a:lvl6pPr indent="0" lvl="5" marL="2286000" marR="0" rtl="0" algn="ctr">
              <a:spcBef>
                <a:spcPts val="400"/>
              </a:spcBef>
              <a:spcAft>
                <a:spcPts val="0"/>
              </a:spcAft>
              <a:buClr>
                <a:schemeClr val="accent2"/>
              </a:buClr>
              <a:buSzPts val="1800"/>
              <a:buNone/>
              <a:defRPr i="0" sz="1800" cap="none" strike="noStrike">
                <a:solidFill>
                  <a:schemeClr val="accent2"/>
                </a:solidFill>
              </a:defRPr>
            </a:lvl6pPr>
            <a:lvl7pPr indent="0" lvl="6" marL="2743200" marR="0" rtl="0" algn="ctr">
              <a:spcBef>
                <a:spcPts val="400"/>
              </a:spcBef>
              <a:spcAft>
                <a:spcPts val="0"/>
              </a:spcAft>
              <a:buClr>
                <a:schemeClr val="accent2"/>
              </a:buClr>
              <a:buSzPts val="1800"/>
              <a:buNone/>
              <a:defRPr i="0" sz="1800" cap="none" strike="noStrike">
                <a:solidFill>
                  <a:schemeClr val="accent2"/>
                </a:solidFill>
              </a:defRPr>
            </a:lvl7pPr>
            <a:lvl8pPr indent="0" lvl="7" marL="3200400" marR="0" rtl="0" algn="ctr">
              <a:spcBef>
                <a:spcPts val="400"/>
              </a:spcBef>
              <a:spcAft>
                <a:spcPts val="0"/>
              </a:spcAft>
              <a:buClr>
                <a:schemeClr val="accent2"/>
              </a:buClr>
              <a:buSzPts val="1800"/>
              <a:buNone/>
              <a:defRPr i="0" sz="1800" cap="none" strike="noStrike">
                <a:solidFill>
                  <a:schemeClr val="accent2"/>
                </a:solidFill>
              </a:defRPr>
            </a:lvl8pPr>
            <a:lvl9pPr indent="0" lvl="8" marL="3657600" marR="0" rtl="0" algn="ctr">
              <a:spcBef>
                <a:spcPts val="400"/>
              </a:spcBef>
              <a:spcAft>
                <a:spcPts val="0"/>
              </a:spcAft>
              <a:buClr>
                <a:schemeClr val="accent2"/>
              </a:buClr>
              <a:buSzPts val="1800"/>
              <a:buNone/>
              <a:defRPr i="0" sz="1800" cap="none" strike="noStrike">
                <a:solidFill>
                  <a:schemeClr val="accent2"/>
                </a:solidFill>
              </a:defRPr>
            </a:lvl9pPr>
          </a:lstStyle>
          <a:p/>
        </p:txBody>
      </p:sp>
      <p:sp>
        <p:nvSpPr>
          <p:cNvPr id="346" name="Google Shape;346;p64"/>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2"/>
                </a:solidFill>
                <a:latin typeface="Helvetica Neue"/>
                <a:ea typeface="Helvetica Neue"/>
                <a:cs typeface="Helvetica Neue"/>
                <a:sym typeface="Helvetica Neue"/>
              </a:rPr>
              <a:t>“</a:t>
            </a:r>
            <a:endParaRPr i="0" sz="8800">
              <a:solidFill>
                <a:schemeClr val="accent2"/>
              </a:solidFill>
              <a:latin typeface="Helvetica Neue"/>
              <a:ea typeface="Helvetica Neue"/>
              <a:cs typeface="Helvetica Neue"/>
              <a:sym typeface="Helvetica Neue"/>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Team4_Zitat">
  <p:cSld name="CUSTOM_6">
    <p:spTree>
      <p:nvGrpSpPr>
        <p:cNvPr id="347" name="Shape 347"/>
        <p:cNvGrpSpPr/>
        <p:nvPr/>
      </p:nvGrpSpPr>
      <p:grpSpPr>
        <a:xfrm>
          <a:off x="0" y="0"/>
          <a:ext cx="0" cy="0"/>
          <a:chOff x="0" y="0"/>
          <a:chExt cx="0" cy="0"/>
        </a:xfrm>
      </p:grpSpPr>
      <p:sp>
        <p:nvSpPr>
          <p:cNvPr id="348" name="Google Shape;348;p65"/>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349" name="Google Shape;349;p65"/>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6"/>
                </a:solidFill>
                <a:latin typeface="Helvetica Neue"/>
                <a:ea typeface="Helvetica Neue"/>
                <a:cs typeface="Helvetica Neue"/>
                <a:sym typeface="Helvetica Neue"/>
              </a:rPr>
              <a:t>„</a:t>
            </a:r>
            <a:endParaRPr i="0" sz="8800">
              <a:solidFill>
                <a:schemeClr val="accent6"/>
              </a:solidFill>
              <a:latin typeface="Helvetica Neue"/>
              <a:ea typeface="Helvetica Neue"/>
              <a:cs typeface="Helvetica Neue"/>
              <a:sym typeface="Helvetica Neue"/>
            </a:endParaRPr>
          </a:p>
        </p:txBody>
      </p:sp>
      <p:sp>
        <p:nvSpPr>
          <p:cNvPr id="350" name="Google Shape;350;p65"/>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6"/>
              </a:buClr>
              <a:buSzPts val="2000"/>
              <a:buFont typeface="Montserrat"/>
              <a:buNone/>
              <a:defRPr i="0" sz="2000" u="none" cap="none" strike="noStrike">
                <a:solidFill>
                  <a:schemeClr val="accent6"/>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6"/>
              </a:buClr>
              <a:buSzPts val="1800"/>
              <a:buNone/>
              <a:defRPr i="0" sz="1800" u="none" cap="none" strike="noStrike">
                <a:solidFill>
                  <a:schemeClr val="accent6"/>
                </a:solidFill>
              </a:defRPr>
            </a:lvl2pPr>
            <a:lvl3pPr indent="0" lvl="2" marL="914400" marR="0" rtl="0" algn="ctr">
              <a:lnSpc>
                <a:spcPct val="130000"/>
              </a:lnSpc>
              <a:spcBef>
                <a:spcPts val="320"/>
              </a:spcBef>
              <a:spcAft>
                <a:spcPts val="0"/>
              </a:spcAft>
              <a:buClr>
                <a:schemeClr val="accent6"/>
              </a:buClr>
              <a:buSzPts val="1400"/>
              <a:buNone/>
              <a:defRPr i="0" u="none" cap="none" strike="noStrike">
                <a:solidFill>
                  <a:schemeClr val="accent6"/>
                </a:solidFill>
              </a:defRPr>
            </a:lvl3pPr>
            <a:lvl4pPr indent="0" lvl="3" marL="1371600" marR="0" rtl="0" algn="ctr">
              <a:lnSpc>
                <a:spcPct val="130000"/>
              </a:lnSpc>
              <a:spcBef>
                <a:spcPts val="320"/>
              </a:spcBef>
              <a:spcAft>
                <a:spcPts val="0"/>
              </a:spcAft>
              <a:buClr>
                <a:schemeClr val="accent6"/>
              </a:buClr>
              <a:buSzPts val="1800"/>
              <a:buNone/>
              <a:defRPr i="0" sz="1800" u="none" cap="none" strike="noStrike">
                <a:solidFill>
                  <a:schemeClr val="accent6"/>
                </a:solidFill>
              </a:defRPr>
            </a:lvl4pPr>
            <a:lvl5pPr indent="0" lvl="4" marL="1828800" marR="0" rtl="0" algn="ctr">
              <a:lnSpc>
                <a:spcPct val="130000"/>
              </a:lnSpc>
              <a:spcBef>
                <a:spcPts val="320"/>
              </a:spcBef>
              <a:spcAft>
                <a:spcPts val="0"/>
              </a:spcAft>
              <a:buClr>
                <a:schemeClr val="accent6"/>
              </a:buClr>
              <a:buSzPts val="1800"/>
              <a:buNone/>
              <a:defRPr i="0" sz="1800" u="none" cap="none" strike="noStrike">
                <a:solidFill>
                  <a:schemeClr val="accent6"/>
                </a:solidFill>
              </a:defRPr>
            </a:lvl5pPr>
            <a:lvl6pPr indent="0" lvl="5" marL="2286000" marR="0" rtl="0" algn="ctr">
              <a:spcBef>
                <a:spcPts val="400"/>
              </a:spcBef>
              <a:spcAft>
                <a:spcPts val="0"/>
              </a:spcAft>
              <a:buClr>
                <a:schemeClr val="accent6"/>
              </a:buClr>
              <a:buSzPts val="1800"/>
              <a:buNone/>
              <a:defRPr i="0" sz="1800" u="none" cap="none" strike="noStrike">
                <a:solidFill>
                  <a:schemeClr val="accent6"/>
                </a:solidFill>
              </a:defRPr>
            </a:lvl6pPr>
            <a:lvl7pPr indent="0" lvl="6" marL="2743200" marR="0" rtl="0" algn="ctr">
              <a:spcBef>
                <a:spcPts val="400"/>
              </a:spcBef>
              <a:spcAft>
                <a:spcPts val="0"/>
              </a:spcAft>
              <a:buClr>
                <a:schemeClr val="accent6"/>
              </a:buClr>
              <a:buSzPts val="1800"/>
              <a:buNone/>
              <a:defRPr i="0" sz="1800" u="none" cap="none" strike="noStrike">
                <a:solidFill>
                  <a:schemeClr val="accent6"/>
                </a:solidFill>
              </a:defRPr>
            </a:lvl7pPr>
            <a:lvl8pPr indent="0" lvl="7" marL="3200400" marR="0" rtl="0" algn="ctr">
              <a:spcBef>
                <a:spcPts val="400"/>
              </a:spcBef>
              <a:spcAft>
                <a:spcPts val="0"/>
              </a:spcAft>
              <a:buClr>
                <a:schemeClr val="accent6"/>
              </a:buClr>
              <a:buSzPts val="1800"/>
              <a:buNone/>
              <a:defRPr i="0" sz="1800" u="none" cap="none" strike="noStrike">
                <a:solidFill>
                  <a:schemeClr val="accent6"/>
                </a:solidFill>
              </a:defRPr>
            </a:lvl8pPr>
            <a:lvl9pPr indent="0" lvl="8" marL="3657600" marR="0" rtl="0" algn="ctr">
              <a:spcBef>
                <a:spcPts val="400"/>
              </a:spcBef>
              <a:spcAft>
                <a:spcPts val="0"/>
              </a:spcAft>
              <a:buClr>
                <a:schemeClr val="accent6"/>
              </a:buClr>
              <a:buSzPts val="1800"/>
              <a:buNone/>
              <a:defRPr i="0" sz="1800" u="none" cap="none" strike="noStrike">
                <a:solidFill>
                  <a:schemeClr val="accent6"/>
                </a:solidFill>
              </a:defRPr>
            </a:lvl9pPr>
          </a:lstStyle>
          <a:p/>
        </p:txBody>
      </p:sp>
      <p:sp>
        <p:nvSpPr>
          <p:cNvPr id="351" name="Google Shape;351;p65"/>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6"/>
                </a:solidFill>
                <a:latin typeface="Helvetica Neue"/>
                <a:ea typeface="Helvetica Neue"/>
                <a:cs typeface="Helvetica Neue"/>
                <a:sym typeface="Helvetica Neue"/>
              </a:rPr>
              <a:t>“</a:t>
            </a:r>
            <a:endParaRPr i="0" sz="8800">
              <a:solidFill>
                <a:schemeClr val="accent6"/>
              </a:solidFill>
              <a:latin typeface="Helvetica Neue"/>
              <a:ea typeface="Helvetica Neue"/>
              <a:cs typeface="Helvetica Neue"/>
              <a:sym typeface="Helvetica Neue"/>
            </a:endParaRPr>
          </a:p>
        </p:txBody>
      </p:sp>
      <p:sp>
        <p:nvSpPr>
          <p:cNvPr id="352" name="Google Shape;352;p65"/>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Team5_Zitat">
  <p:cSld name="Zitat_1_1_1">
    <p:spTree>
      <p:nvGrpSpPr>
        <p:cNvPr id="353" name="Shape 353"/>
        <p:cNvGrpSpPr/>
        <p:nvPr/>
      </p:nvGrpSpPr>
      <p:grpSpPr>
        <a:xfrm>
          <a:off x="0" y="0"/>
          <a:ext cx="0" cy="0"/>
          <a:chOff x="0" y="0"/>
          <a:chExt cx="0" cy="0"/>
        </a:xfrm>
      </p:grpSpPr>
      <p:sp>
        <p:nvSpPr>
          <p:cNvPr id="354" name="Google Shape;354;p66"/>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355" name="Google Shape;355;p66"/>
          <p:cNvSpPr txBox="1"/>
          <p:nvPr>
            <p:ph type="title"/>
          </p:nvPr>
        </p:nvSpPr>
        <p:spPr>
          <a:xfrm>
            <a:off x="1616975" y="1841900"/>
            <a:ext cx="6001500" cy="2172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dk1"/>
              </a:buClr>
              <a:buSzPts val="1800"/>
              <a:buFont typeface="Source Sans Pro"/>
              <a:buNone/>
              <a:defRPr i="0" sz="1800" u="none" cap="none" strike="noStrike">
                <a:solidFill>
                  <a:schemeClr val="dk1"/>
                </a:solidFill>
                <a:latin typeface="Source Sans Pro"/>
                <a:ea typeface="Source Sans Pro"/>
                <a:cs typeface="Source Sans Pro"/>
                <a:sym typeface="Source Sans Pro"/>
              </a:defRPr>
            </a:lvl1pPr>
            <a:lvl2pPr indent="0" lvl="1"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2pPr>
            <a:lvl3pPr indent="0" lvl="2"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3pPr>
            <a:lvl4pPr indent="0" lvl="3"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4pPr>
            <a:lvl5pPr indent="0" lvl="4"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5pPr>
            <a:lvl6pPr indent="0" lvl="5"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6pPr>
            <a:lvl7pPr indent="0" lvl="6"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7pPr>
            <a:lvl8pPr indent="0" lvl="7"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8pPr>
            <a:lvl9pPr indent="0" lvl="8" rtl="0">
              <a:spcBef>
                <a:spcPts val="0"/>
              </a:spcBef>
              <a:spcAft>
                <a:spcPts val="0"/>
              </a:spcAft>
              <a:buClr>
                <a:schemeClr val="dk1"/>
              </a:buClr>
              <a:buSzPts val="1800"/>
              <a:buFont typeface="Source Sans Pro"/>
              <a:buNone/>
              <a:defRPr sz="1800">
                <a:solidFill>
                  <a:schemeClr val="dk1"/>
                </a:solidFill>
                <a:latin typeface="Source Sans Pro"/>
                <a:ea typeface="Source Sans Pro"/>
                <a:cs typeface="Source Sans Pro"/>
                <a:sym typeface="Source Sans Pro"/>
              </a:defRPr>
            </a:lvl9pPr>
          </a:lstStyle>
          <a:p/>
        </p:txBody>
      </p:sp>
      <p:sp>
        <p:nvSpPr>
          <p:cNvPr id="356" name="Google Shape;356;p66"/>
          <p:cNvSpPr txBox="1"/>
          <p:nvPr/>
        </p:nvSpPr>
        <p:spPr>
          <a:xfrm>
            <a:off x="1066025" y="118495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i="0" lang="de" sz="8800">
                <a:solidFill>
                  <a:schemeClr val="accent1"/>
                </a:solidFill>
                <a:latin typeface="Helvetica Neue"/>
                <a:ea typeface="Helvetica Neue"/>
                <a:cs typeface="Helvetica Neue"/>
                <a:sym typeface="Helvetica Neue"/>
              </a:rPr>
              <a:t>„</a:t>
            </a:r>
            <a:endParaRPr i="0" sz="8800">
              <a:solidFill>
                <a:schemeClr val="accent1"/>
              </a:solidFill>
              <a:latin typeface="Helvetica Neue"/>
              <a:ea typeface="Helvetica Neue"/>
              <a:cs typeface="Helvetica Neue"/>
              <a:sym typeface="Helvetica Neue"/>
            </a:endParaRPr>
          </a:p>
        </p:txBody>
      </p:sp>
      <p:sp>
        <p:nvSpPr>
          <p:cNvPr id="357" name="Google Shape;357;p66"/>
          <p:cNvSpPr txBox="1"/>
          <p:nvPr>
            <p:ph idx="1" type="subTitle"/>
          </p:nvPr>
        </p:nvSpPr>
        <p:spPr>
          <a:xfrm>
            <a:off x="1589350" y="1184950"/>
            <a:ext cx="6791700" cy="723900"/>
          </a:xfrm>
          <a:prstGeom prst="rect">
            <a:avLst/>
          </a:prstGeom>
          <a:noFill/>
          <a:ln>
            <a:noFill/>
          </a:ln>
        </p:spPr>
        <p:txBody>
          <a:bodyPr anchorCtr="0" anchor="b" bIns="91425" lIns="91425" spcFirstLastPara="1" rIns="91425" wrap="square" tIns="91425">
            <a:noAutofit/>
          </a:bodyPr>
          <a:lstStyle>
            <a:lvl1pPr indent="0" lvl="0" marL="0" marR="0" rtl="0" algn="l">
              <a:lnSpc>
                <a:spcPct val="130000"/>
              </a:lnSpc>
              <a:spcBef>
                <a:spcPts val="700"/>
              </a:spcBef>
              <a:spcAft>
                <a:spcPts val="0"/>
              </a:spcAft>
              <a:buClr>
                <a:schemeClr val="accent1"/>
              </a:buClr>
              <a:buSzPts val="2000"/>
              <a:buFont typeface="Montserrat"/>
              <a:buNone/>
              <a:defRPr i="0" sz="2000" u="none" cap="none" strike="noStrike">
                <a:solidFill>
                  <a:schemeClr val="accent1"/>
                </a:solidFill>
                <a:latin typeface="Montserrat"/>
                <a:ea typeface="Montserrat"/>
                <a:cs typeface="Montserrat"/>
                <a:sym typeface="Montserrat"/>
              </a:defRPr>
            </a:lvl1pPr>
            <a:lvl2pPr indent="0" lvl="1" marL="457200" marR="0" rtl="0" algn="ctr">
              <a:lnSpc>
                <a:spcPct val="130000"/>
              </a:lnSpc>
              <a:spcBef>
                <a:spcPts val="360"/>
              </a:spcBef>
              <a:spcAft>
                <a:spcPts val="0"/>
              </a:spcAft>
              <a:buClr>
                <a:schemeClr val="accent1"/>
              </a:buClr>
              <a:buSzPts val="1800"/>
              <a:buNone/>
              <a:defRPr i="0" sz="1800" u="none" cap="none" strike="noStrike">
                <a:solidFill>
                  <a:schemeClr val="accent1"/>
                </a:solidFill>
              </a:defRPr>
            </a:lvl2pPr>
            <a:lvl3pPr indent="0" lvl="2" marL="914400" marR="0" rtl="0" algn="ctr">
              <a:lnSpc>
                <a:spcPct val="130000"/>
              </a:lnSpc>
              <a:spcBef>
                <a:spcPts val="320"/>
              </a:spcBef>
              <a:spcAft>
                <a:spcPts val="0"/>
              </a:spcAft>
              <a:buClr>
                <a:schemeClr val="accent1"/>
              </a:buClr>
              <a:buSzPts val="1400"/>
              <a:buNone/>
              <a:defRPr i="0" u="none" cap="none" strike="noStrike">
                <a:solidFill>
                  <a:schemeClr val="accent1"/>
                </a:solidFill>
              </a:defRPr>
            </a:lvl3pPr>
            <a:lvl4pPr indent="0" lvl="3" marL="1371600" marR="0" rtl="0" algn="ctr">
              <a:lnSpc>
                <a:spcPct val="130000"/>
              </a:lnSpc>
              <a:spcBef>
                <a:spcPts val="320"/>
              </a:spcBef>
              <a:spcAft>
                <a:spcPts val="0"/>
              </a:spcAft>
              <a:buClr>
                <a:schemeClr val="accent1"/>
              </a:buClr>
              <a:buSzPts val="1800"/>
              <a:buNone/>
              <a:defRPr i="0" sz="1800" u="none" cap="none" strike="noStrike">
                <a:solidFill>
                  <a:schemeClr val="accent1"/>
                </a:solidFill>
              </a:defRPr>
            </a:lvl4pPr>
            <a:lvl5pPr indent="0" lvl="4" marL="1828800" marR="0" rtl="0" algn="ctr">
              <a:lnSpc>
                <a:spcPct val="130000"/>
              </a:lnSpc>
              <a:spcBef>
                <a:spcPts val="320"/>
              </a:spcBef>
              <a:spcAft>
                <a:spcPts val="0"/>
              </a:spcAft>
              <a:buClr>
                <a:schemeClr val="accent1"/>
              </a:buClr>
              <a:buSzPts val="1800"/>
              <a:buNone/>
              <a:defRPr i="0" sz="1800" u="none" cap="none" strike="noStrike">
                <a:solidFill>
                  <a:schemeClr val="accent1"/>
                </a:solidFill>
              </a:defRPr>
            </a:lvl5pPr>
            <a:lvl6pPr indent="0" lvl="5" marL="2286000" marR="0" rtl="0" algn="ctr">
              <a:spcBef>
                <a:spcPts val="400"/>
              </a:spcBef>
              <a:spcAft>
                <a:spcPts val="0"/>
              </a:spcAft>
              <a:buClr>
                <a:schemeClr val="accent1"/>
              </a:buClr>
              <a:buSzPts val="1800"/>
              <a:buNone/>
              <a:defRPr i="0" sz="1800" u="none" cap="none" strike="noStrike">
                <a:solidFill>
                  <a:schemeClr val="accent1"/>
                </a:solidFill>
              </a:defRPr>
            </a:lvl6pPr>
            <a:lvl7pPr indent="0" lvl="6" marL="2743200" marR="0" rtl="0" algn="ctr">
              <a:spcBef>
                <a:spcPts val="400"/>
              </a:spcBef>
              <a:spcAft>
                <a:spcPts val="0"/>
              </a:spcAft>
              <a:buClr>
                <a:schemeClr val="accent1"/>
              </a:buClr>
              <a:buSzPts val="1800"/>
              <a:buNone/>
              <a:defRPr i="0" sz="1800" u="none" cap="none" strike="noStrike">
                <a:solidFill>
                  <a:schemeClr val="accent1"/>
                </a:solidFill>
              </a:defRPr>
            </a:lvl7pPr>
            <a:lvl8pPr indent="0" lvl="7" marL="3200400" marR="0" rtl="0" algn="ctr">
              <a:spcBef>
                <a:spcPts val="400"/>
              </a:spcBef>
              <a:spcAft>
                <a:spcPts val="0"/>
              </a:spcAft>
              <a:buClr>
                <a:schemeClr val="accent1"/>
              </a:buClr>
              <a:buSzPts val="1800"/>
              <a:buNone/>
              <a:defRPr i="0" sz="1800" u="none" cap="none" strike="noStrike">
                <a:solidFill>
                  <a:schemeClr val="accent1"/>
                </a:solidFill>
              </a:defRPr>
            </a:lvl8pPr>
            <a:lvl9pPr indent="0" lvl="8" marL="3657600" marR="0" rtl="0" algn="ctr">
              <a:spcBef>
                <a:spcPts val="400"/>
              </a:spcBef>
              <a:spcAft>
                <a:spcPts val="0"/>
              </a:spcAft>
              <a:buClr>
                <a:schemeClr val="accent1"/>
              </a:buClr>
              <a:buSzPts val="1800"/>
              <a:buNone/>
              <a:defRPr i="0" sz="1800" u="none" cap="none" strike="noStrike">
                <a:solidFill>
                  <a:schemeClr val="accent1"/>
                </a:solidFill>
              </a:defRPr>
            </a:lvl9pPr>
          </a:lstStyle>
          <a:p/>
        </p:txBody>
      </p:sp>
      <p:sp>
        <p:nvSpPr>
          <p:cNvPr id="358" name="Google Shape;358;p66"/>
          <p:cNvSpPr txBox="1"/>
          <p:nvPr/>
        </p:nvSpPr>
        <p:spPr>
          <a:xfrm>
            <a:off x="7665850" y="2742500"/>
            <a:ext cx="715200" cy="1174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Open Sans"/>
              <a:buNone/>
            </a:pPr>
            <a:r>
              <a:rPr lang="de" sz="8800">
                <a:solidFill>
                  <a:schemeClr val="accent1"/>
                </a:solidFill>
                <a:latin typeface="Helvetica Neue"/>
                <a:ea typeface="Helvetica Neue"/>
                <a:cs typeface="Helvetica Neue"/>
                <a:sym typeface="Helvetica Neue"/>
              </a:rPr>
              <a:t>“</a:t>
            </a:r>
            <a:endParaRPr i="0" sz="8800">
              <a:solidFill>
                <a:schemeClr val="accent1"/>
              </a:solidFill>
              <a:latin typeface="Helvetica Neue"/>
              <a:ea typeface="Helvetica Neue"/>
              <a:cs typeface="Helvetica Neue"/>
              <a:sym typeface="Helvetica Neue"/>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Ende">
  <p:cSld name="TITLE_1">
    <p:spTree>
      <p:nvGrpSpPr>
        <p:cNvPr id="359" name="Shape 359"/>
        <p:cNvGrpSpPr/>
        <p:nvPr/>
      </p:nvGrpSpPr>
      <p:grpSpPr>
        <a:xfrm>
          <a:off x="0" y="0"/>
          <a:ext cx="0" cy="0"/>
          <a:chOff x="0" y="0"/>
          <a:chExt cx="0" cy="0"/>
        </a:xfrm>
      </p:grpSpPr>
      <p:sp>
        <p:nvSpPr>
          <p:cNvPr id="360" name="Google Shape;360;p67"/>
          <p:cNvSpPr txBox="1"/>
          <p:nvPr>
            <p:ph idx="1" type="subTitle"/>
          </p:nvPr>
        </p:nvSpPr>
        <p:spPr>
          <a:xfrm>
            <a:off x="1066800" y="3768327"/>
            <a:ext cx="6858000" cy="6708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800"/>
              </a:spcBef>
              <a:spcAft>
                <a:spcPts val="0"/>
              </a:spcAft>
              <a:buClr>
                <a:schemeClr val="dk1"/>
              </a:buClr>
              <a:buSzPts val="2400"/>
              <a:buFont typeface="Montserrat Medium"/>
              <a:buNone/>
              <a:defRPr i="0" sz="1800" u="none" cap="none" strike="noStrike">
                <a:solidFill>
                  <a:schemeClr val="dk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dk2"/>
              </a:buClr>
              <a:buSzPts val="1400"/>
              <a:buNone/>
              <a:defRPr i="0" sz="1500" u="none" cap="none" strike="noStrike">
                <a:solidFill>
                  <a:schemeClr val="dk2"/>
                </a:solidFill>
              </a:defRPr>
            </a:lvl2pPr>
            <a:lvl3pPr indent="0" lvl="2" marL="685800" marR="0" rtl="0" algn="ctr">
              <a:lnSpc>
                <a:spcPct val="90000"/>
              </a:lnSpc>
              <a:spcBef>
                <a:spcPts val="400"/>
              </a:spcBef>
              <a:spcAft>
                <a:spcPts val="0"/>
              </a:spcAft>
              <a:buClr>
                <a:schemeClr val="dk2"/>
              </a:buClr>
              <a:buSzPts val="1400"/>
              <a:buNone/>
              <a:defRPr i="0" sz="1400" u="none" cap="none" strike="noStrike">
                <a:solidFill>
                  <a:schemeClr val="dk2"/>
                </a:solidFill>
              </a:defRPr>
            </a:lvl3pPr>
            <a:lvl4pPr indent="0" lvl="3" marL="1028700" marR="0" rtl="0" algn="ctr">
              <a:lnSpc>
                <a:spcPct val="90000"/>
              </a:lnSpc>
              <a:spcBef>
                <a:spcPts val="400"/>
              </a:spcBef>
              <a:spcAft>
                <a:spcPts val="0"/>
              </a:spcAft>
              <a:buClr>
                <a:schemeClr val="dk2"/>
              </a:buClr>
              <a:buSzPts val="1400"/>
              <a:buNone/>
              <a:defRPr i="0" sz="1200" u="none" cap="none" strike="noStrike">
                <a:solidFill>
                  <a:schemeClr val="dk2"/>
                </a:solidFill>
              </a:defRPr>
            </a:lvl4pPr>
            <a:lvl5pPr indent="0" lvl="4" marL="1371600" marR="0" rtl="0" algn="ctr">
              <a:lnSpc>
                <a:spcPct val="90000"/>
              </a:lnSpc>
              <a:spcBef>
                <a:spcPts val="400"/>
              </a:spcBef>
              <a:spcAft>
                <a:spcPts val="0"/>
              </a:spcAft>
              <a:buClr>
                <a:schemeClr val="dk2"/>
              </a:buClr>
              <a:buSzPts val="1400"/>
              <a:buNone/>
              <a:defRPr i="0" sz="1200" u="none" cap="none" strike="noStrike">
                <a:solidFill>
                  <a:schemeClr val="dk2"/>
                </a:solidFill>
              </a:defRPr>
            </a:lvl5pPr>
            <a:lvl6pPr indent="0" lvl="5" marL="1714500" marR="0" rtl="0" algn="ctr">
              <a:lnSpc>
                <a:spcPct val="90000"/>
              </a:lnSpc>
              <a:spcBef>
                <a:spcPts val="400"/>
              </a:spcBef>
              <a:spcAft>
                <a:spcPts val="0"/>
              </a:spcAft>
              <a:buClr>
                <a:schemeClr val="dk2"/>
              </a:buClr>
              <a:buSzPts val="1400"/>
              <a:buNone/>
              <a:defRPr i="0" sz="1200" u="none" cap="none" strike="noStrike">
                <a:solidFill>
                  <a:schemeClr val="dk2"/>
                </a:solidFill>
              </a:defRPr>
            </a:lvl6pPr>
            <a:lvl7pPr indent="0" lvl="6" marL="2057400" marR="0" rtl="0" algn="ctr">
              <a:lnSpc>
                <a:spcPct val="90000"/>
              </a:lnSpc>
              <a:spcBef>
                <a:spcPts val="400"/>
              </a:spcBef>
              <a:spcAft>
                <a:spcPts val="0"/>
              </a:spcAft>
              <a:buClr>
                <a:schemeClr val="dk2"/>
              </a:buClr>
              <a:buSzPts val="1400"/>
              <a:buNone/>
              <a:defRPr i="0" sz="1200" u="none" cap="none" strike="noStrike">
                <a:solidFill>
                  <a:schemeClr val="dk2"/>
                </a:solidFill>
              </a:defRPr>
            </a:lvl7pPr>
            <a:lvl8pPr indent="0" lvl="7" marL="2400300" marR="0" rtl="0" algn="ctr">
              <a:lnSpc>
                <a:spcPct val="90000"/>
              </a:lnSpc>
              <a:spcBef>
                <a:spcPts val="400"/>
              </a:spcBef>
              <a:spcAft>
                <a:spcPts val="0"/>
              </a:spcAft>
              <a:buClr>
                <a:schemeClr val="dk2"/>
              </a:buClr>
              <a:buSzPts val="1400"/>
              <a:buNone/>
              <a:defRPr i="0" sz="1200" u="none" cap="none" strike="noStrike">
                <a:solidFill>
                  <a:schemeClr val="dk2"/>
                </a:solidFill>
              </a:defRPr>
            </a:lvl8pPr>
            <a:lvl9pPr indent="0" lvl="8" marL="2743200" marR="0" rtl="0" algn="ctr">
              <a:lnSpc>
                <a:spcPct val="90000"/>
              </a:lnSpc>
              <a:spcBef>
                <a:spcPts val="400"/>
              </a:spcBef>
              <a:spcAft>
                <a:spcPts val="0"/>
              </a:spcAft>
              <a:buClr>
                <a:schemeClr val="dk2"/>
              </a:buClr>
              <a:buSzPts val="1400"/>
              <a:buNone/>
              <a:defRPr i="0" sz="1200" u="none" cap="none" strike="noStrike">
                <a:solidFill>
                  <a:schemeClr val="dk2"/>
                </a:solidFill>
              </a:defRPr>
            </a:lvl9pPr>
          </a:lstStyle>
          <a:p/>
        </p:txBody>
      </p:sp>
      <p:sp>
        <p:nvSpPr>
          <p:cNvPr id="361" name="Google Shape;361;p67"/>
          <p:cNvSpPr txBox="1"/>
          <p:nvPr/>
        </p:nvSpPr>
        <p:spPr>
          <a:xfrm>
            <a:off x="2365650" y="3136300"/>
            <a:ext cx="4092000" cy="5940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accent3"/>
              </a:buClr>
              <a:buSzPts val="4000"/>
              <a:buFont typeface="Montserrat Medium"/>
              <a:buNone/>
            </a:pPr>
            <a:r>
              <a:rPr lang="de" sz="4000">
                <a:solidFill>
                  <a:schemeClr val="accent3"/>
                </a:solidFill>
                <a:latin typeface="Montserrat Medium"/>
                <a:ea typeface="Montserrat Medium"/>
                <a:cs typeface="Montserrat Medium"/>
                <a:sym typeface="Montserrat Medium"/>
              </a:rPr>
              <a:t>Vielen Dank.</a:t>
            </a:r>
            <a:endParaRPr sz="4000">
              <a:solidFill>
                <a:schemeClr val="accent3"/>
              </a:solidFill>
              <a:latin typeface="Montserrat Medium"/>
              <a:ea typeface="Montserrat Medium"/>
              <a:cs typeface="Montserrat Medium"/>
              <a:sym typeface="Montserrat Medium"/>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1">
  <p:cSld name="TITLE_2_5_1">
    <p:bg>
      <p:bgPr>
        <a:noFill/>
      </p:bgPr>
    </p:bg>
    <p:spTree>
      <p:nvGrpSpPr>
        <p:cNvPr id="362" name="Shape 362"/>
        <p:cNvGrpSpPr/>
        <p:nvPr/>
      </p:nvGrpSpPr>
      <p:grpSpPr>
        <a:xfrm>
          <a:off x="0" y="0"/>
          <a:ext cx="0" cy="0"/>
          <a:chOff x="0" y="0"/>
          <a:chExt cx="0" cy="0"/>
        </a:xfrm>
      </p:grpSpPr>
      <p:sp>
        <p:nvSpPr>
          <p:cNvPr id="363" name="Google Shape;363;p68"/>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68"/>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68"/>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68"/>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68"/>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68"/>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9" name="Shape 369"/>
        <p:cNvGrpSpPr/>
        <p:nvPr/>
      </p:nvGrpSpPr>
      <p:grpSpPr>
        <a:xfrm>
          <a:off x="0" y="0"/>
          <a:ext cx="0" cy="0"/>
          <a:chOff x="0" y="0"/>
          <a:chExt cx="0" cy="0"/>
        </a:xfrm>
      </p:grpSpPr>
      <p:sp>
        <p:nvSpPr>
          <p:cNvPr id="370" name="Google Shape;370;p69"/>
          <p:cNvSpPr txBox="1"/>
          <p:nvPr>
            <p:ph idx="12" type="sldNum"/>
          </p:nvPr>
        </p:nvSpPr>
        <p:spPr>
          <a:xfrm>
            <a:off x="8472458" y="-8"/>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371" name="Shape 371"/>
        <p:cNvGrpSpPr/>
        <p:nvPr/>
      </p:nvGrpSpPr>
      <p:grpSpPr>
        <a:xfrm>
          <a:off x="0" y="0"/>
          <a:ext cx="0" cy="0"/>
          <a:chOff x="0" y="0"/>
          <a:chExt cx="0" cy="0"/>
        </a:xfrm>
      </p:grpSpPr>
      <p:sp>
        <p:nvSpPr>
          <p:cNvPr id="372" name="Google Shape;372;p70"/>
          <p:cNvSpPr txBox="1"/>
          <p:nvPr>
            <p:ph idx="12" type="sldNum"/>
          </p:nvPr>
        </p:nvSpPr>
        <p:spPr>
          <a:xfrm>
            <a:off x="8472458" y="-8"/>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2">
  <p:cSld name="TITLE_2_5_3_1">
    <p:bg>
      <p:bgPr>
        <a:noFill/>
      </p:bgPr>
    </p:bg>
    <p:spTree>
      <p:nvGrpSpPr>
        <p:cNvPr id="373" name="Shape 373"/>
        <p:cNvGrpSpPr/>
        <p:nvPr/>
      </p:nvGrpSpPr>
      <p:grpSpPr>
        <a:xfrm>
          <a:off x="0" y="0"/>
          <a:ext cx="0" cy="0"/>
          <a:chOff x="0" y="0"/>
          <a:chExt cx="0" cy="0"/>
        </a:xfrm>
      </p:grpSpPr>
      <p:pic>
        <p:nvPicPr>
          <p:cNvPr id="374" name="Google Shape;374;p71"/>
          <p:cNvPicPr preferRelativeResize="0"/>
          <p:nvPr/>
        </p:nvPicPr>
        <p:blipFill rotWithShape="1">
          <a:blip r:embed="rId2">
            <a:alphaModFix/>
          </a:blip>
          <a:srcRect b="23217" l="0" r="0" t="23223"/>
          <a:stretch/>
        </p:blipFill>
        <p:spPr>
          <a:xfrm>
            <a:off x="7188725" y="209025"/>
            <a:ext cx="1854612" cy="278616"/>
          </a:xfrm>
          <a:prstGeom prst="rect">
            <a:avLst/>
          </a:prstGeom>
          <a:noFill/>
          <a:ln>
            <a:noFill/>
          </a:ln>
        </p:spPr>
      </p:pic>
      <p:pic>
        <p:nvPicPr>
          <p:cNvPr id="375" name="Google Shape;375;p71"/>
          <p:cNvPicPr preferRelativeResize="0"/>
          <p:nvPr/>
        </p:nvPicPr>
        <p:blipFill>
          <a:blip r:embed="rId3">
            <a:alphaModFix/>
          </a:blip>
          <a:stretch>
            <a:fillRect/>
          </a:stretch>
        </p:blipFill>
        <p:spPr>
          <a:xfrm>
            <a:off x="7183936" y="4273572"/>
            <a:ext cx="1359274" cy="841750"/>
          </a:xfrm>
          <a:prstGeom prst="rect">
            <a:avLst/>
          </a:prstGeom>
          <a:noFill/>
          <a:ln>
            <a:noFill/>
          </a:ln>
        </p:spPr>
      </p:pic>
      <p:sp>
        <p:nvSpPr>
          <p:cNvPr id="376" name="Google Shape;376;p71"/>
          <p:cNvSpPr txBox="1"/>
          <p:nvPr/>
        </p:nvSpPr>
        <p:spPr>
          <a:xfrm>
            <a:off x="7576755" y="4112996"/>
            <a:ext cx="30000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377" name="Google Shape;377;p71"/>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71"/>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71"/>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71"/>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71"/>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71"/>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p:cSld name="TITLE_2_5_2">
    <p:bg>
      <p:bgPr>
        <a:noFill/>
      </p:bgPr>
    </p:bg>
    <p:spTree>
      <p:nvGrpSpPr>
        <p:cNvPr id="383" name="Shape 383"/>
        <p:cNvGrpSpPr/>
        <p:nvPr/>
      </p:nvGrpSpPr>
      <p:grpSpPr>
        <a:xfrm>
          <a:off x="0" y="0"/>
          <a:ext cx="0" cy="0"/>
          <a:chOff x="0" y="0"/>
          <a:chExt cx="0" cy="0"/>
        </a:xfrm>
      </p:grpSpPr>
      <p:pic>
        <p:nvPicPr>
          <p:cNvPr id="384" name="Google Shape;384;p72"/>
          <p:cNvPicPr preferRelativeResize="0"/>
          <p:nvPr/>
        </p:nvPicPr>
        <p:blipFill rotWithShape="1">
          <a:blip r:embed="rId2">
            <a:alphaModFix/>
          </a:blip>
          <a:srcRect b="23217" l="0" r="0" t="23223"/>
          <a:stretch/>
        </p:blipFill>
        <p:spPr>
          <a:xfrm>
            <a:off x="7188725" y="209025"/>
            <a:ext cx="1854612" cy="278616"/>
          </a:xfrm>
          <a:prstGeom prst="rect">
            <a:avLst/>
          </a:prstGeom>
          <a:noFill/>
          <a:ln>
            <a:noFill/>
          </a:ln>
        </p:spPr>
      </p:pic>
      <p:pic>
        <p:nvPicPr>
          <p:cNvPr id="385" name="Google Shape;385;p72"/>
          <p:cNvPicPr preferRelativeResize="0"/>
          <p:nvPr/>
        </p:nvPicPr>
        <p:blipFill>
          <a:blip r:embed="rId3">
            <a:alphaModFix/>
          </a:blip>
          <a:stretch>
            <a:fillRect/>
          </a:stretch>
        </p:blipFill>
        <p:spPr>
          <a:xfrm>
            <a:off x="7183936" y="4273572"/>
            <a:ext cx="1359274" cy="841750"/>
          </a:xfrm>
          <a:prstGeom prst="rect">
            <a:avLst/>
          </a:prstGeom>
          <a:noFill/>
          <a:ln>
            <a:noFill/>
          </a:ln>
        </p:spPr>
      </p:pic>
      <p:sp>
        <p:nvSpPr>
          <p:cNvPr id="386" name="Google Shape;386;p72"/>
          <p:cNvSpPr txBox="1"/>
          <p:nvPr/>
        </p:nvSpPr>
        <p:spPr>
          <a:xfrm>
            <a:off x="7576755" y="4112996"/>
            <a:ext cx="30000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387" name="Google Shape;387;p72"/>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72"/>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72"/>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72"/>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72"/>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72"/>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 Farbleiste 1 3">
  <p:cSld name="TITLE_2_5_4">
    <p:bg>
      <p:bgPr>
        <a:noFill/>
      </p:bgPr>
    </p:bg>
    <p:spTree>
      <p:nvGrpSpPr>
        <p:cNvPr id="393" name="Shape 393"/>
        <p:cNvGrpSpPr/>
        <p:nvPr/>
      </p:nvGrpSpPr>
      <p:grpSpPr>
        <a:xfrm>
          <a:off x="0" y="0"/>
          <a:ext cx="0" cy="0"/>
          <a:chOff x="0" y="0"/>
          <a:chExt cx="0" cy="0"/>
        </a:xfrm>
      </p:grpSpPr>
      <p:pic>
        <p:nvPicPr>
          <p:cNvPr id="394" name="Google Shape;394;p73"/>
          <p:cNvPicPr preferRelativeResize="0"/>
          <p:nvPr/>
        </p:nvPicPr>
        <p:blipFill rotWithShape="1">
          <a:blip r:embed="rId2">
            <a:alphaModFix/>
          </a:blip>
          <a:srcRect b="23217" l="0" r="0" t="23223"/>
          <a:stretch/>
        </p:blipFill>
        <p:spPr>
          <a:xfrm>
            <a:off x="7188725" y="209025"/>
            <a:ext cx="1854612" cy="278616"/>
          </a:xfrm>
          <a:prstGeom prst="rect">
            <a:avLst/>
          </a:prstGeom>
          <a:noFill/>
          <a:ln>
            <a:noFill/>
          </a:ln>
        </p:spPr>
      </p:pic>
      <p:pic>
        <p:nvPicPr>
          <p:cNvPr id="395" name="Google Shape;395;p73"/>
          <p:cNvPicPr preferRelativeResize="0"/>
          <p:nvPr/>
        </p:nvPicPr>
        <p:blipFill>
          <a:blip r:embed="rId3">
            <a:alphaModFix/>
          </a:blip>
          <a:stretch>
            <a:fillRect/>
          </a:stretch>
        </p:blipFill>
        <p:spPr>
          <a:xfrm>
            <a:off x="7183936" y="4273572"/>
            <a:ext cx="1359274" cy="841750"/>
          </a:xfrm>
          <a:prstGeom prst="rect">
            <a:avLst/>
          </a:prstGeom>
          <a:noFill/>
          <a:ln>
            <a:noFill/>
          </a:ln>
        </p:spPr>
      </p:pic>
      <p:sp>
        <p:nvSpPr>
          <p:cNvPr id="396" name="Google Shape;396;p73"/>
          <p:cNvSpPr txBox="1"/>
          <p:nvPr/>
        </p:nvSpPr>
        <p:spPr>
          <a:xfrm>
            <a:off x="7576755" y="4112996"/>
            <a:ext cx="30000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397" name="Google Shape;397;p73"/>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73"/>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73"/>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73"/>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73"/>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73"/>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03" name="Shape 403"/>
        <p:cNvGrpSpPr/>
        <p:nvPr/>
      </p:nvGrpSpPr>
      <p:grpSpPr>
        <a:xfrm>
          <a:off x="0" y="0"/>
          <a:ext cx="0" cy="0"/>
          <a:chOff x="0" y="0"/>
          <a:chExt cx="0" cy="0"/>
        </a:xfrm>
      </p:grpSpPr>
      <p:sp>
        <p:nvSpPr>
          <p:cNvPr id="404" name="Google Shape;404;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05" name="Google Shape;405;p7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SzPts val="2000"/>
              <a:buChar char="●"/>
              <a:defRPr/>
            </a:lvl1pPr>
            <a:lvl2pPr indent="-342900" lvl="1" marL="914400" rtl="0">
              <a:spcBef>
                <a:spcPts val="0"/>
              </a:spcBef>
              <a:spcAft>
                <a:spcPts val="0"/>
              </a:spcAft>
              <a:buSzPts val="1800"/>
              <a:buChar char="○"/>
              <a:defRPr/>
            </a:lvl2pPr>
            <a:lvl3pPr indent="-330200" lvl="2" marL="1371600" rtl="0">
              <a:spcBef>
                <a:spcPts val="0"/>
              </a:spcBef>
              <a:spcAft>
                <a:spcPts val="0"/>
              </a:spcAft>
              <a:buSzPts val="1600"/>
              <a:buChar char="■"/>
              <a:defRPr/>
            </a:lvl3pPr>
            <a:lvl4pPr indent="-317500" lvl="3" marL="1828800" rtl="0">
              <a:spcBef>
                <a:spcPts val="0"/>
              </a:spcBef>
              <a:spcAft>
                <a:spcPts val="0"/>
              </a:spcAft>
              <a:buSzPts val="1400"/>
              <a:buChar char="●"/>
              <a:defRPr/>
            </a:lvl4pPr>
            <a:lvl5pPr indent="-304800" lvl="4" marL="2286000" rtl="0">
              <a:spcBef>
                <a:spcPts val="0"/>
              </a:spcBef>
              <a:spcAft>
                <a:spcPts val="0"/>
              </a:spcAft>
              <a:buSzPts val="1200"/>
              <a:buChar char="○"/>
              <a:defRPr/>
            </a:lvl5pPr>
            <a:lvl6pPr indent="-304800" lvl="5" marL="2743200" rtl="0">
              <a:spcBef>
                <a:spcPts val="0"/>
              </a:spcBef>
              <a:spcAft>
                <a:spcPts val="0"/>
              </a:spcAft>
              <a:buSzPts val="1200"/>
              <a:buChar char="■"/>
              <a:defRPr/>
            </a:lvl6pPr>
            <a:lvl7pPr indent="-304800" lvl="6" marL="3200400" rtl="0">
              <a:spcBef>
                <a:spcPts val="0"/>
              </a:spcBef>
              <a:spcAft>
                <a:spcPts val="0"/>
              </a:spcAft>
              <a:buSzPts val="1200"/>
              <a:buChar char="●"/>
              <a:defRPr/>
            </a:lvl7pPr>
            <a:lvl8pPr indent="-304800" lvl="7" marL="3657600" rtl="0">
              <a:spcBef>
                <a:spcPts val="0"/>
              </a:spcBef>
              <a:spcAft>
                <a:spcPts val="0"/>
              </a:spcAft>
              <a:buSzPts val="1200"/>
              <a:buChar char="○"/>
              <a:defRPr/>
            </a:lvl8pPr>
            <a:lvl9pPr indent="-304800" lvl="8" marL="4114800" rtl="0">
              <a:spcBef>
                <a:spcPts val="0"/>
              </a:spcBef>
              <a:spcAft>
                <a:spcPts val="0"/>
              </a:spcAft>
              <a:buSzPts val="1200"/>
              <a:buChar char="■"/>
              <a:defRPr/>
            </a:lvl9pPr>
          </a:lstStyle>
          <a:p/>
        </p:txBody>
      </p:sp>
      <p:sp>
        <p:nvSpPr>
          <p:cNvPr id="406" name="Google Shape;406;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407" name="Shape 407"/>
        <p:cNvGrpSpPr/>
        <p:nvPr/>
      </p:nvGrpSpPr>
      <p:grpSpPr>
        <a:xfrm>
          <a:off x="0" y="0"/>
          <a:ext cx="0" cy="0"/>
          <a:chOff x="0" y="0"/>
          <a:chExt cx="0" cy="0"/>
        </a:xfrm>
      </p:grpSpPr>
      <p:sp>
        <p:nvSpPr>
          <p:cNvPr id="408" name="Google Shape;408;p75"/>
          <p:cNvSpPr txBox="1"/>
          <p:nvPr>
            <p:ph type="title"/>
          </p:nvPr>
        </p:nvSpPr>
        <p:spPr>
          <a:xfrm>
            <a:off x="457200" y="364735"/>
            <a:ext cx="7120500" cy="567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1"/>
              </a:buClr>
              <a:buSzPts val="3000"/>
              <a:buFont typeface="Open Sans"/>
              <a:buNone/>
              <a:defRPr b="0" i="0" sz="2800" u="none" cap="none" strike="noStrike">
                <a:solidFill>
                  <a:schemeClr val="dk1"/>
                </a:solidFill>
                <a:latin typeface="Open Sans"/>
                <a:ea typeface="Open Sans"/>
                <a:cs typeface="Open Sans"/>
                <a:sym typeface="Open Sans"/>
              </a:defRPr>
            </a:lvl1pPr>
            <a:lvl2pPr indent="0" lvl="1" rtl="0">
              <a:spcBef>
                <a:spcPts val="0"/>
              </a:spcBef>
              <a:spcAft>
                <a:spcPts val="0"/>
              </a:spcAft>
              <a:buSzPts val="3000"/>
              <a:buNone/>
              <a:defRPr sz="1800"/>
            </a:lvl2pPr>
            <a:lvl3pPr indent="0" lvl="2" rtl="0">
              <a:spcBef>
                <a:spcPts val="0"/>
              </a:spcBef>
              <a:spcAft>
                <a:spcPts val="0"/>
              </a:spcAft>
              <a:buSzPts val="3000"/>
              <a:buNone/>
              <a:defRPr sz="1800"/>
            </a:lvl3pPr>
            <a:lvl4pPr indent="0" lvl="3" rtl="0">
              <a:spcBef>
                <a:spcPts val="0"/>
              </a:spcBef>
              <a:spcAft>
                <a:spcPts val="0"/>
              </a:spcAft>
              <a:buSzPts val="3000"/>
              <a:buNone/>
              <a:defRPr sz="1800"/>
            </a:lvl4pPr>
            <a:lvl5pPr indent="0" lvl="4" rtl="0">
              <a:spcBef>
                <a:spcPts val="0"/>
              </a:spcBef>
              <a:spcAft>
                <a:spcPts val="0"/>
              </a:spcAft>
              <a:buSzPts val="3000"/>
              <a:buNone/>
              <a:defRPr sz="1800"/>
            </a:lvl5pPr>
            <a:lvl6pPr indent="0" lvl="5" rtl="0">
              <a:spcBef>
                <a:spcPts val="0"/>
              </a:spcBef>
              <a:spcAft>
                <a:spcPts val="0"/>
              </a:spcAft>
              <a:buSzPts val="3000"/>
              <a:buNone/>
              <a:defRPr sz="1800"/>
            </a:lvl6pPr>
            <a:lvl7pPr indent="0" lvl="6" rtl="0">
              <a:spcBef>
                <a:spcPts val="0"/>
              </a:spcBef>
              <a:spcAft>
                <a:spcPts val="0"/>
              </a:spcAft>
              <a:buSzPts val="3000"/>
              <a:buNone/>
              <a:defRPr sz="1800"/>
            </a:lvl7pPr>
            <a:lvl8pPr indent="0" lvl="7" rtl="0">
              <a:spcBef>
                <a:spcPts val="0"/>
              </a:spcBef>
              <a:spcAft>
                <a:spcPts val="0"/>
              </a:spcAft>
              <a:buSzPts val="3000"/>
              <a:buNone/>
              <a:defRPr sz="1800"/>
            </a:lvl8pPr>
            <a:lvl9pPr indent="0" lvl="8" rtl="0">
              <a:spcBef>
                <a:spcPts val="0"/>
              </a:spcBef>
              <a:spcAft>
                <a:spcPts val="0"/>
              </a:spcAft>
              <a:buSzPts val="3000"/>
              <a:buNone/>
              <a:defRPr sz="1800"/>
            </a:lvl9pPr>
          </a:lstStyle>
          <a:p/>
        </p:txBody>
      </p:sp>
      <p:sp>
        <p:nvSpPr>
          <p:cNvPr id="409" name="Google Shape;409;p75"/>
          <p:cNvSpPr txBox="1"/>
          <p:nvPr>
            <p:ph idx="12" type="sldNum"/>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chemeClr val="dk1"/>
                </a:solidFill>
                <a:latin typeface="Open Sans"/>
                <a:ea typeface="Open Sans"/>
                <a:cs typeface="Open Sans"/>
                <a:sym typeface="Open Sans"/>
              </a:defRPr>
            </a:lvl1pPr>
            <a:lvl2pPr indent="0" lvl="1" marL="0" marR="0" rtl="0" algn="l">
              <a:spcBef>
                <a:spcPts val="0"/>
              </a:spcBef>
              <a:buNone/>
              <a:defRPr b="0" i="0" sz="1000" u="none" cap="none" strike="noStrike">
                <a:solidFill>
                  <a:schemeClr val="dk1"/>
                </a:solidFill>
                <a:latin typeface="Open Sans"/>
                <a:ea typeface="Open Sans"/>
                <a:cs typeface="Open Sans"/>
                <a:sym typeface="Open Sans"/>
              </a:defRPr>
            </a:lvl2pPr>
            <a:lvl3pPr indent="0" lvl="2" marL="0" marR="0" rtl="0" algn="l">
              <a:spcBef>
                <a:spcPts val="0"/>
              </a:spcBef>
              <a:buNone/>
              <a:defRPr b="0" i="0" sz="1000" u="none" cap="none" strike="noStrike">
                <a:solidFill>
                  <a:schemeClr val="dk1"/>
                </a:solidFill>
                <a:latin typeface="Open Sans"/>
                <a:ea typeface="Open Sans"/>
                <a:cs typeface="Open Sans"/>
                <a:sym typeface="Open Sans"/>
              </a:defRPr>
            </a:lvl3pPr>
            <a:lvl4pPr indent="0" lvl="3" marL="0" marR="0" rtl="0" algn="l">
              <a:spcBef>
                <a:spcPts val="0"/>
              </a:spcBef>
              <a:buNone/>
              <a:defRPr b="0" i="0" sz="1000" u="none" cap="none" strike="noStrike">
                <a:solidFill>
                  <a:schemeClr val="dk1"/>
                </a:solidFill>
                <a:latin typeface="Open Sans"/>
                <a:ea typeface="Open Sans"/>
                <a:cs typeface="Open Sans"/>
                <a:sym typeface="Open Sans"/>
              </a:defRPr>
            </a:lvl4pPr>
            <a:lvl5pPr indent="0" lvl="4" marL="0" marR="0" rtl="0" algn="l">
              <a:spcBef>
                <a:spcPts val="0"/>
              </a:spcBef>
              <a:buNone/>
              <a:defRPr b="0" i="0" sz="1000" u="none" cap="none" strike="noStrike">
                <a:solidFill>
                  <a:schemeClr val="dk1"/>
                </a:solidFill>
                <a:latin typeface="Open Sans"/>
                <a:ea typeface="Open Sans"/>
                <a:cs typeface="Open Sans"/>
                <a:sym typeface="Open Sans"/>
              </a:defRPr>
            </a:lvl5pPr>
            <a:lvl6pPr indent="0" lvl="5" marL="0" marR="0" rtl="0" algn="l">
              <a:spcBef>
                <a:spcPts val="0"/>
              </a:spcBef>
              <a:buNone/>
              <a:defRPr b="0" i="0" sz="1000" u="none" cap="none" strike="noStrike">
                <a:solidFill>
                  <a:schemeClr val="dk1"/>
                </a:solidFill>
                <a:latin typeface="Open Sans"/>
                <a:ea typeface="Open Sans"/>
                <a:cs typeface="Open Sans"/>
                <a:sym typeface="Open Sans"/>
              </a:defRPr>
            </a:lvl6pPr>
            <a:lvl7pPr indent="0" lvl="6" marL="0" marR="0" rtl="0" algn="l">
              <a:spcBef>
                <a:spcPts val="0"/>
              </a:spcBef>
              <a:buNone/>
              <a:defRPr b="0" i="0" sz="1000" u="none" cap="none" strike="noStrike">
                <a:solidFill>
                  <a:schemeClr val="dk1"/>
                </a:solidFill>
                <a:latin typeface="Open Sans"/>
                <a:ea typeface="Open Sans"/>
                <a:cs typeface="Open Sans"/>
                <a:sym typeface="Open Sans"/>
              </a:defRPr>
            </a:lvl7pPr>
            <a:lvl8pPr indent="0" lvl="7" marL="0" marR="0" rtl="0" algn="l">
              <a:spcBef>
                <a:spcPts val="0"/>
              </a:spcBef>
              <a:buNone/>
              <a:defRPr b="0" i="0" sz="1000" u="none" cap="none" strike="noStrike">
                <a:solidFill>
                  <a:schemeClr val="dk1"/>
                </a:solidFill>
                <a:latin typeface="Open Sans"/>
                <a:ea typeface="Open Sans"/>
                <a:cs typeface="Open Sans"/>
                <a:sym typeface="Open Sans"/>
              </a:defRPr>
            </a:lvl8pPr>
            <a:lvl9pPr indent="0" lvl="8" marL="0" marR="0" rtl="0" algn="l">
              <a:spcBef>
                <a:spcPts val="0"/>
              </a:spcBef>
              <a:buNone/>
              <a:defRPr b="0" i="0" sz="1000" u="none" cap="none" strike="noStrike">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de"/>
              <a:t>‹#›</a:t>
            </a:fld>
            <a:endParaRPr/>
          </a:p>
        </p:txBody>
      </p:sp>
      <p:sp>
        <p:nvSpPr>
          <p:cNvPr id="410" name="Google Shape;410;p75"/>
          <p:cNvSpPr txBox="1"/>
          <p:nvPr/>
        </p:nvSpPr>
        <p:spPr>
          <a:xfrm>
            <a:off x="6121401" y="4800309"/>
            <a:ext cx="2574000" cy="1848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de" sz="1000" u="none" cap="none" strike="noStrike">
                <a:solidFill>
                  <a:schemeClr val="dk1"/>
                </a:solidFill>
                <a:latin typeface="Open Sans"/>
                <a:ea typeface="Open Sans"/>
                <a:cs typeface="Open Sans"/>
                <a:sym typeface="Open Sans"/>
              </a:rPr>
              <a:t>www.edu-sharing.com</a:t>
            </a:r>
            <a:endParaRPr b="0" i="0" sz="1000" u="none" cap="none" strike="noStrike">
              <a:solidFill>
                <a:schemeClr val="dk1"/>
              </a:solidFill>
              <a:latin typeface="Open Sans"/>
              <a:ea typeface="Open Sans"/>
              <a:cs typeface="Open Sans"/>
              <a:sym typeface="Open San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TITLE_1_1">
    <p:spTree>
      <p:nvGrpSpPr>
        <p:cNvPr id="411" name="Shape 411"/>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2">
  <p:cSld name="BLANK_2">
    <p:spTree>
      <p:nvGrpSpPr>
        <p:cNvPr id="412" name="Shape 412"/>
        <p:cNvGrpSpPr/>
        <p:nvPr/>
      </p:nvGrpSpPr>
      <p:grpSpPr>
        <a:xfrm>
          <a:off x="0" y="0"/>
          <a:ext cx="0" cy="0"/>
          <a:chOff x="0" y="0"/>
          <a:chExt cx="0" cy="0"/>
        </a:xfrm>
      </p:grpSpPr>
      <p:sp>
        <p:nvSpPr>
          <p:cNvPr id="413" name="Google Shape;413;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egory + Title + Picture 1">
  <p:cSld name="OBJECT_1_3_2">
    <p:spTree>
      <p:nvGrpSpPr>
        <p:cNvPr id="414" name="Shape 414"/>
        <p:cNvGrpSpPr/>
        <p:nvPr/>
      </p:nvGrpSpPr>
      <p:grpSpPr>
        <a:xfrm>
          <a:off x="0" y="0"/>
          <a:ext cx="0" cy="0"/>
          <a:chOff x="0" y="0"/>
          <a:chExt cx="0" cy="0"/>
        </a:xfrm>
      </p:grpSpPr>
      <p:sp>
        <p:nvSpPr>
          <p:cNvPr id="415" name="Google Shape;415;p78"/>
          <p:cNvSpPr txBox="1"/>
          <p:nvPr>
            <p:ph type="ctrTitle"/>
          </p:nvPr>
        </p:nvSpPr>
        <p:spPr>
          <a:xfrm>
            <a:off x="5421300" y="3651875"/>
            <a:ext cx="6674400" cy="828600"/>
          </a:xfrm>
          <a:prstGeom prst="rect">
            <a:avLst/>
          </a:prstGeom>
          <a:solidFill>
            <a:schemeClr val="accent2"/>
          </a:solidFill>
          <a:ln>
            <a:noFill/>
          </a:ln>
        </p:spPr>
        <p:txBody>
          <a:bodyPr anchorCtr="0" anchor="ctr" bIns="91425" lIns="198000" spcFirstLastPara="1" rIns="140400" wrap="square" tIns="91425">
            <a:noAutofit/>
          </a:bodyPr>
          <a:lstStyle>
            <a:lvl1pPr indent="0" lvl="0" marL="0" marR="0" rtl="0">
              <a:lnSpc>
                <a:spcPct val="90000"/>
              </a:lnSpc>
              <a:spcBef>
                <a:spcPts val="0"/>
              </a:spcBef>
              <a:spcAft>
                <a:spcPts val="0"/>
              </a:spcAft>
              <a:buClr>
                <a:srgbClr val="FFFFFF"/>
              </a:buClr>
              <a:buSzPts val="1800"/>
              <a:buFont typeface="Open Sans"/>
              <a:buNone/>
              <a:defRPr i="0" sz="1800" u="none" cap="none" strike="noStrike">
                <a:solidFill>
                  <a:srgbClr val="FFFFFF"/>
                </a:solidFill>
                <a:latin typeface="Open Sans"/>
                <a:ea typeface="Open Sans"/>
                <a:cs typeface="Open Sans"/>
                <a:sym typeface="Open Sans"/>
              </a:defRPr>
            </a:lvl1pPr>
            <a:lvl2pPr indent="0" lvl="1"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2pPr>
            <a:lvl3pPr indent="0" lvl="2"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3pPr>
            <a:lvl4pPr indent="0" lvl="3"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4pPr>
            <a:lvl5pPr indent="0" lvl="4"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5pPr>
            <a:lvl6pPr indent="0" lvl="5"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6pPr>
            <a:lvl7pPr indent="0" lvl="6"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7pPr>
            <a:lvl8pPr indent="0" lvl="7"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8pPr>
            <a:lvl9pPr indent="0" lvl="8" rtl="0">
              <a:spcBef>
                <a:spcPts val="0"/>
              </a:spcBef>
              <a:spcAft>
                <a:spcPts val="0"/>
              </a:spcAft>
              <a:buClr>
                <a:srgbClr val="FFFFFF"/>
              </a:buClr>
              <a:buSzPts val="1800"/>
              <a:buFont typeface="Open Sans"/>
              <a:buNone/>
              <a:defRPr sz="1800">
                <a:solidFill>
                  <a:srgbClr val="FFFFFF"/>
                </a:solidFill>
                <a:latin typeface="Open Sans"/>
                <a:ea typeface="Open Sans"/>
                <a:cs typeface="Open Sans"/>
                <a:sym typeface="Open Sans"/>
              </a:defRPr>
            </a:lvl9pPr>
          </a:lstStyle>
          <a:p/>
        </p:txBody>
      </p:sp>
      <p:sp>
        <p:nvSpPr>
          <p:cNvPr id="416" name="Google Shape;416;p78"/>
          <p:cNvSpPr/>
          <p:nvPr/>
        </p:nvSpPr>
        <p:spPr>
          <a:xfrm>
            <a:off x="99476" y="4727578"/>
            <a:ext cx="332100" cy="3321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78"/>
          <p:cNvSpPr txBox="1"/>
          <p:nvPr>
            <p:ph idx="12" type="sldNum"/>
          </p:nvPr>
        </p:nvSpPr>
        <p:spPr>
          <a:xfrm>
            <a:off x="93254" y="4754520"/>
            <a:ext cx="332100" cy="2739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1200" u="none" cap="none" strike="noStrike">
                <a:solidFill>
                  <a:srgbClr val="666666"/>
                </a:solidFill>
                <a:latin typeface="Arial Rounded"/>
                <a:ea typeface="Arial Rounded"/>
                <a:cs typeface="Arial Rounded"/>
                <a:sym typeface="Arial Rounded"/>
              </a:defRPr>
            </a:lvl1pPr>
            <a:lvl2pPr indent="0" lvl="1" marL="0" marR="0" rtl="0" algn="ctr">
              <a:spcBef>
                <a:spcPts val="0"/>
              </a:spcBef>
              <a:buNone/>
              <a:defRPr b="0" i="0" sz="1200" u="none" cap="none" strike="noStrike">
                <a:solidFill>
                  <a:srgbClr val="666666"/>
                </a:solidFill>
                <a:latin typeface="Arial Rounded"/>
                <a:ea typeface="Arial Rounded"/>
                <a:cs typeface="Arial Rounded"/>
                <a:sym typeface="Arial Rounded"/>
              </a:defRPr>
            </a:lvl2pPr>
            <a:lvl3pPr indent="0" lvl="2" marL="0" marR="0" rtl="0" algn="ctr">
              <a:spcBef>
                <a:spcPts val="0"/>
              </a:spcBef>
              <a:buNone/>
              <a:defRPr b="0" i="0" sz="1200" u="none" cap="none" strike="noStrike">
                <a:solidFill>
                  <a:srgbClr val="666666"/>
                </a:solidFill>
                <a:latin typeface="Arial Rounded"/>
                <a:ea typeface="Arial Rounded"/>
                <a:cs typeface="Arial Rounded"/>
                <a:sym typeface="Arial Rounded"/>
              </a:defRPr>
            </a:lvl3pPr>
            <a:lvl4pPr indent="0" lvl="3" marL="0" marR="0" rtl="0" algn="ctr">
              <a:spcBef>
                <a:spcPts val="0"/>
              </a:spcBef>
              <a:buNone/>
              <a:defRPr b="0" i="0" sz="1200" u="none" cap="none" strike="noStrike">
                <a:solidFill>
                  <a:srgbClr val="666666"/>
                </a:solidFill>
                <a:latin typeface="Arial Rounded"/>
                <a:ea typeface="Arial Rounded"/>
                <a:cs typeface="Arial Rounded"/>
                <a:sym typeface="Arial Rounded"/>
              </a:defRPr>
            </a:lvl4pPr>
            <a:lvl5pPr indent="0" lvl="4" marL="0" marR="0" rtl="0" algn="ctr">
              <a:spcBef>
                <a:spcPts val="0"/>
              </a:spcBef>
              <a:buNone/>
              <a:defRPr b="0" i="0" sz="1200" u="none" cap="none" strike="noStrike">
                <a:solidFill>
                  <a:srgbClr val="666666"/>
                </a:solidFill>
                <a:latin typeface="Arial Rounded"/>
                <a:ea typeface="Arial Rounded"/>
                <a:cs typeface="Arial Rounded"/>
                <a:sym typeface="Arial Rounded"/>
              </a:defRPr>
            </a:lvl5pPr>
            <a:lvl6pPr indent="0" lvl="5" marL="0" marR="0" rtl="0" algn="ctr">
              <a:spcBef>
                <a:spcPts val="0"/>
              </a:spcBef>
              <a:buNone/>
              <a:defRPr b="0" i="0" sz="1200" u="none" cap="none" strike="noStrike">
                <a:solidFill>
                  <a:srgbClr val="666666"/>
                </a:solidFill>
                <a:latin typeface="Arial Rounded"/>
                <a:ea typeface="Arial Rounded"/>
                <a:cs typeface="Arial Rounded"/>
                <a:sym typeface="Arial Rounded"/>
              </a:defRPr>
            </a:lvl6pPr>
            <a:lvl7pPr indent="0" lvl="6" marL="0" marR="0" rtl="0" algn="ctr">
              <a:spcBef>
                <a:spcPts val="0"/>
              </a:spcBef>
              <a:buNone/>
              <a:defRPr b="0" i="0" sz="1200" u="none" cap="none" strike="noStrike">
                <a:solidFill>
                  <a:srgbClr val="666666"/>
                </a:solidFill>
                <a:latin typeface="Arial Rounded"/>
                <a:ea typeface="Arial Rounded"/>
                <a:cs typeface="Arial Rounded"/>
                <a:sym typeface="Arial Rounded"/>
              </a:defRPr>
            </a:lvl7pPr>
            <a:lvl8pPr indent="0" lvl="7" marL="0" marR="0" rtl="0" algn="ctr">
              <a:spcBef>
                <a:spcPts val="0"/>
              </a:spcBef>
              <a:buNone/>
              <a:defRPr b="0" i="0" sz="1200" u="none" cap="none" strike="noStrike">
                <a:solidFill>
                  <a:srgbClr val="666666"/>
                </a:solidFill>
                <a:latin typeface="Arial Rounded"/>
                <a:ea typeface="Arial Rounded"/>
                <a:cs typeface="Arial Rounded"/>
                <a:sym typeface="Arial Rounded"/>
              </a:defRPr>
            </a:lvl8pPr>
            <a:lvl9pPr indent="0" lvl="8" marL="0" marR="0" rtl="0" algn="ctr">
              <a:spcBef>
                <a:spcPts val="0"/>
              </a:spcBef>
              <a:buNone/>
              <a:defRPr b="0" i="0" sz="1200" u="none" cap="none" strike="noStrike">
                <a:solidFill>
                  <a:srgbClr val="666666"/>
                </a:solidFill>
                <a:latin typeface="Arial Rounded"/>
                <a:ea typeface="Arial Rounded"/>
                <a:cs typeface="Arial Rounded"/>
                <a:sym typeface="Arial Rounded"/>
              </a:defRPr>
            </a:lvl9pPr>
          </a:lstStyle>
          <a:p>
            <a:pPr indent="0" lvl="0" marL="0" rtl="0" algn="ctr">
              <a:spcBef>
                <a:spcPts val="0"/>
              </a:spcBef>
              <a:spcAft>
                <a:spcPts val="0"/>
              </a:spcAft>
              <a:buNone/>
            </a:pPr>
            <a:fld id="{00000000-1234-1234-1234-123412341234}" type="slidenum">
              <a:rPr lang="de"/>
              <a:t>‹#›</a:t>
            </a:fld>
            <a:endParaRPr/>
          </a:p>
        </p:txBody>
      </p:sp>
      <p:sp>
        <p:nvSpPr>
          <p:cNvPr id="418" name="Google Shape;418;p78"/>
          <p:cNvSpPr txBox="1"/>
          <p:nvPr/>
        </p:nvSpPr>
        <p:spPr>
          <a:xfrm>
            <a:off x="5980101" y="4675962"/>
            <a:ext cx="2574000" cy="2463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de" sz="1000">
                <a:solidFill>
                  <a:srgbClr val="306584"/>
                </a:solidFill>
                <a:latin typeface="Open Sans"/>
                <a:ea typeface="Open Sans"/>
                <a:cs typeface="Open Sans"/>
                <a:sym typeface="Open Sans"/>
              </a:rPr>
              <a:t>www.edu-sharing.com</a:t>
            </a:r>
            <a:endParaRPr sz="1000">
              <a:solidFill>
                <a:srgbClr val="306584"/>
              </a:solidFill>
              <a:latin typeface="Open Sans"/>
              <a:ea typeface="Open Sans"/>
              <a:cs typeface="Open Sans"/>
              <a:sym typeface="Open San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mit Ministerium und EU">
  <p:cSld name="TITLE_2_5_3">
    <p:bg>
      <p:bgPr>
        <a:noFill/>
      </p:bgPr>
    </p:bg>
    <p:spTree>
      <p:nvGrpSpPr>
        <p:cNvPr id="422" name="Shape 422"/>
        <p:cNvGrpSpPr/>
        <p:nvPr/>
      </p:nvGrpSpPr>
      <p:grpSpPr>
        <a:xfrm>
          <a:off x="0" y="0"/>
          <a:ext cx="0" cy="0"/>
          <a:chOff x="0" y="0"/>
          <a:chExt cx="0" cy="0"/>
        </a:xfrm>
      </p:grpSpPr>
      <p:pic>
        <p:nvPicPr>
          <p:cNvPr id="423" name="Google Shape;423;p80"/>
          <p:cNvPicPr preferRelativeResize="0"/>
          <p:nvPr/>
        </p:nvPicPr>
        <p:blipFill rotWithShape="1">
          <a:blip r:embed="rId2">
            <a:alphaModFix/>
          </a:blip>
          <a:srcRect b="23219" l="0" r="0" t="16060"/>
          <a:stretch/>
        </p:blipFill>
        <p:spPr>
          <a:xfrm>
            <a:off x="7188725" y="171775"/>
            <a:ext cx="1854623" cy="315875"/>
          </a:xfrm>
          <a:prstGeom prst="rect">
            <a:avLst/>
          </a:prstGeom>
          <a:noFill/>
          <a:ln>
            <a:noFill/>
          </a:ln>
        </p:spPr>
      </p:pic>
      <p:sp>
        <p:nvSpPr>
          <p:cNvPr id="424" name="Google Shape;424;p80"/>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80"/>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80"/>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80"/>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80"/>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80"/>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0" name="Google Shape;430;p80"/>
          <p:cNvPicPr preferRelativeResize="0"/>
          <p:nvPr/>
        </p:nvPicPr>
        <p:blipFill>
          <a:blip r:embed="rId3">
            <a:alphaModFix/>
          </a:blip>
          <a:stretch>
            <a:fillRect/>
          </a:stretch>
        </p:blipFill>
        <p:spPr>
          <a:xfrm>
            <a:off x="6683392" y="4293013"/>
            <a:ext cx="1359274" cy="841750"/>
          </a:xfrm>
          <a:prstGeom prst="rect">
            <a:avLst/>
          </a:prstGeom>
          <a:noFill/>
          <a:ln>
            <a:noFill/>
          </a:ln>
        </p:spPr>
      </p:pic>
      <p:sp>
        <p:nvSpPr>
          <p:cNvPr id="431" name="Google Shape;431;p80"/>
          <p:cNvSpPr txBox="1"/>
          <p:nvPr/>
        </p:nvSpPr>
        <p:spPr>
          <a:xfrm>
            <a:off x="7076208" y="4132441"/>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pic>
        <p:nvPicPr>
          <p:cNvPr id="432" name="Google Shape;432;p80"/>
          <p:cNvPicPr preferRelativeResize="0"/>
          <p:nvPr/>
        </p:nvPicPr>
        <p:blipFill>
          <a:blip r:embed="rId4">
            <a:alphaModFix/>
          </a:blip>
          <a:stretch>
            <a:fillRect/>
          </a:stretch>
        </p:blipFill>
        <p:spPr>
          <a:xfrm>
            <a:off x="8137138" y="4163310"/>
            <a:ext cx="771925" cy="823275"/>
          </a:xfrm>
          <a:prstGeom prst="rect">
            <a:avLst/>
          </a:prstGeom>
          <a:noFill/>
          <a:ln>
            <a:noFill/>
          </a:ln>
        </p:spPr>
      </p:pic>
      <p:sp>
        <p:nvSpPr>
          <p:cNvPr id="433" name="Google Shape;433;p80"/>
          <p:cNvSpPr txBox="1"/>
          <p:nvPr>
            <p:ph type="ctrTitle"/>
          </p:nvPr>
        </p:nvSpPr>
        <p:spPr>
          <a:xfrm>
            <a:off x="550350" y="136521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accent3"/>
              </a:buClr>
              <a:buSzPts val="4000"/>
              <a:buFont typeface="Montserrat"/>
              <a:buNone/>
              <a:defRPr i="0" sz="4000" u="none" cap="none" strike="noStrike">
                <a:solidFill>
                  <a:schemeClr val="accent3"/>
                </a:solidFill>
                <a:latin typeface="Montserrat"/>
                <a:ea typeface="Montserrat"/>
                <a:cs typeface="Montserrat"/>
                <a:sym typeface="Montserrat"/>
              </a:defRPr>
            </a:lvl1pPr>
            <a:lvl2pPr indent="0" lvl="1"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2pPr>
            <a:lvl3pPr indent="0" lvl="2"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3pPr>
            <a:lvl4pPr indent="0" lvl="3"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4pPr>
            <a:lvl5pPr indent="0" lvl="4"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5pPr>
            <a:lvl6pPr indent="0" lvl="5"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6pPr>
            <a:lvl7pPr indent="0" lvl="6"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7pPr>
            <a:lvl8pPr indent="0" lvl="7"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8pPr>
            <a:lvl9pPr indent="0" lvl="8"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blatt IT's JOINTLY">
  <p:cSld name="CUSTOM_8">
    <p:spTree>
      <p:nvGrpSpPr>
        <p:cNvPr id="434" name="Shape 434"/>
        <p:cNvGrpSpPr/>
        <p:nvPr/>
      </p:nvGrpSpPr>
      <p:grpSpPr>
        <a:xfrm>
          <a:off x="0" y="0"/>
          <a:ext cx="0" cy="0"/>
          <a:chOff x="0" y="0"/>
          <a:chExt cx="0" cy="0"/>
        </a:xfrm>
      </p:grpSpPr>
      <p:sp>
        <p:nvSpPr>
          <p:cNvPr id="435" name="Google Shape;435;p81"/>
          <p:cNvSpPr/>
          <p:nvPr/>
        </p:nvSpPr>
        <p:spPr>
          <a:xfrm>
            <a:off x="0" y="4211386"/>
            <a:ext cx="9144000" cy="9315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36" name="Google Shape;436;p81"/>
          <p:cNvCxnSpPr/>
          <p:nvPr/>
        </p:nvCxnSpPr>
        <p:spPr>
          <a:xfrm>
            <a:off x="6453785" y="4512937"/>
            <a:ext cx="0" cy="561000"/>
          </a:xfrm>
          <a:prstGeom prst="straightConnector1">
            <a:avLst/>
          </a:prstGeom>
          <a:noFill/>
          <a:ln cap="flat" cmpd="sng" w="9525">
            <a:solidFill>
              <a:schemeClr val="dk2"/>
            </a:solidFill>
            <a:prstDash val="solid"/>
            <a:round/>
            <a:headEnd len="med" w="med" type="none"/>
            <a:tailEnd len="med" w="med" type="none"/>
          </a:ln>
        </p:spPr>
      </p:cxnSp>
      <p:pic>
        <p:nvPicPr>
          <p:cNvPr id="437" name="Google Shape;437;p81"/>
          <p:cNvPicPr preferRelativeResize="0"/>
          <p:nvPr/>
        </p:nvPicPr>
        <p:blipFill>
          <a:blip r:embed="rId2">
            <a:alphaModFix/>
          </a:blip>
          <a:stretch>
            <a:fillRect/>
          </a:stretch>
        </p:blipFill>
        <p:spPr>
          <a:xfrm>
            <a:off x="6683392" y="4387943"/>
            <a:ext cx="1359274" cy="841750"/>
          </a:xfrm>
          <a:prstGeom prst="rect">
            <a:avLst/>
          </a:prstGeom>
          <a:noFill/>
          <a:ln>
            <a:noFill/>
          </a:ln>
        </p:spPr>
      </p:pic>
      <p:sp>
        <p:nvSpPr>
          <p:cNvPr id="438" name="Google Shape;438;p81"/>
          <p:cNvSpPr txBox="1"/>
          <p:nvPr/>
        </p:nvSpPr>
        <p:spPr>
          <a:xfrm>
            <a:off x="7076208" y="4227371"/>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439" name="Google Shape;439;p81"/>
          <p:cNvSpPr/>
          <p:nvPr/>
        </p:nvSpPr>
        <p:spPr>
          <a:xfrm>
            <a:off x="-4000" y="4117781"/>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81"/>
          <p:cNvSpPr/>
          <p:nvPr/>
        </p:nvSpPr>
        <p:spPr>
          <a:xfrm>
            <a:off x="1528550" y="4117781"/>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81"/>
          <p:cNvSpPr/>
          <p:nvPr/>
        </p:nvSpPr>
        <p:spPr>
          <a:xfrm>
            <a:off x="3061099" y="4117781"/>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81"/>
          <p:cNvSpPr/>
          <p:nvPr/>
        </p:nvSpPr>
        <p:spPr>
          <a:xfrm>
            <a:off x="4587250" y="4117781"/>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81"/>
          <p:cNvSpPr/>
          <p:nvPr/>
        </p:nvSpPr>
        <p:spPr>
          <a:xfrm>
            <a:off x="6108072" y="4117781"/>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81"/>
          <p:cNvSpPr/>
          <p:nvPr/>
        </p:nvSpPr>
        <p:spPr>
          <a:xfrm>
            <a:off x="7627850" y="4117781"/>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5" name="Google Shape;445;p81"/>
          <p:cNvPicPr preferRelativeResize="0"/>
          <p:nvPr/>
        </p:nvPicPr>
        <p:blipFill>
          <a:blip r:embed="rId3">
            <a:alphaModFix/>
          </a:blip>
          <a:stretch>
            <a:fillRect/>
          </a:stretch>
        </p:blipFill>
        <p:spPr>
          <a:xfrm>
            <a:off x="1875066" y="4625030"/>
            <a:ext cx="846775" cy="406175"/>
          </a:xfrm>
          <a:prstGeom prst="rect">
            <a:avLst/>
          </a:prstGeom>
          <a:noFill/>
          <a:ln>
            <a:noFill/>
          </a:ln>
        </p:spPr>
      </p:pic>
      <p:pic>
        <p:nvPicPr>
          <p:cNvPr id="446" name="Google Shape;446;p81"/>
          <p:cNvPicPr preferRelativeResize="0"/>
          <p:nvPr/>
        </p:nvPicPr>
        <p:blipFill>
          <a:blip r:embed="rId4">
            <a:alphaModFix/>
          </a:blip>
          <a:stretch>
            <a:fillRect/>
          </a:stretch>
        </p:blipFill>
        <p:spPr>
          <a:xfrm>
            <a:off x="3201822" y="4667169"/>
            <a:ext cx="1230726" cy="364043"/>
          </a:xfrm>
          <a:prstGeom prst="rect">
            <a:avLst/>
          </a:prstGeom>
          <a:noFill/>
          <a:ln>
            <a:noFill/>
          </a:ln>
        </p:spPr>
      </p:pic>
      <p:pic>
        <p:nvPicPr>
          <p:cNvPr id="447" name="Google Shape;447;p81"/>
          <p:cNvPicPr preferRelativeResize="0"/>
          <p:nvPr/>
        </p:nvPicPr>
        <p:blipFill>
          <a:blip r:embed="rId5">
            <a:alphaModFix/>
          </a:blip>
          <a:stretch>
            <a:fillRect/>
          </a:stretch>
        </p:blipFill>
        <p:spPr>
          <a:xfrm>
            <a:off x="7699548" y="188225"/>
            <a:ext cx="1270324" cy="649275"/>
          </a:xfrm>
          <a:prstGeom prst="rect">
            <a:avLst/>
          </a:prstGeom>
          <a:noFill/>
          <a:ln>
            <a:noFill/>
          </a:ln>
        </p:spPr>
      </p:pic>
      <p:pic>
        <p:nvPicPr>
          <p:cNvPr id="448" name="Google Shape;448;p81"/>
          <p:cNvPicPr preferRelativeResize="0"/>
          <p:nvPr/>
        </p:nvPicPr>
        <p:blipFill>
          <a:blip r:embed="rId6">
            <a:alphaModFix/>
          </a:blip>
          <a:stretch>
            <a:fillRect/>
          </a:stretch>
        </p:blipFill>
        <p:spPr>
          <a:xfrm>
            <a:off x="172494" y="4625031"/>
            <a:ext cx="1170805" cy="406175"/>
          </a:xfrm>
          <a:prstGeom prst="rect">
            <a:avLst/>
          </a:prstGeom>
          <a:noFill/>
          <a:ln>
            <a:noFill/>
          </a:ln>
        </p:spPr>
      </p:pic>
      <p:pic>
        <p:nvPicPr>
          <p:cNvPr id="449" name="Google Shape;449;p81"/>
          <p:cNvPicPr preferRelativeResize="0"/>
          <p:nvPr/>
        </p:nvPicPr>
        <p:blipFill>
          <a:blip r:embed="rId7">
            <a:alphaModFix/>
          </a:blip>
          <a:stretch>
            <a:fillRect/>
          </a:stretch>
        </p:blipFill>
        <p:spPr>
          <a:xfrm>
            <a:off x="4886637" y="4609249"/>
            <a:ext cx="971300" cy="406175"/>
          </a:xfrm>
          <a:prstGeom prst="rect">
            <a:avLst/>
          </a:prstGeom>
          <a:noFill/>
          <a:ln>
            <a:noFill/>
          </a:ln>
        </p:spPr>
      </p:pic>
      <p:pic>
        <p:nvPicPr>
          <p:cNvPr id="450" name="Google Shape;450;p81"/>
          <p:cNvPicPr preferRelativeResize="0"/>
          <p:nvPr/>
        </p:nvPicPr>
        <p:blipFill>
          <a:blip r:embed="rId8">
            <a:alphaModFix/>
          </a:blip>
          <a:stretch>
            <a:fillRect/>
          </a:stretch>
        </p:blipFill>
        <p:spPr>
          <a:xfrm>
            <a:off x="8137138" y="4258240"/>
            <a:ext cx="771925" cy="823275"/>
          </a:xfrm>
          <a:prstGeom prst="rect">
            <a:avLst/>
          </a:prstGeom>
          <a:noFill/>
          <a:ln>
            <a:noFill/>
          </a:ln>
        </p:spPr>
      </p:pic>
      <p:sp>
        <p:nvSpPr>
          <p:cNvPr id="451" name="Google Shape;451;p81"/>
          <p:cNvSpPr txBox="1"/>
          <p:nvPr>
            <p:ph type="ctrTitle"/>
          </p:nvPr>
        </p:nvSpPr>
        <p:spPr>
          <a:xfrm>
            <a:off x="550350" y="1572139"/>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accent3"/>
              </a:buClr>
              <a:buSzPts val="4000"/>
              <a:buFont typeface="Montserrat"/>
              <a:buNone/>
              <a:defRPr i="0" sz="4000" u="none" cap="none" strike="noStrike">
                <a:solidFill>
                  <a:schemeClr val="accent3"/>
                </a:solidFill>
                <a:latin typeface="Montserrat"/>
                <a:ea typeface="Montserrat"/>
                <a:cs typeface="Montserrat"/>
                <a:sym typeface="Montserrat"/>
              </a:defRPr>
            </a:lvl1pPr>
            <a:lvl2pPr indent="0" lvl="1"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2pPr>
            <a:lvl3pPr indent="0" lvl="2"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3pPr>
            <a:lvl4pPr indent="0" lvl="3"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4pPr>
            <a:lvl5pPr indent="0" lvl="4"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5pPr>
            <a:lvl6pPr indent="0" lvl="5"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6pPr>
            <a:lvl7pPr indent="0" lvl="6"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7pPr>
            <a:lvl8pPr indent="0" lvl="7"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8pPr>
            <a:lvl9pPr indent="0" lvl="8" rtl="0" algn="ctr">
              <a:spcBef>
                <a:spcPts val="0"/>
              </a:spcBef>
              <a:spcAft>
                <a:spcPts val="0"/>
              </a:spcAft>
              <a:buClr>
                <a:schemeClr val="accent3"/>
              </a:buClr>
              <a:buSzPts val="5000"/>
              <a:buFont typeface="Montserrat Medium"/>
              <a:buNone/>
              <a:defRPr sz="5000">
                <a:solidFill>
                  <a:schemeClr val="accent3"/>
                </a:solidFill>
                <a:latin typeface="Montserrat Medium"/>
                <a:ea typeface="Montserrat Medium"/>
                <a:cs typeface="Montserrat Medium"/>
                <a:sym typeface="Montserrat Medium"/>
              </a:defRPr>
            </a:lvl9pPr>
          </a:lstStyle>
          <a:p/>
        </p:txBody>
      </p:sp>
      <p:sp>
        <p:nvSpPr>
          <p:cNvPr id="452" name="Google Shape;452;p81"/>
          <p:cNvSpPr txBox="1"/>
          <p:nvPr/>
        </p:nvSpPr>
        <p:spPr>
          <a:xfrm>
            <a:off x="92825" y="4227371"/>
            <a:ext cx="12843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EIN VERBUNDPROJEKT VON</a:t>
            </a:r>
            <a:endParaRPr sz="200">
              <a:solidFill>
                <a:srgbClr val="777777"/>
              </a:solidFill>
              <a:latin typeface="Abel"/>
              <a:ea typeface="Abel"/>
              <a:cs typeface="Abel"/>
              <a:sym typeface="Abe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ckblatt WLO">
  <p:cSld name="CUSTOM_8_1">
    <p:spTree>
      <p:nvGrpSpPr>
        <p:cNvPr id="453" name="Shape 453"/>
        <p:cNvGrpSpPr/>
        <p:nvPr/>
      </p:nvGrpSpPr>
      <p:grpSpPr>
        <a:xfrm>
          <a:off x="0" y="0"/>
          <a:ext cx="0" cy="0"/>
          <a:chOff x="0" y="0"/>
          <a:chExt cx="0" cy="0"/>
        </a:xfrm>
      </p:grpSpPr>
      <p:pic>
        <p:nvPicPr>
          <p:cNvPr id="454" name="Google Shape;454;p82"/>
          <p:cNvPicPr preferRelativeResize="0"/>
          <p:nvPr/>
        </p:nvPicPr>
        <p:blipFill>
          <a:blip r:embed="rId2">
            <a:alphaModFix/>
          </a:blip>
          <a:stretch>
            <a:fillRect/>
          </a:stretch>
        </p:blipFill>
        <p:spPr>
          <a:xfrm>
            <a:off x="6692742" y="4293013"/>
            <a:ext cx="1359274" cy="841750"/>
          </a:xfrm>
          <a:prstGeom prst="rect">
            <a:avLst/>
          </a:prstGeom>
          <a:noFill/>
          <a:ln>
            <a:noFill/>
          </a:ln>
        </p:spPr>
      </p:pic>
      <p:sp>
        <p:nvSpPr>
          <p:cNvPr id="455" name="Google Shape;455;p82"/>
          <p:cNvSpPr txBox="1"/>
          <p:nvPr/>
        </p:nvSpPr>
        <p:spPr>
          <a:xfrm>
            <a:off x="7104257" y="4168975"/>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456" name="Google Shape;456;p82"/>
          <p:cNvSpPr/>
          <p:nvPr/>
        </p:nvSpPr>
        <p:spPr>
          <a:xfrm>
            <a:off x="-4000" y="505845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82"/>
          <p:cNvSpPr/>
          <p:nvPr/>
        </p:nvSpPr>
        <p:spPr>
          <a:xfrm>
            <a:off x="1528550" y="505845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82"/>
          <p:cNvSpPr/>
          <p:nvPr/>
        </p:nvSpPr>
        <p:spPr>
          <a:xfrm>
            <a:off x="3061099" y="505845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82"/>
          <p:cNvSpPr/>
          <p:nvPr/>
        </p:nvSpPr>
        <p:spPr>
          <a:xfrm>
            <a:off x="4587250" y="505845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82"/>
          <p:cNvSpPr/>
          <p:nvPr/>
        </p:nvSpPr>
        <p:spPr>
          <a:xfrm>
            <a:off x="6108072" y="505845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82"/>
          <p:cNvSpPr/>
          <p:nvPr/>
        </p:nvSpPr>
        <p:spPr>
          <a:xfrm>
            <a:off x="7627850" y="505845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2" name="Google Shape;462;p82"/>
          <p:cNvPicPr preferRelativeResize="0"/>
          <p:nvPr/>
        </p:nvPicPr>
        <p:blipFill>
          <a:blip r:embed="rId3">
            <a:alphaModFix/>
          </a:blip>
          <a:stretch>
            <a:fillRect/>
          </a:stretch>
        </p:blipFill>
        <p:spPr>
          <a:xfrm>
            <a:off x="8137138" y="4163310"/>
            <a:ext cx="771925" cy="823275"/>
          </a:xfrm>
          <a:prstGeom prst="rect">
            <a:avLst/>
          </a:prstGeom>
          <a:noFill/>
          <a:ln>
            <a:noFill/>
          </a:ln>
        </p:spPr>
      </p:pic>
      <p:pic>
        <p:nvPicPr>
          <p:cNvPr id="463" name="Google Shape;463;p82"/>
          <p:cNvPicPr preferRelativeResize="0"/>
          <p:nvPr/>
        </p:nvPicPr>
        <p:blipFill rotWithShape="1">
          <a:blip r:embed="rId4">
            <a:alphaModFix/>
          </a:blip>
          <a:srcRect b="43709" l="0" r="0" t="0"/>
          <a:stretch/>
        </p:blipFill>
        <p:spPr>
          <a:xfrm>
            <a:off x="2114425" y="2442025"/>
            <a:ext cx="4769126" cy="760276"/>
          </a:xfrm>
          <a:prstGeom prst="rect">
            <a:avLst/>
          </a:prstGeom>
          <a:noFill/>
          <a:ln>
            <a:noFill/>
          </a:ln>
        </p:spPr>
      </p:pic>
      <p:pic>
        <p:nvPicPr>
          <p:cNvPr id="464" name="Google Shape;464;p82"/>
          <p:cNvPicPr preferRelativeResize="0"/>
          <p:nvPr/>
        </p:nvPicPr>
        <p:blipFill>
          <a:blip r:embed="rId5">
            <a:alphaModFix/>
          </a:blip>
          <a:stretch>
            <a:fillRect/>
          </a:stretch>
        </p:blipFill>
        <p:spPr>
          <a:xfrm>
            <a:off x="3552789" y="549677"/>
            <a:ext cx="1892378" cy="1892348"/>
          </a:xfrm>
          <a:prstGeom prst="rect">
            <a:avLst/>
          </a:prstGeom>
          <a:noFill/>
          <a:ln>
            <a:noFill/>
          </a:ln>
        </p:spPr>
      </p:pic>
      <p:pic>
        <p:nvPicPr>
          <p:cNvPr id="465" name="Google Shape;465;p82"/>
          <p:cNvPicPr preferRelativeResize="0"/>
          <p:nvPr/>
        </p:nvPicPr>
        <p:blipFill rotWithShape="1">
          <a:blip r:embed="rId4">
            <a:alphaModFix/>
          </a:blip>
          <a:srcRect b="17267" l="23324" r="0" t="56369"/>
          <a:stretch/>
        </p:blipFill>
        <p:spPr>
          <a:xfrm>
            <a:off x="2854430" y="3328287"/>
            <a:ext cx="3656648" cy="356075"/>
          </a:xfrm>
          <a:prstGeom prst="rect">
            <a:avLst/>
          </a:prstGeom>
          <a:noFill/>
          <a:ln>
            <a:noFill/>
          </a:ln>
        </p:spPr>
      </p:pic>
      <p:pic>
        <p:nvPicPr>
          <p:cNvPr id="466" name="Google Shape;466;p82"/>
          <p:cNvPicPr preferRelativeResize="0"/>
          <p:nvPr/>
        </p:nvPicPr>
        <p:blipFill>
          <a:blip r:embed="rId6">
            <a:alphaModFix/>
          </a:blip>
          <a:stretch>
            <a:fillRect/>
          </a:stretch>
        </p:blipFill>
        <p:spPr>
          <a:xfrm>
            <a:off x="2967703" y="4550491"/>
            <a:ext cx="846779" cy="406175"/>
          </a:xfrm>
          <a:prstGeom prst="rect">
            <a:avLst/>
          </a:prstGeom>
          <a:noFill/>
          <a:ln>
            <a:noFill/>
          </a:ln>
        </p:spPr>
      </p:pic>
      <p:pic>
        <p:nvPicPr>
          <p:cNvPr id="467" name="Google Shape;467;p82"/>
          <p:cNvPicPr preferRelativeResize="0"/>
          <p:nvPr/>
        </p:nvPicPr>
        <p:blipFill>
          <a:blip r:embed="rId7">
            <a:alphaModFix/>
          </a:blip>
          <a:stretch>
            <a:fillRect/>
          </a:stretch>
        </p:blipFill>
        <p:spPr>
          <a:xfrm>
            <a:off x="4249346" y="4706206"/>
            <a:ext cx="846774" cy="250460"/>
          </a:xfrm>
          <a:prstGeom prst="rect">
            <a:avLst/>
          </a:prstGeom>
          <a:noFill/>
          <a:ln>
            <a:noFill/>
          </a:ln>
        </p:spPr>
      </p:pic>
      <p:pic>
        <p:nvPicPr>
          <p:cNvPr id="468" name="Google Shape;468;p82"/>
          <p:cNvPicPr preferRelativeResize="0"/>
          <p:nvPr/>
        </p:nvPicPr>
        <p:blipFill>
          <a:blip r:embed="rId8">
            <a:alphaModFix/>
          </a:blip>
          <a:stretch>
            <a:fillRect/>
          </a:stretch>
        </p:blipFill>
        <p:spPr>
          <a:xfrm>
            <a:off x="1686063" y="4662902"/>
            <a:ext cx="846776" cy="293764"/>
          </a:xfrm>
          <a:prstGeom prst="rect">
            <a:avLst/>
          </a:prstGeom>
          <a:noFill/>
          <a:ln>
            <a:noFill/>
          </a:ln>
        </p:spPr>
      </p:pic>
      <p:pic>
        <p:nvPicPr>
          <p:cNvPr id="469" name="Google Shape;469;p82"/>
          <p:cNvPicPr preferRelativeResize="0"/>
          <p:nvPr/>
        </p:nvPicPr>
        <p:blipFill>
          <a:blip r:embed="rId9">
            <a:alphaModFix/>
          </a:blip>
          <a:stretch>
            <a:fillRect/>
          </a:stretch>
        </p:blipFill>
        <p:spPr>
          <a:xfrm>
            <a:off x="5530984" y="4602564"/>
            <a:ext cx="846774" cy="354102"/>
          </a:xfrm>
          <a:prstGeom prst="rect">
            <a:avLst/>
          </a:prstGeom>
          <a:noFill/>
          <a:ln>
            <a:noFill/>
          </a:ln>
        </p:spPr>
      </p:pic>
      <p:pic>
        <p:nvPicPr>
          <p:cNvPr id="470" name="Google Shape;470;p82"/>
          <p:cNvPicPr preferRelativeResize="0"/>
          <p:nvPr/>
        </p:nvPicPr>
        <p:blipFill>
          <a:blip r:embed="rId10">
            <a:alphaModFix/>
          </a:blip>
          <a:stretch>
            <a:fillRect/>
          </a:stretch>
        </p:blipFill>
        <p:spPr>
          <a:xfrm>
            <a:off x="265825" y="4428480"/>
            <a:ext cx="1022802" cy="522746"/>
          </a:xfrm>
          <a:prstGeom prst="rect">
            <a:avLst/>
          </a:prstGeom>
          <a:noFill/>
          <a:ln>
            <a:noFill/>
          </a:ln>
        </p:spPr>
      </p:pic>
      <p:sp>
        <p:nvSpPr>
          <p:cNvPr id="471" name="Google Shape;471;p82"/>
          <p:cNvSpPr txBox="1"/>
          <p:nvPr/>
        </p:nvSpPr>
        <p:spPr>
          <a:xfrm>
            <a:off x="1607475" y="4168975"/>
            <a:ext cx="12843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EIN VERBUNDPROJEKT VON</a:t>
            </a:r>
            <a:endParaRPr sz="200">
              <a:solidFill>
                <a:srgbClr val="777777"/>
              </a:solidFill>
              <a:latin typeface="Abel"/>
              <a:ea typeface="Abel"/>
              <a:cs typeface="Abel"/>
              <a:sym typeface="Abel"/>
            </a:endParaRPr>
          </a:p>
        </p:txBody>
      </p:sp>
      <p:cxnSp>
        <p:nvCxnSpPr>
          <p:cNvPr id="472" name="Google Shape;472;p82"/>
          <p:cNvCxnSpPr/>
          <p:nvPr/>
        </p:nvCxnSpPr>
        <p:spPr>
          <a:xfrm>
            <a:off x="6631429" y="4436737"/>
            <a:ext cx="0" cy="561000"/>
          </a:xfrm>
          <a:prstGeom prst="straightConnector1">
            <a:avLst/>
          </a:prstGeom>
          <a:noFill/>
          <a:ln cap="flat" cmpd="sng" w="9525">
            <a:solidFill>
              <a:schemeClr val="dk2"/>
            </a:solidFill>
            <a:prstDash val="solid"/>
            <a:round/>
            <a:headEnd len="med" w="med" type="none"/>
            <a:tailEnd len="med" w="med" type="none"/>
          </a:ln>
        </p:spPr>
      </p:cxnSp>
      <p:cxnSp>
        <p:nvCxnSpPr>
          <p:cNvPr id="473" name="Google Shape;473;p82"/>
          <p:cNvCxnSpPr/>
          <p:nvPr/>
        </p:nvCxnSpPr>
        <p:spPr>
          <a:xfrm>
            <a:off x="1517163" y="4436737"/>
            <a:ext cx="0" cy="5610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p:cSld name="CUSTOM_9">
    <p:spTree>
      <p:nvGrpSpPr>
        <p:cNvPr id="474" name="Shape 474"/>
        <p:cNvGrpSpPr/>
        <p:nvPr/>
      </p:nvGrpSpPr>
      <p:grpSpPr>
        <a:xfrm>
          <a:off x="0" y="0"/>
          <a:ext cx="0" cy="0"/>
          <a:chOff x="0" y="0"/>
          <a:chExt cx="0" cy="0"/>
        </a:xfrm>
      </p:grpSpPr>
      <p:sp>
        <p:nvSpPr>
          <p:cNvPr id="475" name="Google Shape;475;p83"/>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83"/>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83"/>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83"/>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83"/>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83"/>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1" name="Google Shape;481;p83"/>
          <p:cNvPicPr preferRelativeResize="0"/>
          <p:nvPr/>
        </p:nvPicPr>
        <p:blipFill rotWithShape="1">
          <a:blip r:embed="rId2">
            <a:alphaModFix/>
          </a:blip>
          <a:srcRect b="23219" l="0" r="0" t="16060"/>
          <a:stretch/>
        </p:blipFill>
        <p:spPr>
          <a:xfrm>
            <a:off x="7188725" y="171775"/>
            <a:ext cx="1854623" cy="315875"/>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1">
  <p:cSld name="CUSTOM_9_1">
    <p:spTree>
      <p:nvGrpSpPr>
        <p:cNvPr id="482" name="Shape 482"/>
        <p:cNvGrpSpPr/>
        <p:nvPr/>
      </p:nvGrpSpPr>
      <p:grpSpPr>
        <a:xfrm>
          <a:off x="0" y="0"/>
          <a:ext cx="0" cy="0"/>
          <a:chOff x="0" y="0"/>
          <a:chExt cx="0" cy="0"/>
        </a:xfrm>
      </p:grpSpPr>
      <p:sp>
        <p:nvSpPr>
          <p:cNvPr id="483" name="Google Shape;483;p84"/>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84"/>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84"/>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84"/>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84"/>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84"/>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9" name="Google Shape;489;p84"/>
          <p:cNvPicPr preferRelativeResize="0"/>
          <p:nvPr/>
        </p:nvPicPr>
        <p:blipFill>
          <a:blip r:embed="rId2">
            <a:alphaModFix/>
          </a:blip>
          <a:stretch>
            <a:fillRect/>
          </a:stretch>
        </p:blipFill>
        <p:spPr>
          <a:xfrm>
            <a:off x="7699548" y="188225"/>
            <a:ext cx="1270324" cy="649275"/>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1 1">
  <p:cSld name="CUSTOM_9_1_1">
    <p:spTree>
      <p:nvGrpSpPr>
        <p:cNvPr id="490" name="Shape 490"/>
        <p:cNvGrpSpPr/>
        <p:nvPr/>
      </p:nvGrpSpPr>
      <p:grpSpPr>
        <a:xfrm>
          <a:off x="0" y="0"/>
          <a:ext cx="0" cy="0"/>
          <a:chOff x="0" y="0"/>
          <a:chExt cx="0" cy="0"/>
        </a:xfrm>
      </p:grpSpPr>
      <p:sp>
        <p:nvSpPr>
          <p:cNvPr id="491" name="Google Shape;491;p85"/>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85"/>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85"/>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85"/>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85"/>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85"/>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1 1 1">
  <p:cSld name="CUSTOM_9_1_1_1">
    <p:spTree>
      <p:nvGrpSpPr>
        <p:cNvPr id="497" name="Shape 497"/>
        <p:cNvGrpSpPr/>
        <p:nvPr/>
      </p:nvGrpSpPr>
      <p:grpSpPr>
        <a:xfrm>
          <a:off x="0" y="0"/>
          <a:ext cx="0" cy="0"/>
          <a:chOff x="0" y="0"/>
          <a:chExt cx="0" cy="0"/>
        </a:xfrm>
      </p:grpSpPr>
      <p:sp>
        <p:nvSpPr>
          <p:cNvPr id="498" name="Google Shape;498;p86"/>
          <p:cNvSpPr txBox="1"/>
          <p:nvPr>
            <p:ph idx="1" type="subTitle"/>
          </p:nvPr>
        </p:nvSpPr>
        <p:spPr>
          <a:xfrm>
            <a:off x="1143000" y="2611902"/>
            <a:ext cx="6858000" cy="6708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800"/>
              </a:spcBef>
              <a:spcAft>
                <a:spcPts val="0"/>
              </a:spcAft>
              <a:buClr>
                <a:schemeClr val="dk1"/>
              </a:buClr>
              <a:buSzPts val="2400"/>
              <a:buFont typeface="Montserrat Medium"/>
              <a:buNone/>
              <a:defRPr i="0" sz="1800" u="none" cap="none" strike="noStrike">
                <a:solidFill>
                  <a:schemeClr val="dk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dk2"/>
              </a:buClr>
              <a:buSzPts val="1400"/>
              <a:buNone/>
              <a:defRPr i="0" sz="1500" u="none" cap="none" strike="noStrike">
                <a:solidFill>
                  <a:schemeClr val="dk2"/>
                </a:solidFill>
              </a:defRPr>
            </a:lvl2pPr>
            <a:lvl3pPr indent="0" lvl="2" marL="685800" marR="0" rtl="0" algn="ctr">
              <a:lnSpc>
                <a:spcPct val="90000"/>
              </a:lnSpc>
              <a:spcBef>
                <a:spcPts val="400"/>
              </a:spcBef>
              <a:spcAft>
                <a:spcPts val="0"/>
              </a:spcAft>
              <a:buClr>
                <a:schemeClr val="dk2"/>
              </a:buClr>
              <a:buSzPts val="1400"/>
              <a:buNone/>
              <a:defRPr i="0" sz="1400" u="none" cap="none" strike="noStrike">
                <a:solidFill>
                  <a:schemeClr val="dk2"/>
                </a:solidFill>
              </a:defRPr>
            </a:lvl3pPr>
            <a:lvl4pPr indent="0" lvl="3" marL="1028700" marR="0" rtl="0" algn="ctr">
              <a:lnSpc>
                <a:spcPct val="90000"/>
              </a:lnSpc>
              <a:spcBef>
                <a:spcPts val="400"/>
              </a:spcBef>
              <a:spcAft>
                <a:spcPts val="0"/>
              </a:spcAft>
              <a:buClr>
                <a:schemeClr val="dk2"/>
              </a:buClr>
              <a:buSzPts val="1400"/>
              <a:buNone/>
              <a:defRPr i="0" sz="1200" u="none" cap="none" strike="noStrike">
                <a:solidFill>
                  <a:schemeClr val="dk2"/>
                </a:solidFill>
              </a:defRPr>
            </a:lvl4pPr>
            <a:lvl5pPr indent="0" lvl="4" marL="1371600" marR="0" rtl="0" algn="ctr">
              <a:lnSpc>
                <a:spcPct val="90000"/>
              </a:lnSpc>
              <a:spcBef>
                <a:spcPts val="400"/>
              </a:spcBef>
              <a:spcAft>
                <a:spcPts val="0"/>
              </a:spcAft>
              <a:buClr>
                <a:schemeClr val="dk2"/>
              </a:buClr>
              <a:buSzPts val="1400"/>
              <a:buNone/>
              <a:defRPr i="0" sz="1200" u="none" cap="none" strike="noStrike">
                <a:solidFill>
                  <a:schemeClr val="dk2"/>
                </a:solidFill>
              </a:defRPr>
            </a:lvl5pPr>
            <a:lvl6pPr indent="0" lvl="5" marL="1714500" marR="0" rtl="0" algn="ctr">
              <a:lnSpc>
                <a:spcPct val="90000"/>
              </a:lnSpc>
              <a:spcBef>
                <a:spcPts val="400"/>
              </a:spcBef>
              <a:spcAft>
                <a:spcPts val="0"/>
              </a:spcAft>
              <a:buClr>
                <a:schemeClr val="dk2"/>
              </a:buClr>
              <a:buSzPts val="1400"/>
              <a:buNone/>
              <a:defRPr i="0" sz="1200" u="none" cap="none" strike="noStrike">
                <a:solidFill>
                  <a:schemeClr val="dk2"/>
                </a:solidFill>
              </a:defRPr>
            </a:lvl6pPr>
            <a:lvl7pPr indent="0" lvl="6" marL="2057400" marR="0" rtl="0" algn="ctr">
              <a:lnSpc>
                <a:spcPct val="90000"/>
              </a:lnSpc>
              <a:spcBef>
                <a:spcPts val="400"/>
              </a:spcBef>
              <a:spcAft>
                <a:spcPts val="0"/>
              </a:spcAft>
              <a:buClr>
                <a:schemeClr val="dk2"/>
              </a:buClr>
              <a:buSzPts val="1400"/>
              <a:buNone/>
              <a:defRPr i="0" sz="1200" u="none" cap="none" strike="noStrike">
                <a:solidFill>
                  <a:schemeClr val="dk2"/>
                </a:solidFill>
              </a:defRPr>
            </a:lvl7pPr>
            <a:lvl8pPr indent="0" lvl="7" marL="2400300" marR="0" rtl="0" algn="ctr">
              <a:lnSpc>
                <a:spcPct val="90000"/>
              </a:lnSpc>
              <a:spcBef>
                <a:spcPts val="400"/>
              </a:spcBef>
              <a:spcAft>
                <a:spcPts val="0"/>
              </a:spcAft>
              <a:buClr>
                <a:schemeClr val="dk2"/>
              </a:buClr>
              <a:buSzPts val="1400"/>
              <a:buNone/>
              <a:defRPr i="0" sz="1200" u="none" cap="none" strike="noStrike">
                <a:solidFill>
                  <a:schemeClr val="dk2"/>
                </a:solidFill>
              </a:defRPr>
            </a:lvl8pPr>
            <a:lvl9pPr indent="0" lvl="8" marL="2743200" marR="0" rtl="0" algn="ctr">
              <a:lnSpc>
                <a:spcPct val="90000"/>
              </a:lnSpc>
              <a:spcBef>
                <a:spcPts val="400"/>
              </a:spcBef>
              <a:spcAft>
                <a:spcPts val="0"/>
              </a:spcAft>
              <a:buClr>
                <a:schemeClr val="dk2"/>
              </a:buClr>
              <a:buSzPts val="1400"/>
              <a:buNone/>
              <a:defRPr i="0" sz="1200" u="none" cap="none" strike="noStrike">
                <a:solidFill>
                  <a:schemeClr val="dk2"/>
                </a:solidFill>
              </a:defRPr>
            </a:lvl9pPr>
          </a:lstStyle>
          <a:p/>
        </p:txBody>
      </p:sp>
      <p:sp>
        <p:nvSpPr>
          <p:cNvPr id="499" name="Google Shape;499;p86"/>
          <p:cNvSpPr txBox="1"/>
          <p:nvPr/>
        </p:nvSpPr>
        <p:spPr>
          <a:xfrm>
            <a:off x="2526000" y="1979876"/>
            <a:ext cx="4092000" cy="5940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accent3"/>
              </a:buClr>
              <a:buSzPts val="4000"/>
              <a:buFont typeface="Montserrat Medium"/>
              <a:buNone/>
            </a:pPr>
            <a:r>
              <a:rPr lang="de" sz="4000">
                <a:solidFill>
                  <a:schemeClr val="accent3"/>
                </a:solidFill>
                <a:latin typeface="Montserrat Medium"/>
                <a:ea typeface="Montserrat Medium"/>
                <a:cs typeface="Montserrat Medium"/>
                <a:sym typeface="Montserrat Medium"/>
              </a:rPr>
              <a:t>Vielen Dank</a:t>
            </a:r>
            <a:endParaRPr sz="4000">
              <a:solidFill>
                <a:schemeClr val="accent3"/>
              </a:solidFill>
              <a:latin typeface="Montserrat Medium"/>
              <a:ea typeface="Montserrat Medium"/>
              <a:cs typeface="Montserrat Medium"/>
              <a:sym typeface="Montserrat Medium"/>
            </a:endParaRPr>
          </a:p>
        </p:txBody>
      </p:sp>
      <p:pic>
        <p:nvPicPr>
          <p:cNvPr id="500" name="Google Shape;500;p86"/>
          <p:cNvPicPr preferRelativeResize="0"/>
          <p:nvPr/>
        </p:nvPicPr>
        <p:blipFill>
          <a:blip r:embed="rId2">
            <a:alphaModFix/>
          </a:blip>
          <a:stretch>
            <a:fillRect/>
          </a:stretch>
        </p:blipFill>
        <p:spPr>
          <a:xfrm>
            <a:off x="6692742" y="4293013"/>
            <a:ext cx="1359274" cy="841750"/>
          </a:xfrm>
          <a:prstGeom prst="rect">
            <a:avLst/>
          </a:prstGeom>
          <a:noFill/>
          <a:ln>
            <a:noFill/>
          </a:ln>
        </p:spPr>
      </p:pic>
      <p:sp>
        <p:nvSpPr>
          <p:cNvPr id="501" name="Google Shape;501;p86"/>
          <p:cNvSpPr txBox="1"/>
          <p:nvPr/>
        </p:nvSpPr>
        <p:spPr>
          <a:xfrm>
            <a:off x="7104257" y="4168975"/>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sp>
        <p:nvSpPr>
          <p:cNvPr id="502" name="Google Shape;502;p86"/>
          <p:cNvSpPr/>
          <p:nvPr/>
        </p:nvSpPr>
        <p:spPr>
          <a:xfrm>
            <a:off x="-4000" y="505845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86"/>
          <p:cNvSpPr/>
          <p:nvPr/>
        </p:nvSpPr>
        <p:spPr>
          <a:xfrm>
            <a:off x="1528550" y="505845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86"/>
          <p:cNvSpPr/>
          <p:nvPr/>
        </p:nvSpPr>
        <p:spPr>
          <a:xfrm>
            <a:off x="3061099" y="505845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86"/>
          <p:cNvSpPr/>
          <p:nvPr/>
        </p:nvSpPr>
        <p:spPr>
          <a:xfrm>
            <a:off x="4587250" y="505845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86"/>
          <p:cNvSpPr/>
          <p:nvPr/>
        </p:nvSpPr>
        <p:spPr>
          <a:xfrm>
            <a:off x="6108072" y="505845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86"/>
          <p:cNvSpPr/>
          <p:nvPr/>
        </p:nvSpPr>
        <p:spPr>
          <a:xfrm>
            <a:off x="7627850" y="505845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8" name="Google Shape;508;p86"/>
          <p:cNvPicPr preferRelativeResize="0"/>
          <p:nvPr/>
        </p:nvPicPr>
        <p:blipFill>
          <a:blip r:embed="rId3">
            <a:alphaModFix/>
          </a:blip>
          <a:stretch>
            <a:fillRect/>
          </a:stretch>
        </p:blipFill>
        <p:spPr>
          <a:xfrm>
            <a:off x="8137138" y="4163310"/>
            <a:ext cx="771925" cy="823275"/>
          </a:xfrm>
          <a:prstGeom prst="rect">
            <a:avLst/>
          </a:prstGeom>
          <a:noFill/>
          <a:ln>
            <a:noFill/>
          </a:ln>
        </p:spPr>
      </p:pic>
      <p:pic>
        <p:nvPicPr>
          <p:cNvPr id="509" name="Google Shape;509;p86"/>
          <p:cNvPicPr preferRelativeResize="0"/>
          <p:nvPr/>
        </p:nvPicPr>
        <p:blipFill>
          <a:blip r:embed="rId4">
            <a:alphaModFix/>
          </a:blip>
          <a:stretch>
            <a:fillRect/>
          </a:stretch>
        </p:blipFill>
        <p:spPr>
          <a:xfrm>
            <a:off x="2967703" y="4550491"/>
            <a:ext cx="846779" cy="406175"/>
          </a:xfrm>
          <a:prstGeom prst="rect">
            <a:avLst/>
          </a:prstGeom>
          <a:noFill/>
          <a:ln>
            <a:noFill/>
          </a:ln>
        </p:spPr>
      </p:pic>
      <p:pic>
        <p:nvPicPr>
          <p:cNvPr id="510" name="Google Shape;510;p86"/>
          <p:cNvPicPr preferRelativeResize="0"/>
          <p:nvPr/>
        </p:nvPicPr>
        <p:blipFill>
          <a:blip r:embed="rId5">
            <a:alphaModFix/>
          </a:blip>
          <a:stretch>
            <a:fillRect/>
          </a:stretch>
        </p:blipFill>
        <p:spPr>
          <a:xfrm>
            <a:off x="4249346" y="4706206"/>
            <a:ext cx="846774" cy="250460"/>
          </a:xfrm>
          <a:prstGeom prst="rect">
            <a:avLst/>
          </a:prstGeom>
          <a:noFill/>
          <a:ln>
            <a:noFill/>
          </a:ln>
        </p:spPr>
      </p:pic>
      <p:pic>
        <p:nvPicPr>
          <p:cNvPr id="511" name="Google Shape;511;p86"/>
          <p:cNvPicPr preferRelativeResize="0"/>
          <p:nvPr/>
        </p:nvPicPr>
        <p:blipFill>
          <a:blip r:embed="rId6">
            <a:alphaModFix/>
          </a:blip>
          <a:stretch>
            <a:fillRect/>
          </a:stretch>
        </p:blipFill>
        <p:spPr>
          <a:xfrm>
            <a:off x="1686063" y="4662902"/>
            <a:ext cx="846776" cy="293764"/>
          </a:xfrm>
          <a:prstGeom prst="rect">
            <a:avLst/>
          </a:prstGeom>
          <a:noFill/>
          <a:ln>
            <a:noFill/>
          </a:ln>
        </p:spPr>
      </p:pic>
      <p:pic>
        <p:nvPicPr>
          <p:cNvPr id="512" name="Google Shape;512;p86"/>
          <p:cNvPicPr preferRelativeResize="0"/>
          <p:nvPr/>
        </p:nvPicPr>
        <p:blipFill>
          <a:blip r:embed="rId7">
            <a:alphaModFix/>
          </a:blip>
          <a:stretch>
            <a:fillRect/>
          </a:stretch>
        </p:blipFill>
        <p:spPr>
          <a:xfrm>
            <a:off x="5530984" y="4602564"/>
            <a:ext cx="846774" cy="354102"/>
          </a:xfrm>
          <a:prstGeom prst="rect">
            <a:avLst/>
          </a:prstGeom>
          <a:noFill/>
          <a:ln>
            <a:noFill/>
          </a:ln>
        </p:spPr>
      </p:pic>
      <p:pic>
        <p:nvPicPr>
          <p:cNvPr id="513" name="Google Shape;513;p86"/>
          <p:cNvPicPr preferRelativeResize="0"/>
          <p:nvPr/>
        </p:nvPicPr>
        <p:blipFill>
          <a:blip r:embed="rId8">
            <a:alphaModFix/>
          </a:blip>
          <a:stretch>
            <a:fillRect/>
          </a:stretch>
        </p:blipFill>
        <p:spPr>
          <a:xfrm>
            <a:off x="265825" y="4428480"/>
            <a:ext cx="1022802" cy="522746"/>
          </a:xfrm>
          <a:prstGeom prst="rect">
            <a:avLst/>
          </a:prstGeom>
          <a:noFill/>
          <a:ln>
            <a:noFill/>
          </a:ln>
        </p:spPr>
      </p:pic>
      <p:sp>
        <p:nvSpPr>
          <p:cNvPr id="514" name="Google Shape;514;p86"/>
          <p:cNvSpPr txBox="1"/>
          <p:nvPr/>
        </p:nvSpPr>
        <p:spPr>
          <a:xfrm>
            <a:off x="1607475" y="4168975"/>
            <a:ext cx="12843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EIN VERBUNDPROJEKT VON</a:t>
            </a:r>
            <a:endParaRPr sz="200">
              <a:solidFill>
                <a:srgbClr val="777777"/>
              </a:solidFill>
              <a:latin typeface="Abel"/>
              <a:ea typeface="Abel"/>
              <a:cs typeface="Abel"/>
              <a:sym typeface="Abel"/>
            </a:endParaRPr>
          </a:p>
        </p:txBody>
      </p:sp>
      <p:cxnSp>
        <p:nvCxnSpPr>
          <p:cNvPr id="515" name="Google Shape;515;p86"/>
          <p:cNvCxnSpPr/>
          <p:nvPr/>
        </p:nvCxnSpPr>
        <p:spPr>
          <a:xfrm>
            <a:off x="6631429" y="4436737"/>
            <a:ext cx="0" cy="561000"/>
          </a:xfrm>
          <a:prstGeom prst="straightConnector1">
            <a:avLst/>
          </a:prstGeom>
          <a:noFill/>
          <a:ln cap="flat" cmpd="sng" w="9525">
            <a:solidFill>
              <a:schemeClr val="dk2"/>
            </a:solidFill>
            <a:prstDash val="solid"/>
            <a:round/>
            <a:headEnd len="med" w="med" type="none"/>
            <a:tailEnd len="med" w="med" type="none"/>
          </a:ln>
        </p:spPr>
      </p:cxnSp>
      <p:cxnSp>
        <p:nvCxnSpPr>
          <p:cNvPr id="516" name="Google Shape;516;p86"/>
          <p:cNvCxnSpPr/>
          <p:nvPr/>
        </p:nvCxnSpPr>
        <p:spPr>
          <a:xfrm>
            <a:off x="1517163" y="4436737"/>
            <a:ext cx="0" cy="5610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rbleiste ohne Logos 1 1 1 1">
  <p:cSld name="CUSTOM_9_1_1_1_1">
    <p:spTree>
      <p:nvGrpSpPr>
        <p:cNvPr id="517" name="Shape 517"/>
        <p:cNvGrpSpPr/>
        <p:nvPr/>
      </p:nvGrpSpPr>
      <p:grpSpPr>
        <a:xfrm>
          <a:off x="0" y="0"/>
          <a:ext cx="0" cy="0"/>
          <a:chOff x="0" y="0"/>
          <a:chExt cx="0" cy="0"/>
        </a:xfrm>
      </p:grpSpPr>
      <p:sp>
        <p:nvSpPr>
          <p:cNvPr id="518" name="Google Shape;518;p87"/>
          <p:cNvSpPr txBox="1"/>
          <p:nvPr>
            <p:ph idx="1" type="subTitle"/>
          </p:nvPr>
        </p:nvSpPr>
        <p:spPr>
          <a:xfrm>
            <a:off x="1143000" y="2602552"/>
            <a:ext cx="6858000" cy="670800"/>
          </a:xfrm>
          <a:prstGeom prst="rect">
            <a:avLst/>
          </a:prstGeom>
          <a:noFill/>
          <a:ln>
            <a:noFill/>
          </a:ln>
        </p:spPr>
        <p:txBody>
          <a:bodyPr anchorCtr="0" anchor="t" bIns="91425" lIns="91425" spcFirstLastPara="1" rIns="91425" wrap="square" tIns="91425">
            <a:noAutofit/>
          </a:bodyPr>
          <a:lstStyle>
            <a:lvl1pPr indent="0" lvl="0" marL="0" marR="0" rtl="0" algn="ctr">
              <a:lnSpc>
                <a:spcPct val="90000"/>
              </a:lnSpc>
              <a:spcBef>
                <a:spcPts val="800"/>
              </a:spcBef>
              <a:spcAft>
                <a:spcPts val="0"/>
              </a:spcAft>
              <a:buClr>
                <a:schemeClr val="dk1"/>
              </a:buClr>
              <a:buSzPts val="2400"/>
              <a:buFont typeface="Montserrat Medium"/>
              <a:buNone/>
              <a:defRPr i="0" sz="1800" u="none" cap="none" strike="noStrike">
                <a:solidFill>
                  <a:schemeClr val="dk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dk2"/>
              </a:buClr>
              <a:buSzPts val="1400"/>
              <a:buNone/>
              <a:defRPr i="0" sz="1500" u="none" cap="none" strike="noStrike">
                <a:solidFill>
                  <a:schemeClr val="dk2"/>
                </a:solidFill>
              </a:defRPr>
            </a:lvl2pPr>
            <a:lvl3pPr indent="0" lvl="2" marL="685800" marR="0" rtl="0" algn="ctr">
              <a:lnSpc>
                <a:spcPct val="90000"/>
              </a:lnSpc>
              <a:spcBef>
                <a:spcPts val="400"/>
              </a:spcBef>
              <a:spcAft>
                <a:spcPts val="0"/>
              </a:spcAft>
              <a:buClr>
                <a:schemeClr val="dk2"/>
              </a:buClr>
              <a:buSzPts val="1400"/>
              <a:buNone/>
              <a:defRPr i="0" sz="1400" u="none" cap="none" strike="noStrike">
                <a:solidFill>
                  <a:schemeClr val="dk2"/>
                </a:solidFill>
              </a:defRPr>
            </a:lvl3pPr>
            <a:lvl4pPr indent="0" lvl="3" marL="1028700" marR="0" rtl="0" algn="ctr">
              <a:lnSpc>
                <a:spcPct val="90000"/>
              </a:lnSpc>
              <a:spcBef>
                <a:spcPts val="400"/>
              </a:spcBef>
              <a:spcAft>
                <a:spcPts val="0"/>
              </a:spcAft>
              <a:buClr>
                <a:schemeClr val="dk2"/>
              </a:buClr>
              <a:buSzPts val="1400"/>
              <a:buNone/>
              <a:defRPr i="0" sz="1200" u="none" cap="none" strike="noStrike">
                <a:solidFill>
                  <a:schemeClr val="dk2"/>
                </a:solidFill>
              </a:defRPr>
            </a:lvl4pPr>
            <a:lvl5pPr indent="0" lvl="4" marL="1371600" marR="0" rtl="0" algn="ctr">
              <a:lnSpc>
                <a:spcPct val="90000"/>
              </a:lnSpc>
              <a:spcBef>
                <a:spcPts val="400"/>
              </a:spcBef>
              <a:spcAft>
                <a:spcPts val="0"/>
              </a:spcAft>
              <a:buClr>
                <a:schemeClr val="dk2"/>
              </a:buClr>
              <a:buSzPts val="1400"/>
              <a:buNone/>
              <a:defRPr i="0" sz="1200" u="none" cap="none" strike="noStrike">
                <a:solidFill>
                  <a:schemeClr val="dk2"/>
                </a:solidFill>
              </a:defRPr>
            </a:lvl5pPr>
            <a:lvl6pPr indent="0" lvl="5" marL="1714500" marR="0" rtl="0" algn="ctr">
              <a:lnSpc>
                <a:spcPct val="90000"/>
              </a:lnSpc>
              <a:spcBef>
                <a:spcPts val="400"/>
              </a:spcBef>
              <a:spcAft>
                <a:spcPts val="0"/>
              </a:spcAft>
              <a:buClr>
                <a:schemeClr val="dk2"/>
              </a:buClr>
              <a:buSzPts val="1400"/>
              <a:buNone/>
              <a:defRPr i="0" sz="1200" u="none" cap="none" strike="noStrike">
                <a:solidFill>
                  <a:schemeClr val="dk2"/>
                </a:solidFill>
              </a:defRPr>
            </a:lvl6pPr>
            <a:lvl7pPr indent="0" lvl="6" marL="2057400" marR="0" rtl="0" algn="ctr">
              <a:lnSpc>
                <a:spcPct val="90000"/>
              </a:lnSpc>
              <a:spcBef>
                <a:spcPts val="400"/>
              </a:spcBef>
              <a:spcAft>
                <a:spcPts val="0"/>
              </a:spcAft>
              <a:buClr>
                <a:schemeClr val="dk2"/>
              </a:buClr>
              <a:buSzPts val="1400"/>
              <a:buNone/>
              <a:defRPr i="0" sz="1200" u="none" cap="none" strike="noStrike">
                <a:solidFill>
                  <a:schemeClr val="dk2"/>
                </a:solidFill>
              </a:defRPr>
            </a:lvl7pPr>
            <a:lvl8pPr indent="0" lvl="7" marL="2400300" marR="0" rtl="0" algn="ctr">
              <a:lnSpc>
                <a:spcPct val="90000"/>
              </a:lnSpc>
              <a:spcBef>
                <a:spcPts val="400"/>
              </a:spcBef>
              <a:spcAft>
                <a:spcPts val="0"/>
              </a:spcAft>
              <a:buClr>
                <a:schemeClr val="dk2"/>
              </a:buClr>
              <a:buSzPts val="1400"/>
              <a:buNone/>
              <a:defRPr i="0" sz="1200" u="none" cap="none" strike="noStrike">
                <a:solidFill>
                  <a:schemeClr val="dk2"/>
                </a:solidFill>
              </a:defRPr>
            </a:lvl8pPr>
            <a:lvl9pPr indent="0" lvl="8" marL="2743200" marR="0" rtl="0" algn="ctr">
              <a:lnSpc>
                <a:spcPct val="90000"/>
              </a:lnSpc>
              <a:spcBef>
                <a:spcPts val="400"/>
              </a:spcBef>
              <a:spcAft>
                <a:spcPts val="0"/>
              </a:spcAft>
              <a:buClr>
                <a:schemeClr val="dk2"/>
              </a:buClr>
              <a:buSzPts val="1400"/>
              <a:buNone/>
              <a:defRPr i="0" sz="1200" u="none" cap="none" strike="noStrike">
                <a:solidFill>
                  <a:schemeClr val="dk2"/>
                </a:solidFill>
              </a:defRPr>
            </a:lvl9pPr>
          </a:lstStyle>
          <a:p/>
        </p:txBody>
      </p:sp>
      <p:sp>
        <p:nvSpPr>
          <p:cNvPr id="519" name="Google Shape;519;p87"/>
          <p:cNvSpPr txBox="1"/>
          <p:nvPr/>
        </p:nvSpPr>
        <p:spPr>
          <a:xfrm>
            <a:off x="2526000" y="1970526"/>
            <a:ext cx="4092000" cy="5940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accent3"/>
              </a:buClr>
              <a:buSzPts val="4000"/>
              <a:buFont typeface="Montserrat Medium"/>
              <a:buNone/>
            </a:pPr>
            <a:r>
              <a:rPr lang="de" sz="4000">
                <a:solidFill>
                  <a:schemeClr val="accent3"/>
                </a:solidFill>
                <a:latin typeface="Montserrat Medium"/>
                <a:ea typeface="Montserrat Medium"/>
                <a:cs typeface="Montserrat Medium"/>
                <a:sym typeface="Montserrat Medium"/>
              </a:rPr>
              <a:t>Vielen Dank</a:t>
            </a:r>
            <a:endParaRPr sz="4000">
              <a:solidFill>
                <a:schemeClr val="accent3"/>
              </a:solidFill>
              <a:latin typeface="Montserrat Medium"/>
              <a:ea typeface="Montserrat Medium"/>
              <a:cs typeface="Montserrat Medium"/>
              <a:sym typeface="Montserrat Medium"/>
            </a:endParaRPr>
          </a:p>
        </p:txBody>
      </p:sp>
      <p:pic>
        <p:nvPicPr>
          <p:cNvPr id="520" name="Google Shape;520;p87"/>
          <p:cNvPicPr preferRelativeResize="0"/>
          <p:nvPr/>
        </p:nvPicPr>
        <p:blipFill rotWithShape="1">
          <a:blip r:embed="rId2">
            <a:alphaModFix/>
          </a:blip>
          <a:srcRect b="23219" l="0" r="0" t="16060"/>
          <a:stretch/>
        </p:blipFill>
        <p:spPr>
          <a:xfrm>
            <a:off x="7188725" y="171775"/>
            <a:ext cx="1854623" cy="315875"/>
          </a:xfrm>
          <a:prstGeom prst="rect">
            <a:avLst/>
          </a:prstGeom>
          <a:noFill/>
          <a:ln>
            <a:noFill/>
          </a:ln>
        </p:spPr>
      </p:pic>
      <p:pic>
        <p:nvPicPr>
          <p:cNvPr id="521" name="Google Shape;521;p87"/>
          <p:cNvPicPr preferRelativeResize="0"/>
          <p:nvPr/>
        </p:nvPicPr>
        <p:blipFill>
          <a:blip r:embed="rId3">
            <a:alphaModFix/>
          </a:blip>
          <a:stretch>
            <a:fillRect/>
          </a:stretch>
        </p:blipFill>
        <p:spPr>
          <a:xfrm>
            <a:off x="6683392" y="4293013"/>
            <a:ext cx="1359274" cy="841750"/>
          </a:xfrm>
          <a:prstGeom prst="rect">
            <a:avLst/>
          </a:prstGeom>
          <a:noFill/>
          <a:ln>
            <a:noFill/>
          </a:ln>
        </p:spPr>
      </p:pic>
      <p:sp>
        <p:nvSpPr>
          <p:cNvPr id="522" name="Google Shape;522;p87"/>
          <p:cNvSpPr txBox="1"/>
          <p:nvPr/>
        </p:nvSpPr>
        <p:spPr>
          <a:xfrm>
            <a:off x="7076208" y="4132441"/>
            <a:ext cx="966600" cy="26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b="1" lang="de" sz="600">
                <a:solidFill>
                  <a:srgbClr val="777777"/>
                </a:solidFill>
                <a:latin typeface="Abel"/>
                <a:ea typeface="Abel"/>
                <a:cs typeface="Abel"/>
                <a:sym typeface="Abel"/>
              </a:rPr>
              <a:t>GEFÖRDERT VOM</a:t>
            </a:r>
            <a:endParaRPr sz="200">
              <a:solidFill>
                <a:srgbClr val="777777"/>
              </a:solidFill>
              <a:latin typeface="Abel"/>
              <a:ea typeface="Abel"/>
              <a:cs typeface="Abel"/>
              <a:sym typeface="Abel"/>
            </a:endParaRPr>
          </a:p>
        </p:txBody>
      </p:sp>
      <p:pic>
        <p:nvPicPr>
          <p:cNvPr id="523" name="Google Shape;523;p87"/>
          <p:cNvPicPr preferRelativeResize="0"/>
          <p:nvPr/>
        </p:nvPicPr>
        <p:blipFill>
          <a:blip r:embed="rId4">
            <a:alphaModFix/>
          </a:blip>
          <a:stretch>
            <a:fillRect/>
          </a:stretch>
        </p:blipFill>
        <p:spPr>
          <a:xfrm>
            <a:off x="8137138" y="4163310"/>
            <a:ext cx="771925" cy="823275"/>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Team6_BG">
  <p:cSld name="TITLE_3">
    <p:bg>
      <p:bgPr>
        <a:solidFill>
          <a:schemeClr val="accent3"/>
        </a:solidFill>
      </p:bgPr>
    </p:bg>
    <p:spTree>
      <p:nvGrpSpPr>
        <p:cNvPr id="524" name="Shape 524"/>
        <p:cNvGrpSpPr/>
        <p:nvPr/>
      </p:nvGrpSpPr>
      <p:grpSpPr>
        <a:xfrm>
          <a:off x="0" y="0"/>
          <a:ext cx="0" cy="0"/>
          <a:chOff x="0" y="0"/>
          <a:chExt cx="0" cy="0"/>
        </a:xfrm>
      </p:grpSpPr>
      <p:sp>
        <p:nvSpPr>
          <p:cNvPr id="525" name="Google Shape;525;p88"/>
          <p:cNvSpPr txBox="1"/>
          <p:nvPr>
            <p:ph type="ctrTitle"/>
          </p:nvPr>
        </p:nvSpPr>
        <p:spPr>
          <a:xfrm>
            <a:off x="550375"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pic>
        <p:nvPicPr>
          <p:cNvPr id="526" name="Google Shape;526;p88"/>
          <p:cNvPicPr preferRelativeResize="0"/>
          <p:nvPr/>
        </p:nvPicPr>
        <p:blipFill rotWithShape="1">
          <a:blip r:embed="rId2">
            <a:alphaModFix/>
          </a:blip>
          <a:srcRect b="23231" l="0" r="0" t="15617"/>
          <a:stretch/>
        </p:blipFill>
        <p:spPr>
          <a:xfrm>
            <a:off x="6974125" y="242500"/>
            <a:ext cx="1980902" cy="343050"/>
          </a:xfrm>
          <a:prstGeom prst="rect">
            <a:avLst/>
          </a:prstGeom>
          <a:noFill/>
          <a:ln>
            <a:noFill/>
          </a:ln>
        </p:spPr>
      </p:pic>
      <p:sp>
        <p:nvSpPr>
          <p:cNvPr id="527" name="Google Shape;527;p88"/>
          <p:cNvSpPr txBox="1"/>
          <p:nvPr>
            <p:ph idx="2"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Team2_BG">
  <p:cSld name="TITLE_3_1">
    <p:bg>
      <p:bgPr>
        <a:solidFill>
          <a:schemeClr val="accent4"/>
        </a:solidFill>
      </p:bgPr>
    </p:bg>
    <p:spTree>
      <p:nvGrpSpPr>
        <p:cNvPr id="528" name="Shape 528"/>
        <p:cNvGrpSpPr/>
        <p:nvPr/>
      </p:nvGrpSpPr>
      <p:grpSpPr>
        <a:xfrm>
          <a:off x="0" y="0"/>
          <a:ext cx="0" cy="0"/>
          <a:chOff x="0" y="0"/>
          <a:chExt cx="0" cy="0"/>
        </a:xfrm>
      </p:grpSpPr>
      <p:pic>
        <p:nvPicPr>
          <p:cNvPr id="529" name="Google Shape;529;p89"/>
          <p:cNvPicPr preferRelativeResize="0"/>
          <p:nvPr/>
        </p:nvPicPr>
        <p:blipFill rotWithShape="1">
          <a:blip r:embed="rId2">
            <a:alphaModFix/>
          </a:blip>
          <a:srcRect b="23232" l="0" r="0" t="19529"/>
          <a:stretch/>
        </p:blipFill>
        <p:spPr>
          <a:xfrm>
            <a:off x="6974125" y="264450"/>
            <a:ext cx="1980902" cy="321100"/>
          </a:xfrm>
          <a:prstGeom prst="rect">
            <a:avLst/>
          </a:prstGeom>
          <a:noFill/>
          <a:ln>
            <a:noFill/>
          </a:ln>
        </p:spPr>
      </p:pic>
      <p:sp>
        <p:nvSpPr>
          <p:cNvPr id="530" name="Google Shape;530;p89"/>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Team3_BG">
  <p:cSld name="TITLE_3_1_1">
    <p:bg>
      <p:bgPr>
        <a:solidFill>
          <a:schemeClr val="accent2"/>
        </a:solidFill>
      </p:bgPr>
    </p:bg>
    <p:spTree>
      <p:nvGrpSpPr>
        <p:cNvPr id="531" name="Shape 531"/>
        <p:cNvGrpSpPr/>
        <p:nvPr/>
      </p:nvGrpSpPr>
      <p:grpSpPr>
        <a:xfrm>
          <a:off x="0" y="0"/>
          <a:ext cx="0" cy="0"/>
          <a:chOff x="0" y="0"/>
          <a:chExt cx="0" cy="0"/>
        </a:xfrm>
      </p:grpSpPr>
      <p:pic>
        <p:nvPicPr>
          <p:cNvPr id="532" name="Google Shape;532;p90"/>
          <p:cNvPicPr preferRelativeResize="0"/>
          <p:nvPr/>
        </p:nvPicPr>
        <p:blipFill rotWithShape="1">
          <a:blip r:embed="rId2">
            <a:alphaModFix/>
          </a:blip>
          <a:srcRect b="23231" l="0" r="0" t="16923"/>
          <a:stretch/>
        </p:blipFill>
        <p:spPr>
          <a:xfrm>
            <a:off x="6974125" y="249825"/>
            <a:ext cx="1980902" cy="335724"/>
          </a:xfrm>
          <a:prstGeom prst="rect">
            <a:avLst/>
          </a:prstGeom>
          <a:noFill/>
          <a:ln>
            <a:noFill/>
          </a:ln>
        </p:spPr>
      </p:pic>
      <p:sp>
        <p:nvSpPr>
          <p:cNvPr id="533" name="Google Shape;533;p90"/>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Team5_BG">
  <p:cSld name="TITLE_3_1_1_1">
    <p:bg>
      <p:bgPr>
        <a:solidFill>
          <a:schemeClr val="accent1"/>
        </a:solidFill>
      </p:bgPr>
    </p:bg>
    <p:spTree>
      <p:nvGrpSpPr>
        <p:cNvPr id="534" name="Shape 534"/>
        <p:cNvGrpSpPr/>
        <p:nvPr/>
      </p:nvGrpSpPr>
      <p:grpSpPr>
        <a:xfrm>
          <a:off x="0" y="0"/>
          <a:ext cx="0" cy="0"/>
          <a:chOff x="0" y="0"/>
          <a:chExt cx="0" cy="0"/>
        </a:xfrm>
      </p:grpSpPr>
      <p:pic>
        <p:nvPicPr>
          <p:cNvPr id="535" name="Google Shape;535;p91"/>
          <p:cNvPicPr preferRelativeResize="0"/>
          <p:nvPr/>
        </p:nvPicPr>
        <p:blipFill rotWithShape="1">
          <a:blip r:embed="rId2">
            <a:alphaModFix/>
          </a:blip>
          <a:srcRect b="23231" l="0" r="0" t="16923"/>
          <a:stretch/>
        </p:blipFill>
        <p:spPr>
          <a:xfrm>
            <a:off x="6974125" y="249825"/>
            <a:ext cx="1980902" cy="335724"/>
          </a:xfrm>
          <a:prstGeom prst="rect">
            <a:avLst/>
          </a:prstGeom>
          <a:noFill/>
          <a:ln>
            <a:noFill/>
          </a:ln>
        </p:spPr>
      </p:pic>
      <p:sp>
        <p:nvSpPr>
          <p:cNvPr id="536" name="Google Shape;536;p91"/>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Team4_BG">
  <p:cSld name="TITLE_3_1_1_1_1">
    <p:bg>
      <p:bgPr>
        <a:solidFill>
          <a:schemeClr val="accent6"/>
        </a:solidFill>
      </p:bgPr>
    </p:bg>
    <p:spTree>
      <p:nvGrpSpPr>
        <p:cNvPr id="537" name="Shape 537"/>
        <p:cNvGrpSpPr/>
        <p:nvPr/>
      </p:nvGrpSpPr>
      <p:grpSpPr>
        <a:xfrm>
          <a:off x="0" y="0"/>
          <a:ext cx="0" cy="0"/>
          <a:chOff x="0" y="0"/>
          <a:chExt cx="0" cy="0"/>
        </a:xfrm>
      </p:grpSpPr>
      <p:pic>
        <p:nvPicPr>
          <p:cNvPr id="538" name="Google Shape;538;p92"/>
          <p:cNvPicPr preferRelativeResize="0"/>
          <p:nvPr/>
        </p:nvPicPr>
        <p:blipFill rotWithShape="1">
          <a:blip r:embed="rId2">
            <a:alphaModFix/>
          </a:blip>
          <a:srcRect b="23234" l="0" r="0" t="18223"/>
          <a:stretch/>
        </p:blipFill>
        <p:spPr>
          <a:xfrm>
            <a:off x="6974125" y="257125"/>
            <a:ext cx="1980902" cy="328425"/>
          </a:xfrm>
          <a:prstGeom prst="rect">
            <a:avLst/>
          </a:prstGeom>
          <a:noFill/>
          <a:ln>
            <a:noFill/>
          </a:ln>
        </p:spPr>
      </p:pic>
      <p:sp>
        <p:nvSpPr>
          <p:cNvPr id="539" name="Google Shape;539;p92"/>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Team1_BG">
  <p:cSld name="TITLE_3_1_1_1_1_1">
    <p:bg>
      <p:bgPr>
        <a:solidFill>
          <a:schemeClr val="accent5"/>
        </a:solidFill>
      </p:bgPr>
    </p:bg>
    <p:spTree>
      <p:nvGrpSpPr>
        <p:cNvPr id="540" name="Shape 540"/>
        <p:cNvGrpSpPr/>
        <p:nvPr/>
      </p:nvGrpSpPr>
      <p:grpSpPr>
        <a:xfrm>
          <a:off x="0" y="0"/>
          <a:ext cx="0" cy="0"/>
          <a:chOff x="0" y="0"/>
          <a:chExt cx="0" cy="0"/>
        </a:xfrm>
      </p:grpSpPr>
      <p:pic>
        <p:nvPicPr>
          <p:cNvPr id="541" name="Google Shape;541;p93"/>
          <p:cNvPicPr preferRelativeResize="0"/>
          <p:nvPr/>
        </p:nvPicPr>
        <p:blipFill rotWithShape="1">
          <a:blip r:embed="rId2">
            <a:alphaModFix/>
          </a:blip>
          <a:srcRect b="23234" l="0" r="0" t="18223"/>
          <a:stretch/>
        </p:blipFill>
        <p:spPr>
          <a:xfrm>
            <a:off x="6974125" y="257125"/>
            <a:ext cx="1980902" cy="328425"/>
          </a:xfrm>
          <a:prstGeom prst="rect">
            <a:avLst/>
          </a:prstGeom>
          <a:noFill/>
          <a:ln>
            <a:noFill/>
          </a:ln>
        </p:spPr>
      </p:pic>
      <p:sp>
        <p:nvSpPr>
          <p:cNvPr id="542" name="Google Shape;542;p93"/>
          <p:cNvSpPr txBox="1"/>
          <p:nvPr>
            <p:ph type="ctrTitle"/>
          </p:nvPr>
        </p:nvSpPr>
        <p:spPr>
          <a:xfrm>
            <a:off x="550350" y="1533400"/>
            <a:ext cx="8043300" cy="1920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FFFFFF"/>
              </a:buClr>
              <a:buSzPts val="4000"/>
              <a:buFont typeface="Montserrat"/>
              <a:buNone/>
              <a:defRPr i="0" sz="4000" u="none" cap="none" strike="noStrike">
                <a:solidFill>
                  <a:srgbClr val="FFFFFF"/>
                </a:solidFill>
                <a:latin typeface="Montserrat"/>
                <a:ea typeface="Montserrat"/>
                <a:cs typeface="Montserrat"/>
                <a:sym typeface="Montserrat"/>
              </a:defRPr>
            </a:lvl1pPr>
            <a:lvl2pPr indent="0" lvl="1"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2pPr>
            <a:lvl3pPr indent="0" lvl="2"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3pPr>
            <a:lvl4pPr indent="0" lvl="3"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4pPr>
            <a:lvl5pPr indent="0" lvl="4"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5pPr>
            <a:lvl6pPr indent="0" lvl="5"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6pPr>
            <a:lvl7pPr indent="0" lvl="6"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7pPr>
            <a:lvl8pPr indent="0" lvl="7"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8pPr>
            <a:lvl9pPr indent="0" lvl="8" rtl="0" algn="ctr">
              <a:spcBef>
                <a:spcPts val="0"/>
              </a:spcBef>
              <a:spcAft>
                <a:spcPts val="0"/>
              </a:spcAft>
              <a:buClr>
                <a:srgbClr val="FFFFFF"/>
              </a:buClr>
              <a:buSzPts val="5000"/>
              <a:buFont typeface="Montserrat Medium"/>
              <a:buNone/>
              <a:defRPr sz="5000">
                <a:solidFill>
                  <a:srgbClr val="FFFFFF"/>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Team6_FooterTitel">
  <p:cSld name="TITLE_2_4_1">
    <p:bg>
      <p:bgPr>
        <a:noFill/>
      </p:bgPr>
    </p:bg>
    <p:spTree>
      <p:nvGrpSpPr>
        <p:cNvPr id="543" name="Shape 543"/>
        <p:cNvGrpSpPr/>
        <p:nvPr/>
      </p:nvGrpSpPr>
      <p:grpSpPr>
        <a:xfrm>
          <a:off x="0" y="0"/>
          <a:ext cx="0" cy="0"/>
          <a:chOff x="0" y="0"/>
          <a:chExt cx="0" cy="0"/>
        </a:xfrm>
      </p:grpSpPr>
      <p:sp>
        <p:nvSpPr>
          <p:cNvPr id="544" name="Google Shape;544;p94"/>
          <p:cNvSpPr/>
          <p:nvPr/>
        </p:nvSpPr>
        <p:spPr>
          <a:xfrm>
            <a:off x="0" y="3962725"/>
            <a:ext cx="9144000" cy="1180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94"/>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546" name="Google Shape;546;p94"/>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Team2_FooterTitel">
  <p:cSld name="TITLE_2_2">
    <p:bg>
      <p:bgPr>
        <a:noFill/>
      </p:bgPr>
    </p:bg>
    <p:spTree>
      <p:nvGrpSpPr>
        <p:cNvPr id="547" name="Shape 547"/>
        <p:cNvGrpSpPr/>
        <p:nvPr/>
      </p:nvGrpSpPr>
      <p:grpSpPr>
        <a:xfrm>
          <a:off x="0" y="0"/>
          <a:ext cx="0" cy="0"/>
          <a:chOff x="0" y="0"/>
          <a:chExt cx="0" cy="0"/>
        </a:xfrm>
      </p:grpSpPr>
      <p:sp>
        <p:nvSpPr>
          <p:cNvPr id="548" name="Google Shape;548;p95"/>
          <p:cNvSpPr/>
          <p:nvPr/>
        </p:nvSpPr>
        <p:spPr>
          <a:xfrm>
            <a:off x="0" y="3962725"/>
            <a:ext cx="9144000" cy="1180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549" name="Google Shape;549;p95"/>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550" name="Google Shape;550;p95"/>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551" name="Google Shape;551;p95"/>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Team4_FooterTitel">
  <p:cSld name="TITLE_2_2_3">
    <p:bg>
      <p:bgPr>
        <a:noFill/>
      </p:bgPr>
    </p:bg>
    <p:spTree>
      <p:nvGrpSpPr>
        <p:cNvPr id="552" name="Shape 552"/>
        <p:cNvGrpSpPr/>
        <p:nvPr/>
      </p:nvGrpSpPr>
      <p:grpSpPr>
        <a:xfrm>
          <a:off x="0" y="0"/>
          <a:ext cx="0" cy="0"/>
          <a:chOff x="0" y="0"/>
          <a:chExt cx="0" cy="0"/>
        </a:xfrm>
      </p:grpSpPr>
      <p:sp>
        <p:nvSpPr>
          <p:cNvPr id="553" name="Google Shape;553;p96"/>
          <p:cNvSpPr/>
          <p:nvPr/>
        </p:nvSpPr>
        <p:spPr>
          <a:xfrm>
            <a:off x="0" y="3962725"/>
            <a:ext cx="9144000" cy="11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554" name="Google Shape;554;p96"/>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555" name="Google Shape;555;p96"/>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556" name="Google Shape;556;p96"/>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Team1_FooterTitel">
  <p:cSld name="CUSTOM">
    <p:spTree>
      <p:nvGrpSpPr>
        <p:cNvPr id="557" name="Shape 557"/>
        <p:cNvGrpSpPr/>
        <p:nvPr/>
      </p:nvGrpSpPr>
      <p:grpSpPr>
        <a:xfrm>
          <a:off x="0" y="0"/>
          <a:ext cx="0" cy="0"/>
          <a:chOff x="0" y="0"/>
          <a:chExt cx="0" cy="0"/>
        </a:xfrm>
      </p:grpSpPr>
      <p:sp>
        <p:nvSpPr>
          <p:cNvPr id="558" name="Google Shape;558;p97"/>
          <p:cNvSpPr/>
          <p:nvPr/>
        </p:nvSpPr>
        <p:spPr>
          <a:xfrm>
            <a:off x="0" y="3962725"/>
            <a:ext cx="9144000" cy="1180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559" name="Google Shape;559;p97"/>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560" name="Google Shape;560;p97"/>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561" name="Google Shape;561;p97"/>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Team3_FooterTitel">
  <p:cSld name="CUSTOM_1">
    <p:spTree>
      <p:nvGrpSpPr>
        <p:cNvPr id="562" name="Shape 562"/>
        <p:cNvGrpSpPr/>
        <p:nvPr/>
      </p:nvGrpSpPr>
      <p:grpSpPr>
        <a:xfrm>
          <a:off x="0" y="0"/>
          <a:ext cx="0" cy="0"/>
          <a:chOff x="0" y="0"/>
          <a:chExt cx="0" cy="0"/>
        </a:xfrm>
      </p:grpSpPr>
      <p:sp>
        <p:nvSpPr>
          <p:cNvPr id="563" name="Google Shape;563;p98"/>
          <p:cNvSpPr/>
          <p:nvPr/>
        </p:nvSpPr>
        <p:spPr>
          <a:xfrm>
            <a:off x="0" y="3962725"/>
            <a:ext cx="9144000" cy="1180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564" name="Google Shape;564;p98"/>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565" name="Google Shape;565;p98"/>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566" name="Google Shape;566;p98"/>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Team5_FooterTitel">
  <p:cSld name="CUSTOM_2">
    <p:spTree>
      <p:nvGrpSpPr>
        <p:cNvPr id="567" name="Shape 567"/>
        <p:cNvGrpSpPr/>
        <p:nvPr/>
      </p:nvGrpSpPr>
      <p:grpSpPr>
        <a:xfrm>
          <a:off x="0" y="0"/>
          <a:ext cx="0" cy="0"/>
          <a:chOff x="0" y="0"/>
          <a:chExt cx="0" cy="0"/>
        </a:xfrm>
      </p:grpSpPr>
      <p:sp>
        <p:nvSpPr>
          <p:cNvPr id="568" name="Google Shape;568;p99"/>
          <p:cNvSpPr/>
          <p:nvPr/>
        </p:nvSpPr>
        <p:spPr>
          <a:xfrm>
            <a:off x="0" y="3962725"/>
            <a:ext cx="9144000" cy="1180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569" name="Google Shape;569;p99"/>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570" name="Google Shape;570;p99"/>
          <p:cNvSpPr txBox="1"/>
          <p:nvPr>
            <p:ph type="ctrTitle"/>
          </p:nvPr>
        </p:nvSpPr>
        <p:spPr>
          <a:xfrm>
            <a:off x="508600" y="4178000"/>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571" name="Google Shape;571;p99"/>
          <p:cNvSpPr txBox="1"/>
          <p:nvPr>
            <p:ph idx="1" type="subTitle"/>
          </p:nvPr>
        </p:nvSpPr>
        <p:spPr>
          <a:xfrm>
            <a:off x="508600" y="4534650"/>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Team1_HeaderTitel">
  <p:cSld name="TITLE_2_2_2">
    <p:bg>
      <p:bgPr>
        <a:noFill/>
      </p:bgPr>
    </p:bg>
    <p:spTree>
      <p:nvGrpSpPr>
        <p:cNvPr id="572" name="Shape 572"/>
        <p:cNvGrpSpPr/>
        <p:nvPr/>
      </p:nvGrpSpPr>
      <p:grpSpPr>
        <a:xfrm>
          <a:off x="0" y="0"/>
          <a:ext cx="0" cy="0"/>
          <a:chOff x="0" y="0"/>
          <a:chExt cx="0" cy="0"/>
        </a:xfrm>
      </p:grpSpPr>
      <p:sp>
        <p:nvSpPr>
          <p:cNvPr id="573" name="Google Shape;573;p100"/>
          <p:cNvSpPr/>
          <p:nvPr/>
        </p:nvSpPr>
        <p:spPr>
          <a:xfrm>
            <a:off x="0" y="0"/>
            <a:ext cx="9144000" cy="1180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574" name="Google Shape;574;p100"/>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575" name="Google Shape;575;p100"/>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576" name="Google Shape;576;p100"/>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Team2_HeaderTitel">
  <p:cSld name="CUSTOM_3">
    <p:spTree>
      <p:nvGrpSpPr>
        <p:cNvPr id="577" name="Shape 577"/>
        <p:cNvGrpSpPr/>
        <p:nvPr/>
      </p:nvGrpSpPr>
      <p:grpSpPr>
        <a:xfrm>
          <a:off x="0" y="0"/>
          <a:ext cx="0" cy="0"/>
          <a:chOff x="0" y="0"/>
          <a:chExt cx="0" cy="0"/>
        </a:xfrm>
      </p:grpSpPr>
      <p:sp>
        <p:nvSpPr>
          <p:cNvPr id="578" name="Google Shape;578;p101"/>
          <p:cNvSpPr/>
          <p:nvPr/>
        </p:nvSpPr>
        <p:spPr>
          <a:xfrm>
            <a:off x="0" y="0"/>
            <a:ext cx="9144000" cy="1180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579" name="Google Shape;579;p101"/>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580" name="Google Shape;580;p101"/>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581" name="Google Shape;581;p101"/>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Team3_HeaderTitel">
  <p:cSld name="CUSTOM_4">
    <p:spTree>
      <p:nvGrpSpPr>
        <p:cNvPr id="582" name="Shape 582"/>
        <p:cNvGrpSpPr/>
        <p:nvPr/>
      </p:nvGrpSpPr>
      <p:grpSpPr>
        <a:xfrm>
          <a:off x="0" y="0"/>
          <a:ext cx="0" cy="0"/>
          <a:chOff x="0" y="0"/>
          <a:chExt cx="0" cy="0"/>
        </a:xfrm>
      </p:grpSpPr>
      <p:sp>
        <p:nvSpPr>
          <p:cNvPr id="583" name="Google Shape;583;p102"/>
          <p:cNvSpPr/>
          <p:nvPr/>
        </p:nvSpPr>
        <p:spPr>
          <a:xfrm>
            <a:off x="0" y="0"/>
            <a:ext cx="9144000" cy="1180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584" name="Google Shape;584;p102"/>
          <p:cNvSpPr txBox="1"/>
          <p:nvPr>
            <p:ph idx="12" type="sldNum"/>
          </p:nvPr>
        </p:nvSpPr>
        <p:spPr>
          <a:xfrm>
            <a:off x="8581509" y="-25736"/>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de"/>
              <a:t>‹#›</a:t>
            </a:fld>
            <a:endParaRPr/>
          </a:p>
        </p:txBody>
      </p:sp>
      <p:sp>
        <p:nvSpPr>
          <p:cNvPr id="585" name="Google Shape;585;p102"/>
          <p:cNvSpPr txBox="1"/>
          <p:nvPr>
            <p:ph type="ctrTitle"/>
          </p:nvPr>
        </p:nvSpPr>
        <p:spPr>
          <a:xfrm>
            <a:off x="508600" y="215275"/>
            <a:ext cx="8201100" cy="485400"/>
          </a:xfrm>
          <a:prstGeom prst="rect">
            <a:avLst/>
          </a:prstGeom>
          <a:noFill/>
          <a:ln>
            <a:noFill/>
          </a:ln>
        </p:spPr>
        <p:txBody>
          <a:bodyPr anchorCtr="0" anchor="b" bIns="91425" lIns="91425" spcFirstLastPara="1" rIns="91425" wrap="square" tIns="91425">
            <a:noAutofit/>
          </a:bodyPr>
          <a:lstStyle>
            <a:lvl1pPr indent="0" lvl="0" marL="0" marR="0" rtl="0">
              <a:lnSpc>
                <a:spcPct val="90000"/>
              </a:lnSpc>
              <a:spcBef>
                <a:spcPts val="0"/>
              </a:spcBef>
              <a:spcAft>
                <a:spcPts val="0"/>
              </a:spcAft>
              <a:buClr>
                <a:srgbClr val="FFFFFF"/>
              </a:buClr>
              <a:buSzPts val="2400"/>
              <a:buFont typeface="Montserrat Medium"/>
              <a:buNone/>
              <a:defRPr i="0" sz="2400" u="none" cap="none" strike="noStrike">
                <a:solidFill>
                  <a:srgbClr val="FFFFFF"/>
                </a:solidFill>
                <a:latin typeface="Montserrat Medium"/>
                <a:ea typeface="Montserrat Medium"/>
                <a:cs typeface="Montserrat Medium"/>
                <a:sym typeface="Montserrat Medium"/>
              </a:defRPr>
            </a:lvl1pPr>
            <a:lvl2pPr indent="0" lvl="1"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2pPr>
            <a:lvl3pPr indent="0" lvl="2"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3pPr>
            <a:lvl4pPr indent="0" lvl="3"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4pPr>
            <a:lvl5pPr indent="0" lvl="4"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5pPr>
            <a:lvl6pPr indent="0" lvl="5"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6pPr>
            <a:lvl7pPr indent="0" lvl="6"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7pPr>
            <a:lvl8pPr indent="0" lvl="7"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8pPr>
            <a:lvl9pPr indent="0" lvl="8" rtl="0">
              <a:spcBef>
                <a:spcPts val="0"/>
              </a:spcBef>
              <a:spcAft>
                <a:spcPts val="0"/>
              </a:spcAft>
              <a:buClr>
                <a:srgbClr val="FFFFFF"/>
              </a:buClr>
              <a:buSzPts val="2400"/>
              <a:buFont typeface="Montserrat Medium"/>
              <a:buNone/>
              <a:defRPr sz="2400">
                <a:solidFill>
                  <a:srgbClr val="FFFFFF"/>
                </a:solidFill>
                <a:latin typeface="Montserrat Medium"/>
                <a:ea typeface="Montserrat Medium"/>
                <a:cs typeface="Montserrat Medium"/>
                <a:sym typeface="Montserrat Medium"/>
              </a:defRPr>
            </a:lvl9pPr>
          </a:lstStyle>
          <a:p/>
        </p:txBody>
      </p:sp>
      <p:sp>
        <p:nvSpPr>
          <p:cNvPr id="586" name="Google Shape;586;p102"/>
          <p:cNvSpPr txBox="1"/>
          <p:nvPr>
            <p:ph idx="1" type="subTitle"/>
          </p:nvPr>
        </p:nvSpPr>
        <p:spPr>
          <a:xfrm>
            <a:off x="508600" y="571925"/>
            <a:ext cx="8010000" cy="393600"/>
          </a:xfrm>
          <a:prstGeom prst="rect">
            <a:avLst/>
          </a:prstGeom>
          <a:noFill/>
          <a:ln>
            <a:noFill/>
          </a:ln>
        </p:spPr>
        <p:txBody>
          <a:bodyPr anchorCtr="0" anchor="t" bIns="91425" lIns="91425" spcFirstLastPara="1" rIns="91425" wrap="square" tIns="91425">
            <a:noAutofit/>
          </a:bodyPr>
          <a:lstStyle>
            <a:lvl1pPr indent="0" lvl="0" marL="0" marR="0" rtl="0">
              <a:lnSpc>
                <a:spcPct val="90000"/>
              </a:lnSpc>
              <a:spcBef>
                <a:spcPts val="800"/>
              </a:spcBef>
              <a:spcAft>
                <a:spcPts val="0"/>
              </a:spcAft>
              <a:buClr>
                <a:schemeClr val="lt1"/>
              </a:buClr>
              <a:buSzPts val="1600"/>
              <a:buFont typeface="Montserrat Medium"/>
              <a:buNone/>
              <a:defRPr i="0" sz="1600" u="none" cap="none" strike="noStrike">
                <a:solidFill>
                  <a:schemeClr val="lt1"/>
                </a:solidFill>
                <a:latin typeface="Montserrat Medium"/>
                <a:ea typeface="Montserrat Medium"/>
                <a:cs typeface="Montserrat Medium"/>
                <a:sym typeface="Montserrat Medium"/>
              </a:defRPr>
            </a:lvl1pPr>
            <a:lvl2pPr indent="0" lvl="1" marL="342900" marR="0" rtl="0" algn="ctr">
              <a:lnSpc>
                <a:spcPct val="90000"/>
              </a:lnSpc>
              <a:spcBef>
                <a:spcPts val="400"/>
              </a:spcBef>
              <a:spcAft>
                <a:spcPts val="0"/>
              </a:spcAft>
              <a:buClr>
                <a:schemeClr val="lt1"/>
              </a:buClr>
              <a:buSzPts val="1400"/>
              <a:buNone/>
              <a:defRPr i="0" sz="1400" u="none" cap="none" strike="noStrike">
                <a:solidFill>
                  <a:schemeClr val="lt1"/>
                </a:solidFill>
              </a:defRPr>
            </a:lvl2pPr>
            <a:lvl3pPr indent="0" lvl="2" marL="685800" marR="0" rtl="0" algn="ctr">
              <a:lnSpc>
                <a:spcPct val="90000"/>
              </a:lnSpc>
              <a:spcBef>
                <a:spcPts val="400"/>
              </a:spcBef>
              <a:spcAft>
                <a:spcPts val="0"/>
              </a:spcAft>
              <a:buClr>
                <a:schemeClr val="lt1"/>
              </a:buClr>
              <a:buSzPts val="1400"/>
              <a:buNone/>
              <a:defRPr i="0" sz="1400" u="none" cap="none" strike="noStrike">
                <a:solidFill>
                  <a:schemeClr val="lt1"/>
                </a:solidFill>
              </a:defRPr>
            </a:lvl3pPr>
            <a:lvl4pPr indent="0" lvl="3" marL="1028700" marR="0" rtl="0" algn="ctr">
              <a:lnSpc>
                <a:spcPct val="90000"/>
              </a:lnSpc>
              <a:spcBef>
                <a:spcPts val="400"/>
              </a:spcBef>
              <a:spcAft>
                <a:spcPts val="0"/>
              </a:spcAft>
              <a:buClr>
                <a:schemeClr val="lt1"/>
              </a:buClr>
              <a:buSzPts val="1400"/>
              <a:buNone/>
              <a:defRPr i="0" u="none" cap="none" strike="noStrike">
                <a:solidFill>
                  <a:schemeClr val="lt1"/>
                </a:solidFill>
              </a:defRPr>
            </a:lvl4pPr>
            <a:lvl5pPr indent="0" lvl="4" marL="1371600" marR="0" rtl="0" algn="ctr">
              <a:lnSpc>
                <a:spcPct val="90000"/>
              </a:lnSpc>
              <a:spcBef>
                <a:spcPts val="400"/>
              </a:spcBef>
              <a:spcAft>
                <a:spcPts val="0"/>
              </a:spcAft>
              <a:buClr>
                <a:schemeClr val="lt1"/>
              </a:buClr>
              <a:buSzPts val="1400"/>
              <a:buNone/>
              <a:defRPr i="0" u="none" cap="none" strike="noStrike">
                <a:solidFill>
                  <a:schemeClr val="lt1"/>
                </a:solidFill>
              </a:defRPr>
            </a:lvl5pPr>
            <a:lvl6pPr indent="0" lvl="5" marL="1714500" marR="0" rtl="0" algn="ctr">
              <a:lnSpc>
                <a:spcPct val="90000"/>
              </a:lnSpc>
              <a:spcBef>
                <a:spcPts val="400"/>
              </a:spcBef>
              <a:spcAft>
                <a:spcPts val="0"/>
              </a:spcAft>
              <a:buClr>
                <a:schemeClr val="lt1"/>
              </a:buClr>
              <a:buSzPts val="1400"/>
              <a:buNone/>
              <a:defRPr i="0" u="none" cap="none" strike="noStrike">
                <a:solidFill>
                  <a:schemeClr val="lt1"/>
                </a:solidFill>
              </a:defRPr>
            </a:lvl6pPr>
            <a:lvl7pPr indent="0" lvl="6" marL="2057400" marR="0" rtl="0" algn="ctr">
              <a:lnSpc>
                <a:spcPct val="90000"/>
              </a:lnSpc>
              <a:spcBef>
                <a:spcPts val="400"/>
              </a:spcBef>
              <a:spcAft>
                <a:spcPts val="0"/>
              </a:spcAft>
              <a:buClr>
                <a:schemeClr val="lt1"/>
              </a:buClr>
              <a:buSzPts val="1400"/>
              <a:buNone/>
              <a:defRPr i="0" u="none" cap="none" strike="noStrike">
                <a:solidFill>
                  <a:schemeClr val="lt1"/>
                </a:solidFill>
              </a:defRPr>
            </a:lvl7pPr>
            <a:lvl8pPr indent="0" lvl="7" marL="2400300" marR="0" rtl="0" algn="ctr">
              <a:lnSpc>
                <a:spcPct val="90000"/>
              </a:lnSpc>
              <a:spcBef>
                <a:spcPts val="400"/>
              </a:spcBef>
              <a:spcAft>
                <a:spcPts val="0"/>
              </a:spcAft>
              <a:buClr>
                <a:schemeClr val="lt1"/>
              </a:buClr>
              <a:buSzPts val="1400"/>
              <a:buNone/>
              <a:defRPr i="0" u="none" cap="none" strike="noStrike">
                <a:solidFill>
                  <a:schemeClr val="lt1"/>
                </a:solidFill>
              </a:defRPr>
            </a:lvl8pPr>
            <a:lvl9pPr indent="0" lvl="8" marL="2743200" marR="0" rtl="0" algn="ctr">
              <a:lnSpc>
                <a:spcPct val="90000"/>
              </a:lnSpc>
              <a:spcBef>
                <a:spcPts val="400"/>
              </a:spcBef>
              <a:spcAft>
                <a:spcPts val="0"/>
              </a:spcAft>
              <a:buClr>
                <a:schemeClr val="lt1"/>
              </a:buClr>
              <a:buSzPts val="1400"/>
              <a:buNone/>
              <a:defRPr i="0" u="none" cap="none" strike="noStrike">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9.xml"/><Relationship Id="rId42" Type="http://schemas.openxmlformats.org/officeDocument/2006/relationships/slideLayout" Target="../slideLayouts/slideLayout61.xml"/><Relationship Id="rId41" Type="http://schemas.openxmlformats.org/officeDocument/2006/relationships/slideLayout" Target="../slideLayouts/slideLayout60.xml"/><Relationship Id="rId44" Type="http://schemas.openxmlformats.org/officeDocument/2006/relationships/slideLayout" Target="../slideLayouts/slideLayout63.xml"/><Relationship Id="rId43" Type="http://schemas.openxmlformats.org/officeDocument/2006/relationships/slideLayout" Target="../slideLayouts/slideLayout62.xml"/><Relationship Id="rId46" Type="http://schemas.openxmlformats.org/officeDocument/2006/relationships/slideLayout" Target="../slideLayouts/slideLayout65.xml"/><Relationship Id="rId45" Type="http://schemas.openxmlformats.org/officeDocument/2006/relationships/slideLayout" Target="../slideLayouts/slideLayout64.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48" Type="http://schemas.openxmlformats.org/officeDocument/2006/relationships/slideLayout" Target="../slideLayouts/slideLayout67.xml"/><Relationship Id="rId47" Type="http://schemas.openxmlformats.org/officeDocument/2006/relationships/slideLayout" Target="../slideLayouts/slideLayout66.xml"/><Relationship Id="rId49" Type="http://schemas.openxmlformats.org/officeDocument/2006/relationships/slideLayout" Target="../slideLayouts/slideLayout6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31" Type="http://schemas.openxmlformats.org/officeDocument/2006/relationships/slideLayout" Target="../slideLayouts/slideLayout50.xml"/><Relationship Id="rId30" Type="http://schemas.openxmlformats.org/officeDocument/2006/relationships/slideLayout" Target="../slideLayouts/slideLayout49.xml"/><Relationship Id="rId33" Type="http://schemas.openxmlformats.org/officeDocument/2006/relationships/slideLayout" Target="../slideLayouts/slideLayout52.xml"/><Relationship Id="rId32" Type="http://schemas.openxmlformats.org/officeDocument/2006/relationships/slideLayout" Target="../slideLayouts/slideLayout51.xml"/><Relationship Id="rId35" Type="http://schemas.openxmlformats.org/officeDocument/2006/relationships/slideLayout" Target="../slideLayouts/slideLayout54.xml"/><Relationship Id="rId34" Type="http://schemas.openxmlformats.org/officeDocument/2006/relationships/slideLayout" Target="../slideLayouts/slideLayout53.xml"/><Relationship Id="rId37" Type="http://schemas.openxmlformats.org/officeDocument/2006/relationships/slideLayout" Target="../slideLayouts/slideLayout56.xml"/><Relationship Id="rId36" Type="http://schemas.openxmlformats.org/officeDocument/2006/relationships/slideLayout" Target="../slideLayouts/slideLayout55.xml"/><Relationship Id="rId39" Type="http://schemas.openxmlformats.org/officeDocument/2006/relationships/slideLayout" Target="../slideLayouts/slideLayout58.xml"/><Relationship Id="rId38" Type="http://schemas.openxmlformats.org/officeDocument/2006/relationships/slideLayout" Target="../slideLayouts/slideLayout57.xml"/><Relationship Id="rId20" Type="http://schemas.openxmlformats.org/officeDocument/2006/relationships/slideLayout" Target="../slideLayouts/slideLayout39.xml"/><Relationship Id="rId22" Type="http://schemas.openxmlformats.org/officeDocument/2006/relationships/slideLayout" Target="../slideLayouts/slideLayout41.xml"/><Relationship Id="rId21" Type="http://schemas.openxmlformats.org/officeDocument/2006/relationships/slideLayout" Target="../slideLayouts/slideLayout40.xml"/><Relationship Id="rId24" Type="http://schemas.openxmlformats.org/officeDocument/2006/relationships/slideLayout" Target="../slideLayouts/slideLayout43.xml"/><Relationship Id="rId23" Type="http://schemas.openxmlformats.org/officeDocument/2006/relationships/slideLayout" Target="../slideLayouts/slideLayout42.xml"/><Relationship Id="rId26" Type="http://schemas.openxmlformats.org/officeDocument/2006/relationships/slideLayout" Target="../slideLayouts/slideLayout45.xml"/><Relationship Id="rId25" Type="http://schemas.openxmlformats.org/officeDocument/2006/relationships/slideLayout" Target="../slideLayouts/slideLayout44.xml"/><Relationship Id="rId28" Type="http://schemas.openxmlformats.org/officeDocument/2006/relationships/slideLayout" Target="../slideLayouts/slideLayout47.xml"/><Relationship Id="rId27" Type="http://schemas.openxmlformats.org/officeDocument/2006/relationships/slideLayout" Target="../slideLayouts/slideLayout46.xml"/><Relationship Id="rId29" Type="http://schemas.openxmlformats.org/officeDocument/2006/relationships/slideLayout" Target="../slideLayouts/slideLayout48.xml"/><Relationship Id="rId51" Type="http://schemas.openxmlformats.org/officeDocument/2006/relationships/slideLayout" Target="../slideLayouts/slideLayout70.xml"/><Relationship Id="rId50" Type="http://schemas.openxmlformats.org/officeDocument/2006/relationships/slideLayout" Target="../slideLayouts/slideLayout69.xml"/><Relationship Id="rId53" Type="http://schemas.openxmlformats.org/officeDocument/2006/relationships/slideLayout" Target="../slideLayouts/slideLayout72.xml"/><Relationship Id="rId52" Type="http://schemas.openxmlformats.org/officeDocument/2006/relationships/slideLayout" Target="../slideLayouts/slideLayout71.xml"/><Relationship Id="rId11" Type="http://schemas.openxmlformats.org/officeDocument/2006/relationships/slideLayout" Target="../slideLayouts/slideLayout30.xml"/><Relationship Id="rId55" Type="http://schemas.openxmlformats.org/officeDocument/2006/relationships/slideLayout" Target="../slideLayouts/slideLayout74.xml"/><Relationship Id="rId10" Type="http://schemas.openxmlformats.org/officeDocument/2006/relationships/slideLayout" Target="../slideLayouts/slideLayout29.xml"/><Relationship Id="rId54" Type="http://schemas.openxmlformats.org/officeDocument/2006/relationships/slideLayout" Target="../slideLayouts/slideLayout73.xml"/><Relationship Id="rId13" Type="http://schemas.openxmlformats.org/officeDocument/2006/relationships/slideLayout" Target="../slideLayouts/slideLayout32.xml"/><Relationship Id="rId57" Type="http://schemas.openxmlformats.org/officeDocument/2006/relationships/slideLayout" Target="../slideLayouts/slideLayout76.xml"/><Relationship Id="rId12" Type="http://schemas.openxmlformats.org/officeDocument/2006/relationships/slideLayout" Target="../slideLayouts/slideLayout31.xml"/><Relationship Id="rId56" Type="http://schemas.openxmlformats.org/officeDocument/2006/relationships/slideLayout" Target="../slideLayouts/slideLayout75.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58" Type="http://schemas.openxmlformats.org/officeDocument/2006/relationships/theme" Target="../theme/theme1.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19" Type="http://schemas.openxmlformats.org/officeDocument/2006/relationships/slideLayout" Target="../slideLayouts/slideLayout38.xml"/><Relationship Id="rId1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16.xml"/><Relationship Id="rId42" Type="http://schemas.openxmlformats.org/officeDocument/2006/relationships/slideLayout" Target="../slideLayouts/slideLayout118.xml"/><Relationship Id="rId41" Type="http://schemas.openxmlformats.org/officeDocument/2006/relationships/slideLayout" Target="../slideLayouts/slideLayout117.xml"/><Relationship Id="rId44" Type="http://schemas.openxmlformats.org/officeDocument/2006/relationships/slideLayout" Target="../slideLayouts/slideLayout120.xml"/><Relationship Id="rId43" Type="http://schemas.openxmlformats.org/officeDocument/2006/relationships/slideLayout" Target="../slideLayouts/slideLayout119.xml"/><Relationship Id="rId46" Type="http://schemas.openxmlformats.org/officeDocument/2006/relationships/slideLayout" Target="../slideLayouts/slideLayout122.xml"/><Relationship Id="rId45" Type="http://schemas.openxmlformats.org/officeDocument/2006/relationships/slideLayout" Target="../slideLayouts/slideLayout121.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9" Type="http://schemas.openxmlformats.org/officeDocument/2006/relationships/slideLayout" Target="../slideLayouts/slideLayout85.xml"/><Relationship Id="rId48" Type="http://schemas.openxmlformats.org/officeDocument/2006/relationships/slideLayout" Target="../slideLayouts/slideLayout124.xml"/><Relationship Id="rId47" Type="http://schemas.openxmlformats.org/officeDocument/2006/relationships/slideLayout" Target="../slideLayouts/slideLayout123.xml"/><Relationship Id="rId49" Type="http://schemas.openxmlformats.org/officeDocument/2006/relationships/slideLayout" Target="../slideLayouts/slideLayout125.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31" Type="http://schemas.openxmlformats.org/officeDocument/2006/relationships/slideLayout" Target="../slideLayouts/slideLayout107.xml"/><Relationship Id="rId30" Type="http://schemas.openxmlformats.org/officeDocument/2006/relationships/slideLayout" Target="../slideLayouts/slideLayout106.xml"/><Relationship Id="rId33" Type="http://schemas.openxmlformats.org/officeDocument/2006/relationships/slideLayout" Target="../slideLayouts/slideLayout109.xml"/><Relationship Id="rId32" Type="http://schemas.openxmlformats.org/officeDocument/2006/relationships/slideLayout" Target="../slideLayouts/slideLayout108.xml"/><Relationship Id="rId35" Type="http://schemas.openxmlformats.org/officeDocument/2006/relationships/slideLayout" Target="../slideLayouts/slideLayout111.xml"/><Relationship Id="rId34" Type="http://schemas.openxmlformats.org/officeDocument/2006/relationships/slideLayout" Target="../slideLayouts/slideLayout110.xml"/><Relationship Id="rId37" Type="http://schemas.openxmlformats.org/officeDocument/2006/relationships/slideLayout" Target="../slideLayouts/slideLayout113.xml"/><Relationship Id="rId36" Type="http://schemas.openxmlformats.org/officeDocument/2006/relationships/slideLayout" Target="../slideLayouts/slideLayout112.xml"/><Relationship Id="rId39" Type="http://schemas.openxmlformats.org/officeDocument/2006/relationships/slideLayout" Target="../slideLayouts/slideLayout115.xml"/><Relationship Id="rId38" Type="http://schemas.openxmlformats.org/officeDocument/2006/relationships/slideLayout" Target="../slideLayouts/slideLayout114.xml"/><Relationship Id="rId20" Type="http://schemas.openxmlformats.org/officeDocument/2006/relationships/slideLayout" Target="../slideLayouts/slideLayout96.xml"/><Relationship Id="rId22" Type="http://schemas.openxmlformats.org/officeDocument/2006/relationships/slideLayout" Target="../slideLayouts/slideLayout98.xml"/><Relationship Id="rId21" Type="http://schemas.openxmlformats.org/officeDocument/2006/relationships/slideLayout" Target="../slideLayouts/slideLayout97.xml"/><Relationship Id="rId24" Type="http://schemas.openxmlformats.org/officeDocument/2006/relationships/slideLayout" Target="../slideLayouts/slideLayout100.xml"/><Relationship Id="rId23" Type="http://schemas.openxmlformats.org/officeDocument/2006/relationships/slideLayout" Target="../slideLayouts/slideLayout99.xml"/><Relationship Id="rId26" Type="http://schemas.openxmlformats.org/officeDocument/2006/relationships/slideLayout" Target="../slideLayouts/slideLayout102.xml"/><Relationship Id="rId25" Type="http://schemas.openxmlformats.org/officeDocument/2006/relationships/slideLayout" Target="../slideLayouts/slideLayout101.xml"/><Relationship Id="rId28" Type="http://schemas.openxmlformats.org/officeDocument/2006/relationships/slideLayout" Target="../slideLayouts/slideLayout104.xml"/><Relationship Id="rId27" Type="http://schemas.openxmlformats.org/officeDocument/2006/relationships/slideLayout" Target="../slideLayouts/slideLayout103.xml"/><Relationship Id="rId29" Type="http://schemas.openxmlformats.org/officeDocument/2006/relationships/slideLayout" Target="../slideLayouts/slideLayout105.xml"/><Relationship Id="rId51" Type="http://schemas.openxmlformats.org/officeDocument/2006/relationships/slideLayout" Target="../slideLayouts/slideLayout127.xml"/><Relationship Id="rId50" Type="http://schemas.openxmlformats.org/officeDocument/2006/relationships/slideLayout" Target="../slideLayouts/slideLayout126.xml"/><Relationship Id="rId53" Type="http://schemas.openxmlformats.org/officeDocument/2006/relationships/slideLayout" Target="../slideLayouts/slideLayout129.xml"/><Relationship Id="rId52" Type="http://schemas.openxmlformats.org/officeDocument/2006/relationships/slideLayout" Target="../slideLayouts/slideLayout128.xml"/><Relationship Id="rId11" Type="http://schemas.openxmlformats.org/officeDocument/2006/relationships/slideLayout" Target="../slideLayouts/slideLayout87.xml"/><Relationship Id="rId55" Type="http://schemas.openxmlformats.org/officeDocument/2006/relationships/slideLayout" Target="../slideLayouts/slideLayout131.xml"/><Relationship Id="rId10" Type="http://schemas.openxmlformats.org/officeDocument/2006/relationships/slideLayout" Target="../slideLayouts/slideLayout86.xml"/><Relationship Id="rId54" Type="http://schemas.openxmlformats.org/officeDocument/2006/relationships/slideLayout" Target="../slideLayouts/slideLayout130.xml"/><Relationship Id="rId13" Type="http://schemas.openxmlformats.org/officeDocument/2006/relationships/slideLayout" Target="../slideLayouts/slideLayout89.xml"/><Relationship Id="rId12" Type="http://schemas.openxmlformats.org/officeDocument/2006/relationships/slideLayout" Target="../slideLayouts/slideLayout88.xml"/><Relationship Id="rId56" Type="http://schemas.openxmlformats.org/officeDocument/2006/relationships/theme" Target="../theme/theme4.xml"/><Relationship Id="rId15" Type="http://schemas.openxmlformats.org/officeDocument/2006/relationships/slideLayout" Target="../slideLayouts/slideLayout91.xml"/><Relationship Id="rId14" Type="http://schemas.openxmlformats.org/officeDocument/2006/relationships/slideLayout" Target="../slideLayouts/slideLayout90.xml"/><Relationship Id="rId17" Type="http://schemas.openxmlformats.org/officeDocument/2006/relationships/slideLayout" Target="../slideLayouts/slideLayout93.xml"/><Relationship Id="rId16" Type="http://schemas.openxmlformats.org/officeDocument/2006/relationships/slideLayout" Target="../slideLayouts/slideLayout92.xml"/><Relationship Id="rId19" Type="http://schemas.openxmlformats.org/officeDocument/2006/relationships/slideLayout" Target="../slideLayouts/slideLayout95.xml"/><Relationship Id="rId18" Type="http://schemas.openxmlformats.org/officeDocument/2006/relationships/slideLayout" Target="../slideLayouts/slideLayout94.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71.xml"/><Relationship Id="rId42" Type="http://schemas.openxmlformats.org/officeDocument/2006/relationships/slideLayout" Target="../slideLayouts/slideLayout173.xml"/><Relationship Id="rId41" Type="http://schemas.openxmlformats.org/officeDocument/2006/relationships/slideLayout" Target="../slideLayouts/slideLayout172.xml"/><Relationship Id="rId44" Type="http://schemas.openxmlformats.org/officeDocument/2006/relationships/slideLayout" Target="../slideLayouts/slideLayout175.xml"/><Relationship Id="rId43" Type="http://schemas.openxmlformats.org/officeDocument/2006/relationships/slideLayout" Target="../slideLayouts/slideLayout174.xml"/><Relationship Id="rId46" Type="http://schemas.openxmlformats.org/officeDocument/2006/relationships/slideLayout" Target="../slideLayouts/slideLayout177.xml"/><Relationship Id="rId45" Type="http://schemas.openxmlformats.org/officeDocument/2006/relationships/slideLayout" Target="../slideLayouts/slideLayout176.xml"/><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48" Type="http://schemas.openxmlformats.org/officeDocument/2006/relationships/slideLayout" Target="../slideLayouts/slideLayout179.xml"/><Relationship Id="rId47" Type="http://schemas.openxmlformats.org/officeDocument/2006/relationships/slideLayout" Target="../slideLayouts/slideLayout178.xml"/><Relationship Id="rId49" Type="http://schemas.openxmlformats.org/officeDocument/2006/relationships/slideLayout" Target="../slideLayouts/slideLayout180.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31" Type="http://schemas.openxmlformats.org/officeDocument/2006/relationships/slideLayout" Target="../slideLayouts/slideLayout162.xml"/><Relationship Id="rId30" Type="http://schemas.openxmlformats.org/officeDocument/2006/relationships/slideLayout" Target="../slideLayouts/slideLayout161.xml"/><Relationship Id="rId33" Type="http://schemas.openxmlformats.org/officeDocument/2006/relationships/slideLayout" Target="../slideLayouts/slideLayout164.xml"/><Relationship Id="rId32" Type="http://schemas.openxmlformats.org/officeDocument/2006/relationships/slideLayout" Target="../slideLayouts/slideLayout163.xml"/><Relationship Id="rId35" Type="http://schemas.openxmlformats.org/officeDocument/2006/relationships/slideLayout" Target="../slideLayouts/slideLayout166.xml"/><Relationship Id="rId34" Type="http://schemas.openxmlformats.org/officeDocument/2006/relationships/slideLayout" Target="../slideLayouts/slideLayout165.xml"/><Relationship Id="rId37" Type="http://schemas.openxmlformats.org/officeDocument/2006/relationships/slideLayout" Target="../slideLayouts/slideLayout168.xml"/><Relationship Id="rId36" Type="http://schemas.openxmlformats.org/officeDocument/2006/relationships/slideLayout" Target="../slideLayouts/slideLayout167.xml"/><Relationship Id="rId39" Type="http://schemas.openxmlformats.org/officeDocument/2006/relationships/slideLayout" Target="../slideLayouts/slideLayout170.xml"/><Relationship Id="rId38" Type="http://schemas.openxmlformats.org/officeDocument/2006/relationships/slideLayout" Target="../slideLayouts/slideLayout169.xml"/><Relationship Id="rId20" Type="http://schemas.openxmlformats.org/officeDocument/2006/relationships/slideLayout" Target="../slideLayouts/slideLayout151.xml"/><Relationship Id="rId22" Type="http://schemas.openxmlformats.org/officeDocument/2006/relationships/slideLayout" Target="../slideLayouts/slideLayout153.xml"/><Relationship Id="rId21" Type="http://schemas.openxmlformats.org/officeDocument/2006/relationships/slideLayout" Target="../slideLayouts/slideLayout152.xml"/><Relationship Id="rId24" Type="http://schemas.openxmlformats.org/officeDocument/2006/relationships/slideLayout" Target="../slideLayouts/slideLayout155.xml"/><Relationship Id="rId23" Type="http://schemas.openxmlformats.org/officeDocument/2006/relationships/slideLayout" Target="../slideLayouts/slideLayout154.xml"/><Relationship Id="rId26" Type="http://schemas.openxmlformats.org/officeDocument/2006/relationships/slideLayout" Target="../slideLayouts/slideLayout157.xml"/><Relationship Id="rId25" Type="http://schemas.openxmlformats.org/officeDocument/2006/relationships/slideLayout" Target="../slideLayouts/slideLayout156.xml"/><Relationship Id="rId28" Type="http://schemas.openxmlformats.org/officeDocument/2006/relationships/slideLayout" Target="../slideLayouts/slideLayout159.xml"/><Relationship Id="rId27" Type="http://schemas.openxmlformats.org/officeDocument/2006/relationships/slideLayout" Target="../slideLayouts/slideLayout158.xml"/><Relationship Id="rId29" Type="http://schemas.openxmlformats.org/officeDocument/2006/relationships/slideLayout" Target="../slideLayouts/slideLayout160.xml"/><Relationship Id="rId51" Type="http://schemas.openxmlformats.org/officeDocument/2006/relationships/slideLayout" Target="../slideLayouts/slideLayout182.xml"/><Relationship Id="rId50" Type="http://schemas.openxmlformats.org/officeDocument/2006/relationships/slideLayout" Target="../slideLayouts/slideLayout181.xml"/><Relationship Id="rId53" Type="http://schemas.openxmlformats.org/officeDocument/2006/relationships/slideLayout" Target="../slideLayouts/slideLayout184.xml"/><Relationship Id="rId52" Type="http://schemas.openxmlformats.org/officeDocument/2006/relationships/slideLayout" Target="../slideLayouts/slideLayout183.xml"/><Relationship Id="rId11" Type="http://schemas.openxmlformats.org/officeDocument/2006/relationships/slideLayout" Target="../slideLayouts/slideLayout142.xml"/><Relationship Id="rId10" Type="http://schemas.openxmlformats.org/officeDocument/2006/relationships/slideLayout" Target="../slideLayouts/slideLayout141.xml"/><Relationship Id="rId54" Type="http://schemas.openxmlformats.org/officeDocument/2006/relationships/theme" Target="../theme/theme5.xml"/><Relationship Id="rId13" Type="http://schemas.openxmlformats.org/officeDocument/2006/relationships/slideLayout" Target="../slideLayouts/slideLayout144.xml"/><Relationship Id="rId12" Type="http://schemas.openxmlformats.org/officeDocument/2006/relationships/slideLayout" Target="../slideLayouts/slideLayout143.xml"/><Relationship Id="rId15" Type="http://schemas.openxmlformats.org/officeDocument/2006/relationships/slideLayout" Target="../slideLayouts/slideLayout146.xml"/><Relationship Id="rId14" Type="http://schemas.openxmlformats.org/officeDocument/2006/relationships/slideLayout" Target="../slideLayouts/slideLayout145.xml"/><Relationship Id="rId17" Type="http://schemas.openxmlformats.org/officeDocument/2006/relationships/slideLayout" Target="../slideLayouts/slideLayout148.xml"/><Relationship Id="rId16" Type="http://schemas.openxmlformats.org/officeDocument/2006/relationships/slideLayout" Target="../slideLayouts/slideLayout147.xml"/><Relationship Id="rId19" Type="http://schemas.openxmlformats.org/officeDocument/2006/relationships/slideLayout" Target="../slideLayouts/slideLayout150.xml"/><Relationship Id="rId18" Type="http://schemas.openxmlformats.org/officeDocument/2006/relationships/slideLayout" Target="../slideLayouts/slideLayout149.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224.xml"/><Relationship Id="rId42" Type="http://schemas.openxmlformats.org/officeDocument/2006/relationships/slideLayout" Target="../slideLayouts/slideLayout226.xml"/><Relationship Id="rId41" Type="http://schemas.openxmlformats.org/officeDocument/2006/relationships/slideLayout" Target="../slideLayouts/slideLayout225.xml"/><Relationship Id="rId44" Type="http://schemas.openxmlformats.org/officeDocument/2006/relationships/slideLayout" Target="../slideLayouts/slideLayout228.xml"/><Relationship Id="rId43" Type="http://schemas.openxmlformats.org/officeDocument/2006/relationships/slideLayout" Target="../slideLayouts/slideLayout227.xml"/><Relationship Id="rId46" Type="http://schemas.openxmlformats.org/officeDocument/2006/relationships/slideLayout" Target="../slideLayouts/slideLayout230.xml"/><Relationship Id="rId45" Type="http://schemas.openxmlformats.org/officeDocument/2006/relationships/slideLayout" Target="../slideLayouts/slideLayout229.xml"/><Relationship Id="rId1" Type="http://schemas.openxmlformats.org/officeDocument/2006/relationships/slideLayout" Target="../slideLayouts/slideLayout185.xml"/><Relationship Id="rId2" Type="http://schemas.openxmlformats.org/officeDocument/2006/relationships/slideLayout" Target="../slideLayouts/slideLayout186.xml"/><Relationship Id="rId3" Type="http://schemas.openxmlformats.org/officeDocument/2006/relationships/slideLayout" Target="../slideLayouts/slideLayout187.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48" Type="http://schemas.openxmlformats.org/officeDocument/2006/relationships/slideLayout" Target="../slideLayouts/slideLayout232.xml"/><Relationship Id="rId47" Type="http://schemas.openxmlformats.org/officeDocument/2006/relationships/slideLayout" Target="../slideLayouts/slideLayout231.xml"/><Relationship Id="rId49" Type="http://schemas.openxmlformats.org/officeDocument/2006/relationships/slideLayout" Target="../slideLayouts/slideLayout233.xml"/><Relationship Id="rId5" Type="http://schemas.openxmlformats.org/officeDocument/2006/relationships/slideLayout" Target="../slideLayouts/slideLayout189.xml"/><Relationship Id="rId6" Type="http://schemas.openxmlformats.org/officeDocument/2006/relationships/slideLayout" Target="../slideLayouts/slideLayout190.xml"/><Relationship Id="rId7" Type="http://schemas.openxmlformats.org/officeDocument/2006/relationships/slideLayout" Target="../slideLayouts/slideLayout191.xml"/><Relationship Id="rId8" Type="http://schemas.openxmlformats.org/officeDocument/2006/relationships/slideLayout" Target="../slideLayouts/slideLayout192.xml"/><Relationship Id="rId31" Type="http://schemas.openxmlformats.org/officeDocument/2006/relationships/slideLayout" Target="../slideLayouts/slideLayout215.xml"/><Relationship Id="rId30" Type="http://schemas.openxmlformats.org/officeDocument/2006/relationships/slideLayout" Target="../slideLayouts/slideLayout214.xml"/><Relationship Id="rId33" Type="http://schemas.openxmlformats.org/officeDocument/2006/relationships/slideLayout" Target="../slideLayouts/slideLayout217.xml"/><Relationship Id="rId32" Type="http://schemas.openxmlformats.org/officeDocument/2006/relationships/slideLayout" Target="../slideLayouts/slideLayout216.xml"/><Relationship Id="rId35" Type="http://schemas.openxmlformats.org/officeDocument/2006/relationships/slideLayout" Target="../slideLayouts/slideLayout219.xml"/><Relationship Id="rId34" Type="http://schemas.openxmlformats.org/officeDocument/2006/relationships/slideLayout" Target="../slideLayouts/slideLayout218.xml"/><Relationship Id="rId37" Type="http://schemas.openxmlformats.org/officeDocument/2006/relationships/slideLayout" Target="../slideLayouts/slideLayout221.xml"/><Relationship Id="rId36" Type="http://schemas.openxmlformats.org/officeDocument/2006/relationships/slideLayout" Target="../slideLayouts/slideLayout220.xml"/><Relationship Id="rId39" Type="http://schemas.openxmlformats.org/officeDocument/2006/relationships/slideLayout" Target="../slideLayouts/slideLayout223.xml"/><Relationship Id="rId38" Type="http://schemas.openxmlformats.org/officeDocument/2006/relationships/slideLayout" Target="../slideLayouts/slideLayout222.xml"/><Relationship Id="rId61" Type="http://schemas.openxmlformats.org/officeDocument/2006/relationships/theme" Target="../theme/theme2.xml"/><Relationship Id="rId20" Type="http://schemas.openxmlformats.org/officeDocument/2006/relationships/slideLayout" Target="../slideLayouts/slideLayout204.xml"/><Relationship Id="rId22" Type="http://schemas.openxmlformats.org/officeDocument/2006/relationships/slideLayout" Target="../slideLayouts/slideLayout206.xml"/><Relationship Id="rId21" Type="http://schemas.openxmlformats.org/officeDocument/2006/relationships/slideLayout" Target="../slideLayouts/slideLayout205.xml"/><Relationship Id="rId24" Type="http://schemas.openxmlformats.org/officeDocument/2006/relationships/slideLayout" Target="../slideLayouts/slideLayout208.xml"/><Relationship Id="rId23" Type="http://schemas.openxmlformats.org/officeDocument/2006/relationships/slideLayout" Target="../slideLayouts/slideLayout207.xml"/><Relationship Id="rId60" Type="http://schemas.openxmlformats.org/officeDocument/2006/relationships/slideLayout" Target="../slideLayouts/slideLayout244.xml"/><Relationship Id="rId26" Type="http://schemas.openxmlformats.org/officeDocument/2006/relationships/slideLayout" Target="../slideLayouts/slideLayout210.xml"/><Relationship Id="rId25" Type="http://schemas.openxmlformats.org/officeDocument/2006/relationships/slideLayout" Target="../slideLayouts/slideLayout209.xml"/><Relationship Id="rId28" Type="http://schemas.openxmlformats.org/officeDocument/2006/relationships/slideLayout" Target="../slideLayouts/slideLayout212.xml"/><Relationship Id="rId27" Type="http://schemas.openxmlformats.org/officeDocument/2006/relationships/slideLayout" Target="../slideLayouts/slideLayout211.xml"/><Relationship Id="rId29" Type="http://schemas.openxmlformats.org/officeDocument/2006/relationships/slideLayout" Target="../slideLayouts/slideLayout213.xml"/><Relationship Id="rId51" Type="http://schemas.openxmlformats.org/officeDocument/2006/relationships/slideLayout" Target="../slideLayouts/slideLayout235.xml"/><Relationship Id="rId50" Type="http://schemas.openxmlformats.org/officeDocument/2006/relationships/slideLayout" Target="../slideLayouts/slideLayout234.xml"/><Relationship Id="rId53" Type="http://schemas.openxmlformats.org/officeDocument/2006/relationships/slideLayout" Target="../slideLayouts/slideLayout237.xml"/><Relationship Id="rId52" Type="http://schemas.openxmlformats.org/officeDocument/2006/relationships/slideLayout" Target="../slideLayouts/slideLayout236.xml"/><Relationship Id="rId11" Type="http://schemas.openxmlformats.org/officeDocument/2006/relationships/slideLayout" Target="../slideLayouts/slideLayout195.xml"/><Relationship Id="rId55" Type="http://schemas.openxmlformats.org/officeDocument/2006/relationships/slideLayout" Target="../slideLayouts/slideLayout239.xml"/><Relationship Id="rId10" Type="http://schemas.openxmlformats.org/officeDocument/2006/relationships/slideLayout" Target="../slideLayouts/slideLayout194.xml"/><Relationship Id="rId54" Type="http://schemas.openxmlformats.org/officeDocument/2006/relationships/slideLayout" Target="../slideLayouts/slideLayout238.xml"/><Relationship Id="rId13" Type="http://schemas.openxmlformats.org/officeDocument/2006/relationships/slideLayout" Target="../slideLayouts/slideLayout197.xml"/><Relationship Id="rId57" Type="http://schemas.openxmlformats.org/officeDocument/2006/relationships/slideLayout" Target="../slideLayouts/slideLayout241.xml"/><Relationship Id="rId12" Type="http://schemas.openxmlformats.org/officeDocument/2006/relationships/slideLayout" Target="../slideLayouts/slideLayout196.xml"/><Relationship Id="rId56" Type="http://schemas.openxmlformats.org/officeDocument/2006/relationships/slideLayout" Target="../slideLayouts/slideLayout240.xml"/><Relationship Id="rId15" Type="http://schemas.openxmlformats.org/officeDocument/2006/relationships/slideLayout" Target="../slideLayouts/slideLayout199.xml"/><Relationship Id="rId59" Type="http://schemas.openxmlformats.org/officeDocument/2006/relationships/slideLayout" Target="../slideLayouts/slideLayout243.xml"/><Relationship Id="rId14" Type="http://schemas.openxmlformats.org/officeDocument/2006/relationships/slideLayout" Target="../slideLayouts/slideLayout198.xml"/><Relationship Id="rId58" Type="http://schemas.openxmlformats.org/officeDocument/2006/relationships/slideLayout" Target="../slideLayouts/slideLayout242.xml"/><Relationship Id="rId17" Type="http://schemas.openxmlformats.org/officeDocument/2006/relationships/slideLayout" Target="../slideLayouts/slideLayout201.xml"/><Relationship Id="rId16" Type="http://schemas.openxmlformats.org/officeDocument/2006/relationships/slideLayout" Target="../slideLayouts/slideLayout200.xml"/><Relationship Id="rId19" Type="http://schemas.openxmlformats.org/officeDocument/2006/relationships/slideLayout" Target="../slideLayouts/slideLayout203.xml"/><Relationship Id="rId18" Type="http://schemas.openxmlformats.org/officeDocument/2006/relationships/slideLayout" Target="../slideLayouts/slideLayout20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de"/>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sp>
        <p:nvSpPr>
          <p:cNvPr id="77" name="Google Shape;77;p21"/>
          <p:cNvSpPr txBox="1"/>
          <p:nvPr>
            <p:ph type="title"/>
          </p:nvPr>
        </p:nvSpPr>
        <p:spPr>
          <a:xfrm>
            <a:off x="325500" y="353100"/>
            <a:ext cx="8493000" cy="601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1pPr>
            <a:lvl2pPr lvl="1">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2pPr>
            <a:lvl3pPr lvl="2">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3pPr>
            <a:lvl4pPr lvl="3">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4pPr>
            <a:lvl5pPr lvl="4">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5pPr>
            <a:lvl6pPr lvl="5">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6pPr>
            <a:lvl7pPr lvl="6">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7pPr>
            <a:lvl8pPr lvl="7">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8pPr>
            <a:lvl9pPr lvl="8">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9pPr>
          </a:lstStyle>
          <a:p/>
        </p:txBody>
      </p:sp>
      <p:sp>
        <p:nvSpPr>
          <p:cNvPr id="78" name="Google Shape;78;p21"/>
          <p:cNvSpPr txBox="1"/>
          <p:nvPr>
            <p:ph idx="1" type="body"/>
          </p:nvPr>
        </p:nvSpPr>
        <p:spPr>
          <a:xfrm>
            <a:off x="325475" y="1755700"/>
            <a:ext cx="8310600" cy="2748300"/>
          </a:xfrm>
          <a:prstGeom prst="rect">
            <a:avLst/>
          </a:prstGeom>
          <a:noFill/>
          <a:ln>
            <a:noFill/>
          </a:ln>
        </p:spPr>
        <p:txBody>
          <a:bodyPr anchorCtr="0" anchor="t" bIns="91425" lIns="91425" spcFirstLastPara="1" rIns="91425" wrap="square" tIns="91425">
            <a:noAutofit/>
          </a:bodyPr>
          <a:lstStyle>
            <a:lvl1pPr indent="-355600" lvl="0" marL="457200">
              <a:spcBef>
                <a:spcPts val="0"/>
              </a:spcBef>
              <a:spcAft>
                <a:spcPts val="0"/>
              </a:spcAft>
              <a:buClr>
                <a:schemeClr val="accent3"/>
              </a:buClr>
              <a:buSzPts val="2000"/>
              <a:buChar char="●"/>
              <a:defRPr sz="2000">
                <a:solidFill>
                  <a:schemeClr val="accent3"/>
                </a:solidFill>
              </a:defRPr>
            </a:lvl1pPr>
            <a:lvl2pPr indent="-342900" lvl="1" marL="914400">
              <a:spcBef>
                <a:spcPts val="0"/>
              </a:spcBef>
              <a:spcAft>
                <a:spcPts val="0"/>
              </a:spcAft>
              <a:buClr>
                <a:schemeClr val="accent3"/>
              </a:buClr>
              <a:buSzPts val="1800"/>
              <a:buChar char="○"/>
              <a:defRPr sz="1800">
                <a:solidFill>
                  <a:schemeClr val="accent3"/>
                </a:solidFill>
              </a:defRPr>
            </a:lvl2pPr>
            <a:lvl3pPr indent="-330200" lvl="2" marL="1371600">
              <a:spcBef>
                <a:spcPts val="0"/>
              </a:spcBef>
              <a:spcAft>
                <a:spcPts val="0"/>
              </a:spcAft>
              <a:buClr>
                <a:schemeClr val="accent3"/>
              </a:buClr>
              <a:buSzPts val="1600"/>
              <a:buChar char="■"/>
              <a:defRPr sz="1600">
                <a:solidFill>
                  <a:schemeClr val="accent3"/>
                </a:solidFill>
              </a:defRPr>
            </a:lvl3pPr>
            <a:lvl4pPr indent="-317500" lvl="3" marL="1828800">
              <a:spcBef>
                <a:spcPts val="0"/>
              </a:spcBef>
              <a:spcAft>
                <a:spcPts val="0"/>
              </a:spcAft>
              <a:buClr>
                <a:schemeClr val="accent3"/>
              </a:buClr>
              <a:buSzPts val="1400"/>
              <a:buChar char="●"/>
              <a:defRPr>
                <a:solidFill>
                  <a:schemeClr val="accent3"/>
                </a:solidFill>
              </a:defRPr>
            </a:lvl4pPr>
            <a:lvl5pPr indent="-304800" lvl="4" marL="2286000">
              <a:spcBef>
                <a:spcPts val="0"/>
              </a:spcBef>
              <a:spcAft>
                <a:spcPts val="0"/>
              </a:spcAft>
              <a:buClr>
                <a:schemeClr val="accent3"/>
              </a:buClr>
              <a:buSzPts val="1200"/>
              <a:buChar char="○"/>
              <a:defRPr sz="1200">
                <a:solidFill>
                  <a:schemeClr val="accent3"/>
                </a:solidFill>
              </a:defRPr>
            </a:lvl5pPr>
            <a:lvl6pPr indent="-304800" lvl="5" marL="2743200">
              <a:spcBef>
                <a:spcPts val="0"/>
              </a:spcBef>
              <a:spcAft>
                <a:spcPts val="0"/>
              </a:spcAft>
              <a:buClr>
                <a:schemeClr val="accent3"/>
              </a:buClr>
              <a:buSzPts val="1200"/>
              <a:buChar char="■"/>
              <a:defRPr sz="1200">
                <a:solidFill>
                  <a:schemeClr val="accent3"/>
                </a:solidFill>
              </a:defRPr>
            </a:lvl6pPr>
            <a:lvl7pPr indent="-304800" lvl="6" marL="3200400">
              <a:spcBef>
                <a:spcPts val="0"/>
              </a:spcBef>
              <a:spcAft>
                <a:spcPts val="0"/>
              </a:spcAft>
              <a:buClr>
                <a:schemeClr val="accent3"/>
              </a:buClr>
              <a:buSzPts val="1200"/>
              <a:buChar char="●"/>
              <a:defRPr sz="1200">
                <a:solidFill>
                  <a:schemeClr val="accent3"/>
                </a:solidFill>
              </a:defRPr>
            </a:lvl7pPr>
            <a:lvl8pPr indent="-304800" lvl="7" marL="3657600">
              <a:spcBef>
                <a:spcPts val="0"/>
              </a:spcBef>
              <a:spcAft>
                <a:spcPts val="0"/>
              </a:spcAft>
              <a:buClr>
                <a:schemeClr val="accent3"/>
              </a:buClr>
              <a:buSzPts val="1200"/>
              <a:buChar char="○"/>
              <a:defRPr sz="1200">
                <a:solidFill>
                  <a:schemeClr val="accent3"/>
                </a:solidFill>
              </a:defRPr>
            </a:lvl8pPr>
            <a:lvl9pPr indent="-304800" lvl="8" marL="4114800">
              <a:spcBef>
                <a:spcPts val="0"/>
              </a:spcBef>
              <a:spcAft>
                <a:spcPts val="0"/>
              </a:spcAft>
              <a:buClr>
                <a:schemeClr val="accent3"/>
              </a:buClr>
              <a:buSzPts val="1200"/>
              <a:buChar char="■"/>
              <a:defRPr sz="1200">
                <a:solidFill>
                  <a:schemeClr val="accent3"/>
                </a:solidFill>
              </a:defRPr>
            </a:lvl9pPr>
          </a:lstStyle>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 id="2147483717" r:id="rId51"/>
    <p:sldLayoutId id="2147483718" r:id="rId52"/>
    <p:sldLayoutId id="2147483719" r:id="rId53"/>
    <p:sldLayoutId id="2147483720" r:id="rId54"/>
    <p:sldLayoutId id="2147483721" r:id="rId55"/>
    <p:sldLayoutId id="2147483722" r:id="rId56"/>
    <p:sldLayoutId id="2147483723" r:id="rId5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9" name="Shape 419"/>
        <p:cNvGrpSpPr/>
        <p:nvPr/>
      </p:nvGrpSpPr>
      <p:grpSpPr>
        <a:xfrm>
          <a:off x="0" y="0"/>
          <a:ext cx="0" cy="0"/>
          <a:chOff x="0" y="0"/>
          <a:chExt cx="0" cy="0"/>
        </a:xfrm>
      </p:grpSpPr>
      <p:sp>
        <p:nvSpPr>
          <p:cNvPr id="420" name="Google Shape;420;p79"/>
          <p:cNvSpPr txBox="1"/>
          <p:nvPr>
            <p:ph type="title"/>
          </p:nvPr>
        </p:nvSpPr>
        <p:spPr>
          <a:xfrm>
            <a:off x="325500" y="353100"/>
            <a:ext cx="8493000" cy="601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Montserrat"/>
              <a:buNone/>
              <a:defRPr sz="3000">
                <a:solidFill>
                  <a:schemeClr val="accent3"/>
                </a:solidFill>
                <a:latin typeface="Montserrat"/>
                <a:ea typeface="Montserrat"/>
                <a:cs typeface="Montserrat"/>
                <a:sym typeface="Montserrat"/>
              </a:defRPr>
            </a:lvl1pPr>
            <a:lvl2pPr lvl="1" rtl="0">
              <a:spcBef>
                <a:spcPts val="0"/>
              </a:spcBef>
              <a:spcAft>
                <a:spcPts val="0"/>
              </a:spcAft>
              <a:buClr>
                <a:schemeClr val="accent3"/>
              </a:buClr>
              <a:buSzPts val="3000"/>
              <a:buFont typeface="Montserrat"/>
              <a:buNone/>
              <a:defRPr sz="3000">
                <a:solidFill>
                  <a:schemeClr val="accent3"/>
                </a:solidFill>
                <a:latin typeface="Montserrat"/>
                <a:ea typeface="Montserrat"/>
                <a:cs typeface="Montserrat"/>
                <a:sym typeface="Montserrat"/>
              </a:defRPr>
            </a:lvl2pPr>
            <a:lvl3pPr lvl="2" rtl="0">
              <a:spcBef>
                <a:spcPts val="0"/>
              </a:spcBef>
              <a:spcAft>
                <a:spcPts val="0"/>
              </a:spcAft>
              <a:buClr>
                <a:schemeClr val="accent3"/>
              </a:buClr>
              <a:buSzPts val="3000"/>
              <a:buFont typeface="Montserrat"/>
              <a:buNone/>
              <a:defRPr sz="3000">
                <a:solidFill>
                  <a:schemeClr val="accent3"/>
                </a:solidFill>
                <a:latin typeface="Montserrat"/>
                <a:ea typeface="Montserrat"/>
                <a:cs typeface="Montserrat"/>
                <a:sym typeface="Montserrat"/>
              </a:defRPr>
            </a:lvl3pPr>
            <a:lvl4pPr lvl="3" rtl="0">
              <a:spcBef>
                <a:spcPts val="0"/>
              </a:spcBef>
              <a:spcAft>
                <a:spcPts val="0"/>
              </a:spcAft>
              <a:buClr>
                <a:schemeClr val="accent3"/>
              </a:buClr>
              <a:buSzPts val="3000"/>
              <a:buFont typeface="Montserrat"/>
              <a:buNone/>
              <a:defRPr sz="3000">
                <a:solidFill>
                  <a:schemeClr val="accent3"/>
                </a:solidFill>
                <a:latin typeface="Montserrat"/>
                <a:ea typeface="Montserrat"/>
                <a:cs typeface="Montserrat"/>
                <a:sym typeface="Montserrat"/>
              </a:defRPr>
            </a:lvl4pPr>
            <a:lvl5pPr lvl="4" rtl="0">
              <a:spcBef>
                <a:spcPts val="0"/>
              </a:spcBef>
              <a:spcAft>
                <a:spcPts val="0"/>
              </a:spcAft>
              <a:buClr>
                <a:schemeClr val="accent3"/>
              </a:buClr>
              <a:buSzPts val="3000"/>
              <a:buFont typeface="Montserrat"/>
              <a:buNone/>
              <a:defRPr sz="3000">
                <a:solidFill>
                  <a:schemeClr val="accent3"/>
                </a:solidFill>
                <a:latin typeface="Montserrat"/>
                <a:ea typeface="Montserrat"/>
                <a:cs typeface="Montserrat"/>
                <a:sym typeface="Montserrat"/>
              </a:defRPr>
            </a:lvl5pPr>
            <a:lvl6pPr lvl="5" rtl="0">
              <a:spcBef>
                <a:spcPts val="0"/>
              </a:spcBef>
              <a:spcAft>
                <a:spcPts val="0"/>
              </a:spcAft>
              <a:buClr>
                <a:schemeClr val="accent3"/>
              </a:buClr>
              <a:buSzPts val="3000"/>
              <a:buFont typeface="Montserrat"/>
              <a:buNone/>
              <a:defRPr sz="3000">
                <a:solidFill>
                  <a:schemeClr val="accent3"/>
                </a:solidFill>
                <a:latin typeface="Montserrat"/>
                <a:ea typeface="Montserrat"/>
                <a:cs typeface="Montserrat"/>
                <a:sym typeface="Montserrat"/>
              </a:defRPr>
            </a:lvl6pPr>
            <a:lvl7pPr lvl="6" rtl="0">
              <a:spcBef>
                <a:spcPts val="0"/>
              </a:spcBef>
              <a:spcAft>
                <a:spcPts val="0"/>
              </a:spcAft>
              <a:buClr>
                <a:schemeClr val="accent3"/>
              </a:buClr>
              <a:buSzPts val="3000"/>
              <a:buFont typeface="Montserrat"/>
              <a:buNone/>
              <a:defRPr sz="3000">
                <a:solidFill>
                  <a:schemeClr val="accent3"/>
                </a:solidFill>
                <a:latin typeface="Montserrat"/>
                <a:ea typeface="Montserrat"/>
                <a:cs typeface="Montserrat"/>
                <a:sym typeface="Montserrat"/>
              </a:defRPr>
            </a:lvl7pPr>
            <a:lvl8pPr lvl="7" rtl="0">
              <a:spcBef>
                <a:spcPts val="0"/>
              </a:spcBef>
              <a:spcAft>
                <a:spcPts val="0"/>
              </a:spcAft>
              <a:buClr>
                <a:schemeClr val="accent3"/>
              </a:buClr>
              <a:buSzPts val="3000"/>
              <a:buFont typeface="Montserrat"/>
              <a:buNone/>
              <a:defRPr sz="3000">
                <a:solidFill>
                  <a:schemeClr val="accent3"/>
                </a:solidFill>
                <a:latin typeface="Montserrat"/>
                <a:ea typeface="Montserrat"/>
                <a:cs typeface="Montserrat"/>
                <a:sym typeface="Montserrat"/>
              </a:defRPr>
            </a:lvl8pPr>
            <a:lvl9pPr lvl="8" rtl="0">
              <a:spcBef>
                <a:spcPts val="0"/>
              </a:spcBef>
              <a:spcAft>
                <a:spcPts val="0"/>
              </a:spcAft>
              <a:buClr>
                <a:schemeClr val="accent3"/>
              </a:buClr>
              <a:buSzPts val="3000"/>
              <a:buFont typeface="Montserrat"/>
              <a:buNone/>
              <a:defRPr sz="3000">
                <a:solidFill>
                  <a:schemeClr val="accent3"/>
                </a:solidFill>
                <a:latin typeface="Montserrat"/>
                <a:ea typeface="Montserrat"/>
                <a:cs typeface="Montserrat"/>
                <a:sym typeface="Montserrat"/>
              </a:defRPr>
            </a:lvl9pPr>
          </a:lstStyle>
          <a:p/>
        </p:txBody>
      </p:sp>
      <p:sp>
        <p:nvSpPr>
          <p:cNvPr id="421" name="Google Shape;421;p79"/>
          <p:cNvSpPr txBox="1"/>
          <p:nvPr>
            <p:ph idx="1" type="body"/>
          </p:nvPr>
        </p:nvSpPr>
        <p:spPr>
          <a:xfrm>
            <a:off x="325475" y="1755700"/>
            <a:ext cx="8310600" cy="2748300"/>
          </a:xfrm>
          <a:prstGeom prst="rect">
            <a:avLst/>
          </a:prstGeom>
          <a:noFill/>
          <a:ln>
            <a:noFill/>
          </a:ln>
        </p:spPr>
        <p:txBody>
          <a:bodyPr anchorCtr="0" anchor="t" bIns="91425" lIns="91425" spcFirstLastPara="1" rIns="91425" wrap="square" tIns="91425">
            <a:noAutofit/>
          </a:bodyPr>
          <a:lstStyle>
            <a:lvl1pPr indent="-355600" lvl="0" marL="457200" rtl="0">
              <a:spcBef>
                <a:spcPts val="0"/>
              </a:spcBef>
              <a:spcAft>
                <a:spcPts val="0"/>
              </a:spcAft>
              <a:buClr>
                <a:schemeClr val="accent3"/>
              </a:buClr>
              <a:buSzPts val="2000"/>
              <a:buFont typeface="Open Sans"/>
              <a:buChar char="●"/>
              <a:defRPr sz="2000">
                <a:solidFill>
                  <a:schemeClr val="accent3"/>
                </a:solidFill>
                <a:latin typeface="Open Sans"/>
                <a:ea typeface="Open Sans"/>
                <a:cs typeface="Open Sans"/>
                <a:sym typeface="Open Sans"/>
              </a:defRPr>
            </a:lvl1pPr>
            <a:lvl2pPr indent="-342900" lvl="1" marL="914400" rtl="0">
              <a:spcBef>
                <a:spcPts val="0"/>
              </a:spcBef>
              <a:spcAft>
                <a:spcPts val="0"/>
              </a:spcAft>
              <a:buClr>
                <a:schemeClr val="accent3"/>
              </a:buClr>
              <a:buSzPts val="1800"/>
              <a:buFont typeface="Open Sans"/>
              <a:buChar char="○"/>
              <a:defRPr sz="1800">
                <a:solidFill>
                  <a:schemeClr val="accent3"/>
                </a:solidFill>
                <a:latin typeface="Open Sans"/>
                <a:ea typeface="Open Sans"/>
                <a:cs typeface="Open Sans"/>
                <a:sym typeface="Open Sans"/>
              </a:defRPr>
            </a:lvl2pPr>
            <a:lvl3pPr indent="-330200" lvl="2" marL="1371600" rtl="0">
              <a:spcBef>
                <a:spcPts val="0"/>
              </a:spcBef>
              <a:spcAft>
                <a:spcPts val="0"/>
              </a:spcAft>
              <a:buClr>
                <a:schemeClr val="accent3"/>
              </a:buClr>
              <a:buSzPts val="1600"/>
              <a:buFont typeface="Open Sans"/>
              <a:buChar char="■"/>
              <a:defRPr sz="1600">
                <a:solidFill>
                  <a:schemeClr val="accent3"/>
                </a:solidFill>
                <a:latin typeface="Open Sans"/>
                <a:ea typeface="Open Sans"/>
                <a:cs typeface="Open Sans"/>
                <a:sym typeface="Open Sans"/>
              </a:defRPr>
            </a:lvl3pPr>
            <a:lvl4pPr indent="-317500" lvl="3" marL="1828800" rtl="0">
              <a:spcBef>
                <a:spcPts val="0"/>
              </a:spcBef>
              <a:spcAft>
                <a:spcPts val="0"/>
              </a:spcAft>
              <a:buClr>
                <a:schemeClr val="accent3"/>
              </a:buClr>
              <a:buSzPts val="1400"/>
              <a:buFont typeface="Open Sans"/>
              <a:buChar char="●"/>
              <a:defRPr>
                <a:solidFill>
                  <a:schemeClr val="accent3"/>
                </a:solidFill>
                <a:latin typeface="Open Sans"/>
                <a:ea typeface="Open Sans"/>
                <a:cs typeface="Open Sans"/>
                <a:sym typeface="Open Sans"/>
              </a:defRPr>
            </a:lvl4pPr>
            <a:lvl5pPr indent="-304800" lvl="4" marL="2286000" rtl="0">
              <a:spcBef>
                <a:spcPts val="0"/>
              </a:spcBef>
              <a:spcAft>
                <a:spcPts val="0"/>
              </a:spcAft>
              <a:buClr>
                <a:schemeClr val="accent3"/>
              </a:buClr>
              <a:buSzPts val="1200"/>
              <a:buFont typeface="Open Sans"/>
              <a:buChar char="○"/>
              <a:defRPr sz="1200">
                <a:solidFill>
                  <a:schemeClr val="accent3"/>
                </a:solidFill>
                <a:latin typeface="Open Sans"/>
                <a:ea typeface="Open Sans"/>
                <a:cs typeface="Open Sans"/>
                <a:sym typeface="Open Sans"/>
              </a:defRPr>
            </a:lvl5pPr>
            <a:lvl6pPr indent="-304800" lvl="5" marL="2743200" rtl="0">
              <a:spcBef>
                <a:spcPts val="0"/>
              </a:spcBef>
              <a:spcAft>
                <a:spcPts val="0"/>
              </a:spcAft>
              <a:buClr>
                <a:schemeClr val="accent3"/>
              </a:buClr>
              <a:buSzPts val="1200"/>
              <a:buFont typeface="Open Sans"/>
              <a:buChar char="■"/>
              <a:defRPr sz="1200">
                <a:solidFill>
                  <a:schemeClr val="accent3"/>
                </a:solidFill>
                <a:latin typeface="Open Sans"/>
                <a:ea typeface="Open Sans"/>
                <a:cs typeface="Open Sans"/>
                <a:sym typeface="Open Sans"/>
              </a:defRPr>
            </a:lvl6pPr>
            <a:lvl7pPr indent="-304800" lvl="6" marL="3200400" rtl="0">
              <a:spcBef>
                <a:spcPts val="0"/>
              </a:spcBef>
              <a:spcAft>
                <a:spcPts val="0"/>
              </a:spcAft>
              <a:buClr>
                <a:schemeClr val="accent3"/>
              </a:buClr>
              <a:buSzPts val="1200"/>
              <a:buFont typeface="Open Sans"/>
              <a:buChar char="●"/>
              <a:defRPr sz="1200">
                <a:solidFill>
                  <a:schemeClr val="accent3"/>
                </a:solidFill>
                <a:latin typeface="Open Sans"/>
                <a:ea typeface="Open Sans"/>
                <a:cs typeface="Open Sans"/>
                <a:sym typeface="Open Sans"/>
              </a:defRPr>
            </a:lvl7pPr>
            <a:lvl8pPr indent="-304800" lvl="7" marL="3657600" rtl="0">
              <a:spcBef>
                <a:spcPts val="0"/>
              </a:spcBef>
              <a:spcAft>
                <a:spcPts val="0"/>
              </a:spcAft>
              <a:buClr>
                <a:schemeClr val="accent3"/>
              </a:buClr>
              <a:buSzPts val="1200"/>
              <a:buFont typeface="Open Sans"/>
              <a:buChar char="○"/>
              <a:defRPr sz="1200">
                <a:solidFill>
                  <a:schemeClr val="accent3"/>
                </a:solidFill>
                <a:latin typeface="Open Sans"/>
                <a:ea typeface="Open Sans"/>
                <a:cs typeface="Open Sans"/>
                <a:sym typeface="Open Sans"/>
              </a:defRPr>
            </a:lvl8pPr>
            <a:lvl9pPr indent="-304800" lvl="8" marL="4114800" rtl="0">
              <a:spcBef>
                <a:spcPts val="0"/>
              </a:spcBef>
              <a:spcAft>
                <a:spcPts val="0"/>
              </a:spcAft>
              <a:buClr>
                <a:schemeClr val="accent3"/>
              </a:buClr>
              <a:buSzPts val="1200"/>
              <a:buFont typeface="Open Sans"/>
              <a:buChar char="■"/>
              <a:defRPr sz="1200">
                <a:solidFill>
                  <a:schemeClr val="accent3"/>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9" name="Shape 759"/>
        <p:cNvGrpSpPr/>
        <p:nvPr/>
      </p:nvGrpSpPr>
      <p:grpSpPr>
        <a:xfrm>
          <a:off x="0" y="0"/>
          <a:ext cx="0" cy="0"/>
          <a:chOff x="0" y="0"/>
          <a:chExt cx="0" cy="0"/>
        </a:xfrm>
      </p:grpSpPr>
      <p:sp>
        <p:nvSpPr>
          <p:cNvPr id="760" name="Google Shape;760;p135"/>
          <p:cNvSpPr txBox="1"/>
          <p:nvPr>
            <p:ph type="title"/>
          </p:nvPr>
        </p:nvSpPr>
        <p:spPr>
          <a:xfrm>
            <a:off x="325500" y="353100"/>
            <a:ext cx="8493000" cy="601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1pPr>
            <a:lvl2pPr lvl="1" rtl="0">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3000"/>
              <a:buFont typeface="Montserrat"/>
              <a:buNone/>
              <a:defRPr sz="3000">
                <a:solidFill>
                  <a:schemeClr val="accent1"/>
                </a:solidFill>
                <a:latin typeface="Montserrat"/>
                <a:ea typeface="Montserrat"/>
                <a:cs typeface="Montserrat"/>
                <a:sym typeface="Montserrat"/>
              </a:defRPr>
            </a:lvl9pPr>
          </a:lstStyle>
          <a:p/>
        </p:txBody>
      </p:sp>
      <p:sp>
        <p:nvSpPr>
          <p:cNvPr id="761" name="Google Shape;761;p135"/>
          <p:cNvSpPr txBox="1"/>
          <p:nvPr>
            <p:ph idx="1" type="body"/>
          </p:nvPr>
        </p:nvSpPr>
        <p:spPr>
          <a:xfrm>
            <a:off x="325475" y="1755700"/>
            <a:ext cx="8310600" cy="2748300"/>
          </a:xfrm>
          <a:prstGeom prst="rect">
            <a:avLst/>
          </a:prstGeom>
          <a:noFill/>
          <a:ln>
            <a:noFill/>
          </a:ln>
        </p:spPr>
        <p:txBody>
          <a:bodyPr anchorCtr="0" anchor="t" bIns="91425" lIns="91425" spcFirstLastPara="1" rIns="91425" wrap="square" tIns="91425">
            <a:noAutofit/>
          </a:bodyPr>
          <a:lstStyle>
            <a:lvl1pPr indent="-355600" lvl="0" marL="457200" rtl="0">
              <a:spcBef>
                <a:spcPts val="0"/>
              </a:spcBef>
              <a:spcAft>
                <a:spcPts val="0"/>
              </a:spcAft>
              <a:buClr>
                <a:schemeClr val="accent3"/>
              </a:buClr>
              <a:buSzPts val="2000"/>
              <a:buChar char="●"/>
              <a:defRPr sz="2000">
                <a:solidFill>
                  <a:schemeClr val="accent3"/>
                </a:solidFill>
              </a:defRPr>
            </a:lvl1pPr>
            <a:lvl2pPr indent="-342900" lvl="1" marL="914400" rtl="0">
              <a:spcBef>
                <a:spcPts val="0"/>
              </a:spcBef>
              <a:spcAft>
                <a:spcPts val="0"/>
              </a:spcAft>
              <a:buClr>
                <a:schemeClr val="accent3"/>
              </a:buClr>
              <a:buSzPts val="1800"/>
              <a:buChar char="○"/>
              <a:defRPr sz="1800">
                <a:solidFill>
                  <a:schemeClr val="accent3"/>
                </a:solidFill>
              </a:defRPr>
            </a:lvl2pPr>
            <a:lvl3pPr indent="-330200" lvl="2" marL="1371600" rtl="0">
              <a:spcBef>
                <a:spcPts val="0"/>
              </a:spcBef>
              <a:spcAft>
                <a:spcPts val="0"/>
              </a:spcAft>
              <a:buClr>
                <a:schemeClr val="accent3"/>
              </a:buClr>
              <a:buSzPts val="1600"/>
              <a:buChar char="■"/>
              <a:defRPr sz="1600">
                <a:solidFill>
                  <a:schemeClr val="accent3"/>
                </a:solidFill>
              </a:defRPr>
            </a:lvl3pPr>
            <a:lvl4pPr indent="-317500" lvl="3" marL="1828800" rtl="0">
              <a:spcBef>
                <a:spcPts val="0"/>
              </a:spcBef>
              <a:spcAft>
                <a:spcPts val="0"/>
              </a:spcAft>
              <a:buClr>
                <a:schemeClr val="accent3"/>
              </a:buClr>
              <a:buSzPts val="1400"/>
              <a:buChar char="●"/>
              <a:defRPr>
                <a:solidFill>
                  <a:schemeClr val="accent3"/>
                </a:solidFill>
              </a:defRPr>
            </a:lvl4pPr>
            <a:lvl5pPr indent="-304800" lvl="4" marL="2286000" rtl="0">
              <a:spcBef>
                <a:spcPts val="0"/>
              </a:spcBef>
              <a:spcAft>
                <a:spcPts val="0"/>
              </a:spcAft>
              <a:buClr>
                <a:schemeClr val="accent3"/>
              </a:buClr>
              <a:buSzPts val="1200"/>
              <a:buChar char="○"/>
              <a:defRPr sz="1200">
                <a:solidFill>
                  <a:schemeClr val="accent3"/>
                </a:solidFill>
              </a:defRPr>
            </a:lvl5pPr>
            <a:lvl6pPr indent="-304800" lvl="5" marL="2743200" rtl="0">
              <a:spcBef>
                <a:spcPts val="0"/>
              </a:spcBef>
              <a:spcAft>
                <a:spcPts val="0"/>
              </a:spcAft>
              <a:buClr>
                <a:schemeClr val="accent3"/>
              </a:buClr>
              <a:buSzPts val="1200"/>
              <a:buChar char="■"/>
              <a:defRPr sz="1200">
                <a:solidFill>
                  <a:schemeClr val="accent3"/>
                </a:solidFill>
              </a:defRPr>
            </a:lvl6pPr>
            <a:lvl7pPr indent="-304800" lvl="6" marL="3200400" rtl="0">
              <a:spcBef>
                <a:spcPts val="0"/>
              </a:spcBef>
              <a:spcAft>
                <a:spcPts val="0"/>
              </a:spcAft>
              <a:buClr>
                <a:schemeClr val="accent3"/>
              </a:buClr>
              <a:buSzPts val="1200"/>
              <a:buChar char="●"/>
              <a:defRPr sz="1200">
                <a:solidFill>
                  <a:schemeClr val="accent3"/>
                </a:solidFill>
              </a:defRPr>
            </a:lvl7pPr>
            <a:lvl8pPr indent="-304800" lvl="7" marL="3657600" rtl="0">
              <a:spcBef>
                <a:spcPts val="0"/>
              </a:spcBef>
              <a:spcAft>
                <a:spcPts val="0"/>
              </a:spcAft>
              <a:buClr>
                <a:schemeClr val="accent3"/>
              </a:buClr>
              <a:buSzPts val="1200"/>
              <a:buChar char="○"/>
              <a:defRPr sz="1200">
                <a:solidFill>
                  <a:schemeClr val="accent3"/>
                </a:solidFill>
              </a:defRPr>
            </a:lvl8pPr>
            <a:lvl9pPr indent="-304800" lvl="8" marL="4114800" rtl="0">
              <a:spcBef>
                <a:spcPts val="0"/>
              </a:spcBef>
              <a:spcAft>
                <a:spcPts val="0"/>
              </a:spcAft>
              <a:buClr>
                <a:schemeClr val="accent3"/>
              </a:buClr>
              <a:buSzPts val="1200"/>
              <a:buChar char="■"/>
              <a:defRPr sz="1200">
                <a:solidFill>
                  <a:schemeClr val="accent3"/>
                </a:solidFill>
              </a:defRPr>
            </a:lvl9pPr>
          </a:lstStyle>
          <a:p/>
        </p:txBody>
      </p:sp>
    </p:spTree>
  </p:cSld>
  <p:clrMap accent1="accent1" accent2="accent2" accent3="accent3" accent4="accent4" accent5="accent5" accent6="accent6" bg1="lt1" bg2="dk2" tx1="dk1" tx2="lt2" folHlink="folHlink" hlink="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2" r:id="rId44"/>
    <p:sldLayoutId id="2147483823" r:id="rId45"/>
    <p:sldLayoutId id="2147483824" r:id="rId46"/>
    <p:sldLayoutId id="2147483825" r:id="rId47"/>
    <p:sldLayoutId id="2147483826" r:id="rId48"/>
    <p:sldLayoutId id="2147483827" r:id="rId49"/>
    <p:sldLayoutId id="2147483828" r:id="rId50"/>
    <p:sldLayoutId id="2147483829" r:id="rId51"/>
    <p:sldLayoutId id="2147483830" r:id="rId52"/>
    <p:sldLayoutId id="2147483831"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6" name="Shape 1076"/>
        <p:cNvGrpSpPr/>
        <p:nvPr/>
      </p:nvGrpSpPr>
      <p:grpSpPr>
        <a:xfrm>
          <a:off x="0" y="0"/>
          <a:ext cx="0" cy="0"/>
          <a:chOff x="0" y="0"/>
          <a:chExt cx="0" cy="0"/>
        </a:xfrm>
      </p:grpSpPr>
      <p:sp>
        <p:nvSpPr>
          <p:cNvPr id="1077" name="Google Shape;1077;p189"/>
          <p:cNvSpPr txBox="1"/>
          <p:nvPr>
            <p:ph type="title"/>
          </p:nvPr>
        </p:nvSpPr>
        <p:spPr>
          <a:xfrm>
            <a:off x="273325" y="147600"/>
            <a:ext cx="8770200" cy="9033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Clr>
                <a:schemeClr val="accent1"/>
              </a:buClr>
              <a:buSzPts val="1100"/>
              <a:buFont typeface="Arial Rounded"/>
              <a:buNone/>
              <a:defRPr i="0" sz="2700" u="none" cap="none" strike="noStrike">
                <a:solidFill>
                  <a:schemeClr val="accent1"/>
                </a:solidFill>
                <a:latin typeface="Arial Rounded"/>
                <a:ea typeface="Arial Rounded"/>
                <a:cs typeface="Arial Rounded"/>
                <a:sym typeface="Arial Rounded"/>
              </a:defRPr>
            </a:lvl1pPr>
            <a:lvl2pPr indent="0" lvl="1" rtl="0">
              <a:spcBef>
                <a:spcPts val="0"/>
              </a:spcBef>
              <a:spcAft>
                <a:spcPts val="0"/>
              </a:spcAft>
              <a:buClr>
                <a:schemeClr val="accent1"/>
              </a:buClr>
              <a:buSzPts val="1100"/>
              <a:buFont typeface="Arial Rounded"/>
              <a:buNone/>
              <a:defRPr sz="1400">
                <a:solidFill>
                  <a:schemeClr val="accent1"/>
                </a:solidFill>
                <a:latin typeface="Arial Rounded"/>
                <a:ea typeface="Arial Rounded"/>
                <a:cs typeface="Arial Rounded"/>
                <a:sym typeface="Arial Rounded"/>
              </a:defRPr>
            </a:lvl2pPr>
            <a:lvl3pPr indent="0" lvl="2" rtl="0">
              <a:spcBef>
                <a:spcPts val="0"/>
              </a:spcBef>
              <a:spcAft>
                <a:spcPts val="0"/>
              </a:spcAft>
              <a:buClr>
                <a:schemeClr val="accent1"/>
              </a:buClr>
              <a:buSzPts val="1100"/>
              <a:buFont typeface="Arial Rounded"/>
              <a:buNone/>
              <a:defRPr sz="1400">
                <a:solidFill>
                  <a:schemeClr val="accent1"/>
                </a:solidFill>
                <a:latin typeface="Arial Rounded"/>
                <a:ea typeface="Arial Rounded"/>
                <a:cs typeface="Arial Rounded"/>
                <a:sym typeface="Arial Rounded"/>
              </a:defRPr>
            </a:lvl3pPr>
            <a:lvl4pPr indent="0" lvl="3" rtl="0">
              <a:spcBef>
                <a:spcPts val="0"/>
              </a:spcBef>
              <a:spcAft>
                <a:spcPts val="0"/>
              </a:spcAft>
              <a:buClr>
                <a:schemeClr val="accent1"/>
              </a:buClr>
              <a:buSzPts val="1100"/>
              <a:buFont typeface="Arial Rounded"/>
              <a:buNone/>
              <a:defRPr sz="1400">
                <a:solidFill>
                  <a:schemeClr val="accent1"/>
                </a:solidFill>
                <a:latin typeface="Arial Rounded"/>
                <a:ea typeface="Arial Rounded"/>
                <a:cs typeface="Arial Rounded"/>
                <a:sym typeface="Arial Rounded"/>
              </a:defRPr>
            </a:lvl4pPr>
            <a:lvl5pPr indent="0" lvl="4" rtl="0">
              <a:spcBef>
                <a:spcPts val="0"/>
              </a:spcBef>
              <a:spcAft>
                <a:spcPts val="0"/>
              </a:spcAft>
              <a:buClr>
                <a:schemeClr val="accent1"/>
              </a:buClr>
              <a:buSzPts val="1100"/>
              <a:buFont typeface="Arial Rounded"/>
              <a:buNone/>
              <a:defRPr sz="1400">
                <a:solidFill>
                  <a:schemeClr val="accent1"/>
                </a:solidFill>
                <a:latin typeface="Arial Rounded"/>
                <a:ea typeface="Arial Rounded"/>
                <a:cs typeface="Arial Rounded"/>
                <a:sym typeface="Arial Rounded"/>
              </a:defRPr>
            </a:lvl5pPr>
            <a:lvl6pPr indent="0" lvl="5" rtl="0">
              <a:spcBef>
                <a:spcPts val="0"/>
              </a:spcBef>
              <a:spcAft>
                <a:spcPts val="0"/>
              </a:spcAft>
              <a:buClr>
                <a:schemeClr val="accent1"/>
              </a:buClr>
              <a:buSzPts val="1100"/>
              <a:buFont typeface="Arial Rounded"/>
              <a:buNone/>
              <a:defRPr sz="1400">
                <a:solidFill>
                  <a:schemeClr val="accent1"/>
                </a:solidFill>
                <a:latin typeface="Arial Rounded"/>
                <a:ea typeface="Arial Rounded"/>
                <a:cs typeface="Arial Rounded"/>
                <a:sym typeface="Arial Rounded"/>
              </a:defRPr>
            </a:lvl6pPr>
            <a:lvl7pPr indent="0" lvl="6" rtl="0">
              <a:spcBef>
                <a:spcPts val="0"/>
              </a:spcBef>
              <a:spcAft>
                <a:spcPts val="0"/>
              </a:spcAft>
              <a:buClr>
                <a:schemeClr val="accent1"/>
              </a:buClr>
              <a:buSzPts val="1100"/>
              <a:buFont typeface="Arial Rounded"/>
              <a:buNone/>
              <a:defRPr sz="1400">
                <a:solidFill>
                  <a:schemeClr val="accent1"/>
                </a:solidFill>
                <a:latin typeface="Arial Rounded"/>
                <a:ea typeface="Arial Rounded"/>
                <a:cs typeface="Arial Rounded"/>
                <a:sym typeface="Arial Rounded"/>
              </a:defRPr>
            </a:lvl7pPr>
            <a:lvl8pPr indent="0" lvl="7" rtl="0">
              <a:spcBef>
                <a:spcPts val="0"/>
              </a:spcBef>
              <a:spcAft>
                <a:spcPts val="0"/>
              </a:spcAft>
              <a:buClr>
                <a:schemeClr val="accent1"/>
              </a:buClr>
              <a:buSzPts val="1100"/>
              <a:buFont typeface="Arial Rounded"/>
              <a:buNone/>
              <a:defRPr sz="1400">
                <a:solidFill>
                  <a:schemeClr val="accent1"/>
                </a:solidFill>
                <a:latin typeface="Arial Rounded"/>
                <a:ea typeface="Arial Rounded"/>
                <a:cs typeface="Arial Rounded"/>
                <a:sym typeface="Arial Rounded"/>
              </a:defRPr>
            </a:lvl8pPr>
            <a:lvl9pPr indent="0" lvl="8" rtl="0">
              <a:spcBef>
                <a:spcPts val="0"/>
              </a:spcBef>
              <a:spcAft>
                <a:spcPts val="0"/>
              </a:spcAft>
              <a:buClr>
                <a:schemeClr val="accent1"/>
              </a:buClr>
              <a:buSzPts val="1100"/>
              <a:buFont typeface="Arial Rounded"/>
              <a:buNone/>
              <a:defRPr sz="1400">
                <a:solidFill>
                  <a:schemeClr val="accent1"/>
                </a:solidFill>
                <a:latin typeface="Arial Rounded"/>
                <a:ea typeface="Arial Rounded"/>
                <a:cs typeface="Arial Rounded"/>
                <a:sym typeface="Arial Rounded"/>
              </a:defRPr>
            </a:lvl9pPr>
          </a:lstStyle>
          <a:p/>
        </p:txBody>
      </p:sp>
      <p:sp>
        <p:nvSpPr>
          <p:cNvPr id="1078" name="Google Shape;1078;p189"/>
          <p:cNvSpPr txBox="1"/>
          <p:nvPr>
            <p:ph idx="1" type="body"/>
          </p:nvPr>
        </p:nvSpPr>
        <p:spPr>
          <a:xfrm>
            <a:off x="323850" y="1094625"/>
            <a:ext cx="8493600" cy="39480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15000"/>
              </a:lnSpc>
              <a:spcBef>
                <a:spcPts val="8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1pPr>
            <a:lvl2pPr indent="-342900" lvl="1" marL="914400" marR="0" rtl="0" algn="l">
              <a:lnSpc>
                <a:spcPct val="115000"/>
              </a:lnSpc>
              <a:spcBef>
                <a:spcPts val="400"/>
              </a:spcBef>
              <a:spcAft>
                <a:spcPts val="0"/>
              </a:spcAft>
              <a:buClr>
                <a:schemeClr val="dk1"/>
              </a:buClr>
              <a:buSzPts val="1800"/>
              <a:buFont typeface="Open Sans"/>
              <a:buChar char="•"/>
              <a:defRPr i="0" sz="1800" u="none" cap="none" strike="noStrike">
                <a:solidFill>
                  <a:schemeClr val="dk1"/>
                </a:solidFill>
                <a:latin typeface="Open Sans"/>
                <a:ea typeface="Open Sans"/>
                <a:cs typeface="Open Sans"/>
                <a:sym typeface="Open Sans"/>
              </a:defRPr>
            </a:lvl2pPr>
            <a:lvl3pPr indent="-323850" lvl="2" marL="1371600" marR="0" rtl="0" algn="l">
              <a:lnSpc>
                <a:spcPct val="115000"/>
              </a:lnSpc>
              <a:spcBef>
                <a:spcPts val="400"/>
              </a:spcBef>
              <a:spcAft>
                <a:spcPts val="0"/>
              </a:spcAft>
              <a:buClr>
                <a:schemeClr val="dk1"/>
              </a:buClr>
              <a:buSzPts val="1500"/>
              <a:buFont typeface="Open Sans"/>
              <a:buChar char="•"/>
              <a:defRPr i="0" sz="1500" u="none" cap="none" strike="noStrike">
                <a:solidFill>
                  <a:schemeClr val="dk1"/>
                </a:solidFill>
                <a:latin typeface="Open Sans"/>
                <a:ea typeface="Open Sans"/>
                <a:cs typeface="Open Sans"/>
                <a:sym typeface="Open Sans"/>
              </a:defRPr>
            </a:lvl3pPr>
            <a:lvl4pPr indent="-317500" lvl="3" marL="1828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4pPr>
            <a:lvl5pPr indent="-317500" lvl="4" marL="22860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5pPr>
            <a:lvl6pPr indent="-317500" lvl="5" marL="27432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6pPr>
            <a:lvl7pPr indent="-317500" lvl="6" marL="32004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7pPr>
            <a:lvl8pPr indent="-317500" lvl="7" marL="36576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8pPr>
            <a:lvl9pPr indent="-317500" lvl="8" marL="4114800" marR="0" rtl="0" algn="l">
              <a:lnSpc>
                <a:spcPct val="115000"/>
              </a:lnSpc>
              <a:spcBef>
                <a:spcPts val="400"/>
              </a:spcBef>
              <a:spcAft>
                <a:spcPts val="0"/>
              </a:spcAft>
              <a:buClr>
                <a:schemeClr val="dk1"/>
              </a:buClr>
              <a:buSzPts val="1400"/>
              <a:buFont typeface="Open Sans"/>
              <a:buChar char="•"/>
              <a:defRPr i="0" sz="1400" u="none" cap="none" strike="noStrike">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 id="2147483868" r:id="rId37"/>
    <p:sldLayoutId id="2147483869" r:id="rId38"/>
    <p:sldLayoutId id="2147483870" r:id="rId39"/>
    <p:sldLayoutId id="2147483871" r:id="rId40"/>
    <p:sldLayoutId id="2147483872" r:id="rId41"/>
    <p:sldLayoutId id="2147483873" r:id="rId42"/>
    <p:sldLayoutId id="2147483874" r:id="rId43"/>
    <p:sldLayoutId id="2147483875" r:id="rId44"/>
    <p:sldLayoutId id="2147483876" r:id="rId45"/>
    <p:sldLayoutId id="2147483877" r:id="rId46"/>
    <p:sldLayoutId id="2147483878" r:id="rId47"/>
    <p:sldLayoutId id="2147483879" r:id="rId48"/>
    <p:sldLayoutId id="2147483880" r:id="rId49"/>
    <p:sldLayoutId id="2147483881" r:id="rId50"/>
    <p:sldLayoutId id="2147483882" r:id="rId51"/>
    <p:sldLayoutId id="2147483883" r:id="rId52"/>
    <p:sldLayoutId id="2147483884" r:id="rId53"/>
    <p:sldLayoutId id="2147483885" r:id="rId54"/>
    <p:sldLayoutId id="2147483886" r:id="rId55"/>
    <p:sldLayoutId id="2147483887" r:id="rId56"/>
    <p:sldLayoutId id="2147483888" r:id="rId57"/>
    <p:sldLayoutId id="2147483889" r:id="rId58"/>
    <p:sldLayoutId id="2147483890" r:id="rId59"/>
    <p:sldLayoutId id="2147483891" r:id="rId6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hyperlink" Target="https://creativecommons.org/licenses/by/4.0/" TargetMode="External"/><Relationship Id="rId4" Type="http://schemas.openxmlformats.org/officeDocument/2006/relationships/image" Target="../media/image70.png"/><Relationship Id="rId9" Type="http://schemas.openxmlformats.org/officeDocument/2006/relationships/hyperlink" Target="https://kurzlinks.de/v4n4" TargetMode="External"/><Relationship Id="rId5" Type="http://schemas.openxmlformats.org/officeDocument/2006/relationships/hyperlink" Target="http://creativecommons.org/licenses/by/4.0/" TargetMode="External"/><Relationship Id="rId6" Type="http://schemas.openxmlformats.org/officeDocument/2006/relationships/hyperlink" Target="http://creativecommons.org/licenses/by/4.0/" TargetMode="External"/><Relationship Id="rId7" Type="http://schemas.openxmlformats.org/officeDocument/2006/relationships/hyperlink" Target="https://its.jointly.info/" TargetMode="External"/><Relationship Id="rId8" Type="http://schemas.openxmlformats.org/officeDocument/2006/relationships/hyperlink" Target="https://edu-sharing.net" TargetMode="External"/><Relationship Id="rId10" Type="http://schemas.openxmlformats.org/officeDocument/2006/relationships/image" Target="../media/image7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1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 Id="rId3" Type="http://schemas.openxmlformats.org/officeDocument/2006/relationships/image" Target="../media/image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2.xml"/><Relationship Id="rId3" Type="http://schemas.openxmlformats.org/officeDocument/2006/relationships/image" Target="../media/image1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3.xml"/><Relationship Id="rId3" Type="http://schemas.openxmlformats.org/officeDocument/2006/relationships/image" Target="../media/image1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4.xml"/><Relationship Id="rId3" Type="http://schemas.openxmlformats.org/officeDocument/2006/relationships/image" Target="../media/image1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5.xml"/><Relationship Id="rId3" Type="http://schemas.openxmlformats.org/officeDocument/2006/relationships/image" Target="../media/image125.png"/><Relationship Id="rId4" Type="http://schemas.openxmlformats.org/officeDocument/2006/relationships/image" Target="../media/image131.png"/><Relationship Id="rId5" Type="http://schemas.openxmlformats.org/officeDocument/2006/relationships/image" Target="../media/image1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6.xml"/><Relationship Id="rId3" Type="http://schemas.openxmlformats.org/officeDocument/2006/relationships/image" Target="../media/image1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7.xml"/><Relationship Id="rId3" Type="http://schemas.openxmlformats.org/officeDocument/2006/relationships/image" Target="../media/image1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8.xml"/><Relationship Id="rId3" Type="http://schemas.openxmlformats.org/officeDocument/2006/relationships/image" Target="../media/image1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9.xml"/><Relationship Id="rId3" Type="http://schemas.openxmlformats.org/officeDocument/2006/relationships/image" Target="../media/image1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 Id="rId3" Type="http://schemas.openxmlformats.org/officeDocument/2006/relationships/image" Target="../media/image7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20.xml"/><Relationship Id="rId3" Type="http://schemas.openxmlformats.org/officeDocument/2006/relationships/image" Target="../media/image1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21.xml"/><Relationship Id="rId3" Type="http://schemas.openxmlformats.org/officeDocument/2006/relationships/image" Target="../media/image1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22.xml"/><Relationship Id="rId3" Type="http://schemas.openxmlformats.org/officeDocument/2006/relationships/image" Target="../media/image1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23.xml"/><Relationship Id="rId3" Type="http://schemas.openxmlformats.org/officeDocument/2006/relationships/image" Target="../media/image1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24.xml"/><Relationship Id="rId3" Type="http://schemas.openxmlformats.org/officeDocument/2006/relationships/image" Target="../media/image134.jp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25.xml"/><Relationship Id="rId3" Type="http://schemas.openxmlformats.org/officeDocument/2006/relationships/image" Target="../media/image1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26.xml"/><Relationship Id="rId3" Type="http://schemas.openxmlformats.org/officeDocument/2006/relationships/image" Target="../media/image1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27.xml"/><Relationship Id="rId3" Type="http://schemas.openxmlformats.org/officeDocument/2006/relationships/image" Target="../media/image1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8.xml"/><Relationship Id="rId3" Type="http://schemas.openxmlformats.org/officeDocument/2006/relationships/image" Target="../media/image7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135.png"/><Relationship Id="rId4" Type="http://schemas.openxmlformats.org/officeDocument/2006/relationships/image" Target="../media/image1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xml"/><Relationship Id="rId3" Type="http://schemas.openxmlformats.org/officeDocument/2006/relationships/image" Target="../media/image88.png"/><Relationship Id="rId4" Type="http://schemas.openxmlformats.org/officeDocument/2006/relationships/image" Target="../media/image75.png"/><Relationship Id="rId5" Type="http://schemas.openxmlformats.org/officeDocument/2006/relationships/image" Target="../media/image79.png"/><Relationship Id="rId6" Type="http://schemas.openxmlformats.org/officeDocument/2006/relationships/image" Target="../media/image76.png"/><Relationship Id="rId7" Type="http://schemas.openxmlformats.org/officeDocument/2006/relationships/image" Target="../media/image8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image" Target="../media/image1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 Id="rId3" Type="http://schemas.openxmlformats.org/officeDocument/2006/relationships/image" Target="../media/image138.png"/><Relationship Id="rId4" Type="http://schemas.openxmlformats.org/officeDocument/2006/relationships/image" Target="../media/image1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2.xml"/><Relationship Id="rId3"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143.png"/><Relationship Id="rId4" Type="http://schemas.openxmlformats.org/officeDocument/2006/relationships/image" Target="../media/image1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34.xml"/><Relationship Id="rId3" Type="http://schemas.openxmlformats.org/officeDocument/2006/relationships/image" Target="../media/image1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5.xml"/><Relationship Id="rId3"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 Id="rId3" Type="http://schemas.openxmlformats.org/officeDocument/2006/relationships/image" Target="../media/image140.png"/><Relationship Id="rId4" Type="http://schemas.openxmlformats.org/officeDocument/2006/relationships/image" Target="../media/image142.png"/><Relationship Id="rId5" Type="http://schemas.openxmlformats.org/officeDocument/2006/relationships/image" Target="../media/image139.png"/><Relationship Id="rId6" Type="http://schemas.openxmlformats.org/officeDocument/2006/relationships/image" Target="../media/image1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37.xml"/><Relationship Id="rId3" Type="http://schemas.openxmlformats.org/officeDocument/2006/relationships/image" Target="../media/image158.png"/><Relationship Id="rId4" Type="http://schemas.openxmlformats.org/officeDocument/2006/relationships/image" Target="../media/image162.png"/><Relationship Id="rId5" Type="http://schemas.openxmlformats.org/officeDocument/2006/relationships/image" Target="../media/image1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38.xml"/><Relationship Id="rId3" Type="http://schemas.openxmlformats.org/officeDocument/2006/relationships/image" Target="../media/image1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39.xml"/><Relationship Id="rId3" Type="http://schemas.openxmlformats.org/officeDocument/2006/relationships/image" Target="../media/image1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xml"/><Relationship Id="rId3" Type="http://schemas.openxmlformats.org/officeDocument/2006/relationships/image" Target="../media/image75.png"/><Relationship Id="rId4" Type="http://schemas.openxmlformats.org/officeDocument/2006/relationships/image" Target="../media/image7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40.xml"/><Relationship Id="rId3" Type="http://schemas.openxmlformats.org/officeDocument/2006/relationships/image" Target="../media/image1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1.xml"/><Relationship Id="rId3"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42.xml"/><Relationship Id="rId3" Type="http://schemas.openxmlformats.org/officeDocument/2006/relationships/image" Target="../media/image159.png"/><Relationship Id="rId4" Type="http://schemas.openxmlformats.org/officeDocument/2006/relationships/image" Target="../media/image1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43.xml"/><Relationship Id="rId3" Type="http://schemas.openxmlformats.org/officeDocument/2006/relationships/image" Target="../media/image156.png"/><Relationship Id="rId4" Type="http://schemas.openxmlformats.org/officeDocument/2006/relationships/hyperlink" Target="https://kurzlinks.de/c8jy" TargetMode="External"/><Relationship Id="rId5" Type="http://schemas.openxmlformats.org/officeDocument/2006/relationships/image" Target="../media/image157.png"/><Relationship Id="rId6" Type="http://schemas.openxmlformats.org/officeDocument/2006/relationships/image" Target="../media/image1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44.xml"/><Relationship Id="rId3" Type="http://schemas.openxmlformats.org/officeDocument/2006/relationships/image" Target="../media/image108.png"/><Relationship Id="rId4" Type="http://schemas.openxmlformats.org/officeDocument/2006/relationships/image" Target="../media/image104.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3.png"/><Relationship Id="rId8" Type="http://schemas.openxmlformats.org/officeDocument/2006/relationships/image" Target="../media/image1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5.xml"/><Relationship Id="rId3"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xml"/><Relationship Id="rId3" Type="http://schemas.openxmlformats.org/officeDocument/2006/relationships/image" Target="../media/image81.png"/><Relationship Id="rId4" Type="http://schemas.openxmlformats.org/officeDocument/2006/relationships/image" Target="../media/image87.png"/><Relationship Id="rId9" Type="http://schemas.openxmlformats.org/officeDocument/2006/relationships/image" Target="../media/image85.png"/><Relationship Id="rId5" Type="http://schemas.openxmlformats.org/officeDocument/2006/relationships/image" Target="../media/image84.png"/><Relationship Id="rId6" Type="http://schemas.openxmlformats.org/officeDocument/2006/relationships/image" Target="../media/image100.png"/><Relationship Id="rId7" Type="http://schemas.openxmlformats.org/officeDocument/2006/relationships/image" Target="../media/image105.png"/><Relationship Id="rId8" Type="http://schemas.openxmlformats.org/officeDocument/2006/relationships/image" Target="../media/image93.png"/><Relationship Id="rId11" Type="http://schemas.openxmlformats.org/officeDocument/2006/relationships/image" Target="../media/image91.png"/><Relationship Id="rId10"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xml"/><Relationship Id="rId3" Type="http://schemas.openxmlformats.org/officeDocument/2006/relationships/image" Target="../media/image92.png"/><Relationship Id="rId4" Type="http://schemas.openxmlformats.org/officeDocument/2006/relationships/image" Target="../media/image89.png"/><Relationship Id="rId5" Type="http://schemas.openxmlformats.org/officeDocument/2006/relationships/image" Target="../media/image94.png"/><Relationship Id="rId6" Type="http://schemas.openxmlformats.org/officeDocument/2006/relationships/image" Target="../media/image97.png"/><Relationship Id="rId7" Type="http://schemas.openxmlformats.org/officeDocument/2006/relationships/image" Target="../media/image9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xml"/><Relationship Id="rId3" Type="http://schemas.openxmlformats.org/officeDocument/2006/relationships/image" Target="../media/image108.png"/><Relationship Id="rId4" Type="http://schemas.openxmlformats.org/officeDocument/2006/relationships/image" Target="../media/image104.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3.png"/><Relationship Id="rId8" Type="http://schemas.openxmlformats.org/officeDocument/2006/relationships/image" Target="../media/image1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8.xml"/><Relationship Id="rId3" Type="http://schemas.openxmlformats.org/officeDocument/2006/relationships/image" Target="../media/image122.png"/><Relationship Id="rId4" Type="http://schemas.openxmlformats.org/officeDocument/2006/relationships/image" Target="../media/image109.png"/><Relationship Id="rId9" Type="http://schemas.openxmlformats.org/officeDocument/2006/relationships/image" Target="../media/image116.png"/><Relationship Id="rId5" Type="http://schemas.openxmlformats.org/officeDocument/2006/relationships/image" Target="../media/image127.png"/><Relationship Id="rId6" Type="http://schemas.openxmlformats.org/officeDocument/2006/relationships/image" Target="../media/image92.png"/><Relationship Id="rId7" Type="http://schemas.openxmlformats.org/officeDocument/2006/relationships/image" Target="../media/image89.png"/><Relationship Id="rId8" Type="http://schemas.openxmlformats.org/officeDocument/2006/relationships/image" Target="../media/image9.png"/><Relationship Id="rId11" Type="http://schemas.openxmlformats.org/officeDocument/2006/relationships/image" Target="../media/image119.png"/><Relationship Id="rId10" Type="http://schemas.openxmlformats.org/officeDocument/2006/relationships/image" Target="../media/image1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9.xml"/><Relationship Id="rId3" Type="http://schemas.openxmlformats.org/officeDocument/2006/relationships/image" Target="../media/image114.png"/><Relationship Id="rId4" Type="http://schemas.openxmlformats.org/officeDocument/2006/relationships/image" Target="../media/image117.png"/><Relationship Id="rId5"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p250"/>
          <p:cNvSpPr txBox="1"/>
          <p:nvPr>
            <p:ph type="ctrTitle"/>
          </p:nvPr>
        </p:nvSpPr>
        <p:spPr>
          <a:xfrm>
            <a:off x="626550" y="1055116"/>
            <a:ext cx="8043300" cy="188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de" sz="2400">
                <a:solidFill>
                  <a:schemeClr val="accent4"/>
                </a:solidFill>
              </a:rPr>
              <a:t>OERinfo Fachtag</a:t>
            </a:r>
            <a:endParaRPr b="1" sz="2400">
              <a:solidFill>
                <a:schemeClr val="accent4"/>
              </a:solidFill>
            </a:endParaRPr>
          </a:p>
          <a:p>
            <a:pPr indent="0" lvl="0" marL="0" rtl="0" algn="l">
              <a:spcBef>
                <a:spcPts val="0"/>
              </a:spcBef>
              <a:spcAft>
                <a:spcPts val="0"/>
              </a:spcAft>
              <a:buNone/>
            </a:pPr>
            <a:r>
              <a:rPr b="1" lang="de" sz="2400"/>
              <a:t>Sammeln, Kuratieren und Verbreiten von hochwertigen Bildungsmaterialien</a:t>
            </a:r>
            <a:endParaRPr b="1" sz="2400"/>
          </a:p>
          <a:p>
            <a:pPr indent="0" lvl="0" marL="0" rtl="0" algn="l">
              <a:spcBef>
                <a:spcPts val="0"/>
              </a:spcBef>
              <a:spcAft>
                <a:spcPts val="0"/>
              </a:spcAft>
              <a:buNone/>
            </a:pPr>
            <a:r>
              <a:t/>
            </a:r>
            <a:endParaRPr b="1" sz="2400"/>
          </a:p>
        </p:txBody>
      </p:sp>
      <p:sp>
        <p:nvSpPr>
          <p:cNvPr id="1426" name="Google Shape;1426;p250"/>
          <p:cNvSpPr txBox="1"/>
          <p:nvPr>
            <p:ph idx="1" type="subTitle"/>
          </p:nvPr>
        </p:nvSpPr>
        <p:spPr>
          <a:xfrm>
            <a:off x="610475" y="2473845"/>
            <a:ext cx="7266600" cy="5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a:solidFill>
                  <a:schemeClr val="dk2"/>
                </a:solidFill>
              </a:rPr>
              <a:t>07</a:t>
            </a:r>
            <a:r>
              <a:rPr lang="de">
                <a:solidFill>
                  <a:schemeClr val="dk2"/>
                </a:solidFill>
              </a:rPr>
              <a:t>.10.2024 </a:t>
            </a:r>
            <a:endParaRPr>
              <a:solidFill>
                <a:schemeClr val="dk2"/>
              </a:solidFill>
            </a:endParaRPr>
          </a:p>
        </p:txBody>
      </p:sp>
      <p:pic>
        <p:nvPicPr>
          <p:cNvPr id="1427" name="Google Shape;1427;p250">
            <a:hlinkClick r:id="rId3"/>
          </p:cNvPr>
          <p:cNvPicPr preferRelativeResize="0"/>
          <p:nvPr/>
        </p:nvPicPr>
        <p:blipFill>
          <a:blip r:embed="rId4">
            <a:alphaModFix amt="16000"/>
          </a:blip>
          <a:stretch>
            <a:fillRect/>
          </a:stretch>
        </p:blipFill>
        <p:spPr>
          <a:xfrm>
            <a:off x="6241" y="3807847"/>
            <a:ext cx="838200" cy="295275"/>
          </a:xfrm>
          <a:prstGeom prst="rect">
            <a:avLst/>
          </a:prstGeom>
          <a:noFill/>
          <a:ln>
            <a:noFill/>
          </a:ln>
        </p:spPr>
      </p:pic>
      <p:sp>
        <p:nvSpPr>
          <p:cNvPr id="1428" name="Google Shape;1428;p250"/>
          <p:cNvSpPr txBox="1"/>
          <p:nvPr/>
        </p:nvSpPr>
        <p:spPr>
          <a:xfrm>
            <a:off x="855750" y="3773102"/>
            <a:ext cx="7684500" cy="38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de" sz="700">
                <a:solidFill>
                  <a:srgbClr val="B7B7B7"/>
                </a:solidFill>
              </a:rPr>
              <a:t>Die Inhalte dieser Präsentation stehen soweit rechtlich erlaubt und nicht anders ausgezeichnet </a:t>
            </a:r>
            <a:endParaRPr sz="700">
              <a:solidFill>
                <a:srgbClr val="B7B7B7"/>
              </a:solidFill>
            </a:endParaRPr>
          </a:p>
          <a:p>
            <a:pPr indent="0" lvl="0" marL="0" marR="0" rtl="0" algn="l">
              <a:lnSpc>
                <a:spcPct val="100000"/>
              </a:lnSpc>
              <a:spcBef>
                <a:spcPts val="0"/>
              </a:spcBef>
              <a:spcAft>
                <a:spcPts val="0"/>
              </a:spcAft>
              <a:buNone/>
            </a:pPr>
            <a:r>
              <a:rPr lang="de" sz="700">
                <a:solidFill>
                  <a:srgbClr val="B7B7B7"/>
                </a:solidFill>
              </a:rPr>
              <a:t>unter der</a:t>
            </a:r>
            <a:r>
              <a:rPr lang="de" sz="700">
                <a:solidFill>
                  <a:srgbClr val="B7B7B7"/>
                </a:solidFill>
                <a:uFill>
                  <a:noFill/>
                </a:uFill>
                <a:hlinkClick r:id="rId5">
                  <a:extLst>
                    <a:ext uri="{A12FA001-AC4F-418D-AE19-62706E023703}">
                      <ahyp:hlinkClr val="tx"/>
                    </a:ext>
                  </a:extLst>
                </a:hlinkClick>
              </a:rPr>
              <a:t> </a:t>
            </a:r>
            <a:r>
              <a:rPr lang="de" sz="700" u="sng">
                <a:solidFill>
                  <a:srgbClr val="B7B7B7"/>
                </a:solidFill>
                <a:hlinkClick r:id="rId6">
                  <a:extLst>
                    <a:ext uri="{A12FA001-AC4F-418D-AE19-62706E023703}">
                      <ahyp:hlinkClr val="tx"/>
                    </a:ext>
                  </a:extLst>
                </a:hlinkClick>
              </a:rPr>
              <a:t>CC BY 4.0-Lizenz</a:t>
            </a:r>
            <a:r>
              <a:rPr lang="de" sz="700">
                <a:solidFill>
                  <a:srgbClr val="B7B7B7"/>
                </a:solidFill>
              </a:rPr>
              <a:t>. Der Name der Urheberin soll bei einer Weiterverwendung wie folgt genannt werden: </a:t>
            </a:r>
            <a:r>
              <a:rPr i="1" lang="de" sz="700" u="sng">
                <a:solidFill>
                  <a:schemeClr val="hlink"/>
                </a:solidFill>
                <a:hlinkClick r:id="rId7"/>
              </a:rPr>
              <a:t>https://its.jointly.info/</a:t>
            </a:r>
            <a:r>
              <a:rPr i="1" lang="de" sz="700">
                <a:solidFill>
                  <a:srgbClr val="B7B7B7"/>
                </a:solidFill>
              </a:rPr>
              <a:t> und </a:t>
            </a:r>
            <a:r>
              <a:rPr i="1" lang="de" sz="700" u="sng">
                <a:solidFill>
                  <a:schemeClr val="hlink"/>
                </a:solidFill>
                <a:hlinkClick r:id="rId8"/>
              </a:rPr>
              <a:t>https://edu-sharing.net</a:t>
            </a:r>
            <a:r>
              <a:rPr i="1" lang="de" sz="700">
                <a:solidFill>
                  <a:srgbClr val="B7B7B7"/>
                </a:solidFill>
              </a:rPr>
              <a:t> </a:t>
            </a:r>
            <a:endParaRPr sz="700">
              <a:solidFill>
                <a:srgbClr val="B7B7B7"/>
              </a:solidFill>
            </a:endParaRPr>
          </a:p>
        </p:txBody>
      </p:sp>
      <p:sp>
        <p:nvSpPr>
          <p:cNvPr id="1429" name="Google Shape;1429;p250"/>
          <p:cNvSpPr txBox="1"/>
          <p:nvPr/>
        </p:nvSpPr>
        <p:spPr>
          <a:xfrm>
            <a:off x="862834" y="3630795"/>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 sz="1000" u="sng">
                <a:solidFill>
                  <a:schemeClr val="hlink"/>
                </a:solidFill>
                <a:highlight>
                  <a:srgbClr val="FFFFFF"/>
                </a:highlight>
                <a:latin typeface="Source Sans Pro"/>
                <a:ea typeface="Source Sans Pro"/>
                <a:cs typeface="Source Sans Pro"/>
                <a:sym typeface="Source Sans Pro"/>
                <a:hlinkClick r:id="rId9"/>
              </a:rPr>
              <a:t>https://kurzlinks.de/es-wlo-folien </a:t>
            </a:r>
            <a:endParaRPr b="1" sz="1300">
              <a:solidFill>
                <a:srgbClr val="3CA6EE"/>
              </a:solidFill>
            </a:endParaRPr>
          </a:p>
        </p:txBody>
      </p:sp>
      <p:pic>
        <p:nvPicPr>
          <p:cNvPr id="1430" name="Google Shape;1430;p250"/>
          <p:cNvPicPr preferRelativeResize="0"/>
          <p:nvPr/>
        </p:nvPicPr>
        <p:blipFill>
          <a:blip r:embed="rId10">
            <a:alphaModFix/>
          </a:blip>
          <a:stretch>
            <a:fillRect/>
          </a:stretch>
        </p:blipFill>
        <p:spPr>
          <a:xfrm>
            <a:off x="7239000" y="2064500"/>
            <a:ext cx="1905000" cy="1905000"/>
          </a:xfrm>
          <a:prstGeom prst="rect">
            <a:avLst/>
          </a:prstGeom>
          <a:noFill/>
          <a:ln>
            <a:noFill/>
          </a:ln>
        </p:spPr>
      </p:pic>
      <p:sp>
        <p:nvSpPr>
          <p:cNvPr id="1431" name="Google Shape;1431;p250"/>
          <p:cNvSpPr txBox="1"/>
          <p:nvPr/>
        </p:nvSpPr>
        <p:spPr>
          <a:xfrm>
            <a:off x="667125" y="527025"/>
            <a:ext cx="6424500" cy="5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de" sz="2000">
                <a:solidFill>
                  <a:schemeClr val="accent3"/>
                </a:solidFill>
                <a:latin typeface="Montserrat"/>
                <a:ea typeface="Montserrat"/>
                <a:cs typeface="Montserrat"/>
                <a:sym typeface="Montserrat"/>
              </a:rPr>
              <a:t>Niels Winkelmann, DigiLog.blog, @aen_weh</a:t>
            </a:r>
            <a:endParaRPr b="1" sz="2000">
              <a:solidFill>
                <a:schemeClr val="accent3"/>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p259"/>
          <p:cNvSpPr txBox="1"/>
          <p:nvPr/>
        </p:nvSpPr>
        <p:spPr>
          <a:xfrm>
            <a:off x="2332900" y="3126650"/>
            <a:ext cx="5728200" cy="825900"/>
          </a:xfrm>
          <a:prstGeom prst="rect">
            <a:avLst/>
          </a:prstGeom>
          <a:no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500"/>
              </a:spcAft>
              <a:buNone/>
            </a:pPr>
            <a:r>
              <a:rPr lang="de" sz="2000">
                <a:solidFill>
                  <a:srgbClr val="4F4F5B"/>
                </a:solidFill>
                <a:latin typeface="Montserrat"/>
                <a:ea typeface="Montserrat"/>
                <a:cs typeface="Montserrat"/>
                <a:sym typeface="Montserrat"/>
              </a:rPr>
              <a:t>Angebot von </a:t>
            </a:r>
            <a:r>
              <a:rPr b="1" lang="de" sz="2000">
                <a:solidFill>
                  <a:srgbClr val="003B7C"/>
                </a:solidFill>
                <a:latin typeface="Montserrat"/>
                <a:ea typeface="Montserrat"/>
                <a:cs typeface="Montserrat"/>
                <a:sym typeface="Montserrat"/>
              </a:rPr>
              <a:t>WL</a:t>
            </a:r>
            <a:r>
              <a:rPr b="1" lang="de" sz="2000">
                <a:solidFill>
                  <a:srgbClr val="E94A70"/>
                </a:solidFill>
                <a:latin typeface="Montserrat"/>
                <a:ea typeface="Montserrat"/>
                <a:cs typeface="Montserrat"/>
                <a:sym typeface="Montserrat"/>
              </a:rPr>
              <a:t>O</a:t>
            </a:r>
            <a:r>
              <a:rPr lang="de" sz="2000">
                <a:solidFill>
                  <a:srgbClr val="003B7C"/>
                </a:solidFill>
                <a:latin typeface="Montserrat"/>
                <a:ea typeface="Montserrat"/>
                <a:cs typeface="Montserrat"/>
                <a:sym typeface="Montserrat"/>
              </a:rPr>
              <a:t> </a:t>
            </a:r>
            <a:r>
              <a:rPr lang="de" sz="2000">
                <a:solidFill>
                  <a:srgbClr val="4F4F5B"/>
                </a:solidFill>
                <a:latin typeface="Montserrat"/>
                <a:ea typeface="Montserrat"/>
                <a:cs typeface="Montserrat"/>
                <a:sym typeface="Montserrat"/>
              </a:rPr>
              <a:t>in der eigenen Lernplattform nutzen</a:t>
            </a:r>
            <a:endParaRPr b="1" sz="1200">
              <a:solidFill>
                <a:srgbClr val="E94A70"/>
              </a:solidFill>
              <a:latin typeface="Montserrat"/>
              <a:ea typeface="Montserrat"/>
              <a:cs typeface="Montserrat"/>
              <a:sym typeface="Montserrat"/>
            </a:endParaRPr>
          </a:p>
        </p:txBody>
      </p:sp>
      <p:pic>
        <p:nvPicPr>
          <p:cNvPr id="1627" name="Google Shape;1627;p259"/>
          <p:cNvPicPr preferRelativeResize="0"/>
          <p:nvPr/>
        </p:nvPicPr>
        <p:blipFill>
          <a:blip r:embed="rId3">
            <a:alphaModFix/>
          </a:blip>
          <a:stretch>
            <a:fillRect/>
          </a:stretch>
        </p:blipFill>
        <p:spPr>
          <a:xfrm>
            <a:off x="460375" y="688325"/>
            <a:ext cx="8223252" cy="2164225"/>
          </a:xfrm>
          <a:prstGeom prst="rect">
            <a:avLst/>
          </a:prstGeom>
          <a:noFill/>
          <a:ln>
            <a:noFill/>
          </a:ln>
        </p:spPr>
      </p:pic>
      <p:sp>
        <p:nvSpPr>
          <p:cNvPr id="1628" name="Google Shape;1628;p259"/>
          <p:cNvSpPr txBox="1"/>
          <p:nvPr/>
        </p:nvSpPr>
        <p:spPr>
          <a:xfrm>
            <a:off x="-76300" y="-15825"/>
            <a:ext cx="5312100" cy="775500"/>
          </a:xfrm>
          <a:prstGeom prst="rect">
            <a:avLst/>
          </a:prstGeom>
          <a:noFill/>
          <a:ln>
            <a:noFill/>
          </a:ln>
        </p:spPr>
        <p:txBody>
          <a:bodyPr anchorCtr="0" anchor="t" bIns="91425" lIns="378000" spcFirstLastPara="1" rIns="91425" wrap="square" tIns="248400">
            <a:noAutofit/>
          </a:bodyPr>
          <a:lstStyle/>
          <a:p>
            <a:pPr indent="0" lvl="0" marL="0" rtl="0" algn="l">
              <a:lnSpc>
                <a:spcPct val="90000"/>
              </a:lnSpc>
              <a:spcBef>
                <a:spcPts val="0"/>
              </a:spcBef>
              <a:spcAft>
                <a:spcPts val="1000"/>
              </a:spcAft>
              <a:buNone/>
            </a:pPr>
            <a:r>
              <a:rPr lang="de" sz="3300">
                <a:solidFill>
                  <a:srgbClr val="4F4F5B"/>
                </a:solidFill>
                <a:latin typeface="Montserrat Light"/>
                <a:ea typeface="Montserrat Light"/>
                <a:cs typeface="Montserrat Light"/>
                <a:sym typeface="Montserrat Light"/>
              </a:rPr>
              <a:t>Plattform Plug-ins</a:t>
            </a:r>
            <a:endParaRPr sz="3300">
              <a:solidFill>
                <a:srgbClr val="4F4F5B"/>
              </a:solidFill>
              <a:latin typeface="Montserrat Light"/>
              <a:ea typeface="Montserrat Light"/>
              <a:cs typeface="Montserrat Light"/>
              <a:sym typeface="Montserrat Light"/>
            </a:endParaRPr>
          </a:p>
        </p:txBody>
      </p:sp>
      <p:sp>
        <p:nvSpPr>
          <p:cNvPr id="1629" name="Google Shape;1629;p259"/>
          <p:cNvSpPr/>
          <p:nvPr/>
        </p:nvSpPr>
        <p:spPr>
          <a:xfrm>
            <a:off x="7332200" y="4032675"/>
            <a:ext cx="1310100" cy="992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59"/>
          <p:cNvSpPr txBox="1"/>
          <p:nvPr/>
        </p:nvSpPr>
        <p:spPr>
          <a:xfrm>
            <a:off x="2332900" y="3952575"/>
            <a:ext cx="5365800" cy="992100"/>
          </a:xfrm>
          <a:prstGeom prst="rect">
            <a:avLst/>
          </a:prstGeom>
          <a:no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500"/>
              </a:spcAft>
              <a:buNone/>
            </a:pPr>
            <a:r>
              <a:rPr lang="de" sz="2000">
                <a:solidFill>
                  <a:schemeClr val="dk2"/>
                </a:solidFill>
                <a:latin typeface="Montserrat"/>
                <a:ea typeface="Montserrat"/>
                <a:cs typeface="Montserrat"/>
                <a:sym typeface="Montserrat"/>
              </a:rPr>
              <a:t>Vielzahl von </a:t>
            </a:r>
            <a:r>
              <a:rPr b="1" lang="de" sz="2000">
                <a:solidFill>
                  <a:schemeClr val="accent3"/>
                </a:solidFill>
                <a:latin typeface="Montserrat"/>
                <a:ea typeface="Montserrat"/>
                <a:cs typeface="Montserrat"/>
                <a:sym typeface="Montserrat"/>
              </a:rPr>
              <a:t>Plug-in</a:t>
            </a:r>
            <a:r>
              <a:rPr lang="de" sz="2000">
                <a:solidFill>
                  <a:schemeClr val="dk2"/>
                </a:solidFill>
                <a:latin typeface="Montserrat"/>
                <a:ea typeface="Montserrat"/>
                <a:cs typeface="Montserrat"/>
                <a:sym typeface="Montserrat"/>
              </a:rPr>
              <a:t>-Angeboten: </a:t>
            </a:r>
            <a:br>
              <a:rPr lang="de" sz="1200">
                <a:solidFill>
                  <a:schemeClr val="dk2"/>
                </a:solidFill>
                <a:latin typeface="Montserrat SemiBold"/>
                <a:ea typeface="Montserrat SemiBold"/>
                <a:cs typeface="Montserrat SemiBold"/>
                <a:sym typeface="Montserrat SemiBold"/>
              </a:rPr>
            </a:br>
            <a:r>
              <a:rPr b="1" lang="de" sz="1200">
                <a:solidFill>
                  <a:schemeClr val="accent5"/>
                </a:solidFill>
                <a:latin typeface="Montserrat"/>
                <a:ea typeface="Montserrat"/>
                <a:cs typeface="Montserrat"/>
                <a:sym typeface="Montserrat"/>
              </a:rPr>
              <a:t>Moodle, ILIAS, OpenOlat, Opal, Mahara, WordPress, Typo3, MediaWiki, Onyx, OnlyOffice</a:t>
            </a:r>
            <a:endParaRPr b="1" sz="1200">
              <a:solidFill>
                <a:schemeClr val="accent5"/>
              </a:solidFill>
              <a:latin typeface="Montserrat"/>
              <a:ea typeface="Montserrat"/>
              <a:cs typeface="Montserrat"/>
              <a:sym typeface="Montserrat"/>
            </a:endParaRPr>
          </a:p>
        </p:txBody>
      </p:sp>
      <p:sp>
        <p:nvSpPr>
          <p:cNvPr id="1631" name="Google Shape;1631;p259"/>
          <p:cNvSpPr/>
          <p:nvPr/>
        </p:nvSpPr>
        <p:spPr>
          <a:xfrm>
            <a:off x="1858300" y="3200400"/>
            <a:ext cx="474600" cy="228600"/>
          </a:xfrm>
          <a:prstGeom prst="rightArrow">
            <a:avLst>
              <a:gd fmla="val 50000" name="adj1"/>
              <a:gd fmla="val 500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59"/>
          <p:cNvSpPr/>
          <p:nvPr/>
        </p:nvSpPr>
        <p:spPr>
          <a:xfrm>
            <a:off x="1858300" y="4077925"/>
            <a:ext cx="474600" cy="228600"/>
          </a:xfrm>
          <a:prstGeom prst="rightArrow">
            <a:avLst>
              <a:gd fmla="val 50000" name="adj1"/>
              <a:gd fmla="val 5000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227F"/>
        </a:solidFill>
      </p:bgPr>
    </p:bg>
    <p:spTree>
      <p:nvGrpSpPr>
        <p:cNvPr id="1636" name="Shape 1636"/>
        <p:cNvGrpSpPr/>
        <p:nvPr/>
      </p:nvGrpSpPr>
      <p:grpSpPr>
        <a:xfrm>
          <a:off x="0" y="0"/>
          <a:ext cx="0" cy="0"/>
          <a:chOff x="0" y="0"/>
          <a:chExt cx="0" cy="0"/>
        </a:xfrm>
      </p:grpSpPr>
      <p:sp>
        <p:nvSpPr>
          <p:cNvPr id="1637" name="Google Shape;1637;p260"/>
          <p:cNvSpPr txBox="1"/>
          <p:nvPr>
            <p:ph type="ctrTitle"/>
          </p:nvPr>
        </p:nvSpPr>
        <p:spPr>
          <a:xfrm>
            <a:off x="550350" y="1533400"/>
            <a:ext cx="8043300" cy="192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lt1"/>
                </a:solidFill>
                <a:latin typeface="Montserrat Light"/>
                <a:ea typeface="Montserrat Light"/>
                <a:cs typeface="Montserrat Light"/>
                <a:sym typeface="Montserrat Light"/>
              </a:rPr>
              <a:t>» </a:t>
            </a:r>
            <a:r>
              <a:rPr lang="de">
                <a:latin typeface="Montserrat Light"/>
                <a:ea typeface="Montserrat Light"/>
                <a:cs typeface="Montserrat Light"/>
                <a:sym typeface="Montserrat Light"/>
              </a:rPr>
              <a:t>Veränderung durch KI</a:t>
            </a:r>
            <a:r>
              <a:rPr lang="de">
                <a:latin typeface="Montserrat Light"/>
                <a:ea typeface="Montserrat Light"/>
                <a:cs typeface="Montserrat Light"/>
                <a:sym typeface="Montserrat Light"/>
              </a:rPr>
              <a:t> </a:t>
            </a:r>
            <a:r>
              <a:rPr lang="de">
                <a:solidFill>
                  <a:schemeClr val="lt1"/>
                </a:solidFill>
                <a:latin typeface="Montserrat Light"/>
                <a:ea typeface="Montserrat Light"/>
                <a:cs typeface="Montserrat Light"/>
                <a:sym typeface="Montserrat Light"/>
              </a:rPr>
              <a:t>«</a:t>
            </a:r>
            <a:endParaRPr>
              <a:latin typeface="Montserrat Light"/>
              <a:ea typeface="Montserrat Light"/>
              <a:cs typeface="Montserrat Light"/>
              <a:sym typeface="Montserrat Light"/>
            </a:endParaRPr>
          </a:p>
        </p:txBody>
      </p:sp>
      <p:pic>
        <p:nvPicPr>
          <p:cNvPr id="1638" name="Google Shape;1638;p260"/>
          <p:cNvPicPr preferRelativeResize="0"/>
          <p:nvPr/>
        </p:nvPicPr>
        <p:blipFill>
          <a:blip r:embed="rId3">
            <a:alphaModFix/>
          </a:blip>
          <a:stretch>
            <a:fillRect/>
          </a:stretch>
        </p:blipFill>
        <p:spPr>
          <a:xfrm>
            <a:off x="7694672" y="1825178"/>
            <a:ext cx="356301" cy="3563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2" name="Shape 1642"/>
        <p:cNvGrpSpPr/>
        <p:nvPr/>
      </p:nvGrpSpPr>
      <p:grpSpPr>
        <a:xfrm>
          <a:off x="0" y="0"/>
          <a:ext cx="0" cy="0"/>
          <a:chOff x="0" y="0"/>
          <a:chExt cx="0" cy="0"/>
        </a:xfrm>
      </p:grpSpPr>
      <p:pic>
        <p:nvPicPr>
          <p:cNvPr id="1643" name="Google Shape;1643;p261"/>
          <p:cNvPicPr preferRelativeResize="0"/>
          <p:nvPr/>
        </p:nvPicPr>
        <p:blipFill>
          <a:blip r:embed="rId3">
            <a:alphaModFix/>
          </a:blip>
          <a:stretch>
            <a:fillRect/>
          </a:stretch>
        </p:blipFill>
        <p:spPr>
          <a:xfrm>
            <a:off x="-76200" y="0"/>
            <a:ext cx="9362425" cy="5143499"/>
          </a:xfrm>
          <a:prstGeom prst="rect">
            <a:avLst/>
          </a:prstGeom>
          <a:noFill/>
          <a:ln>
            <a:noFill/>
          </a:ln>
        </p:spPr>
      </p:pic>
      <p:sp>
        <p:nvSpPr>
          <p:cNvPr id="1644" name="Google Shape;1644;p261"/>
          <p:cNvSpPr txBox="1"/>
          <p:nvPr/>
        </p:nvSpPr>
        <p:spPr>
          <a:xfrm>
            <a:off x="78525" y="65225"/>
            <a:ext cx="7244700" cy="1468800"/>
          </a:xfrm>
          <a:prstGeom prst="rect">
            <a:avLst/>
          </a:prstGeom>
          <a:solidFill>
            <a:schemeClr val="lt1"/>
          </a:solidFill>
          <a:ln>
            <a:noFill/>
          </a:ln>
        </p:spPr>
        <p:txBody>
          <a:bodyPr anchorCtr="0" anchor="t" bIns="91425" lIns="378000" spcFirstLastPara="1" rIns="91425" wrap="square" tIns="248400">
            <a:noAutofit/>
          </a:bodyPr>
          <a:lstStyle/>
          <a:p>
            <a:pPr indent="0" lvl="0" marL="0" marR="0" rtl="0" algn="l">
              <a:lnSpc>
                <a:spcPct val="90000"/>
              </a:lnSpc>
              <a:spcBef>
                <a:spcPts val="0"/>
              </a:spcBef>
              <a:spcAft>
                <a:spcPts val="0"/>
              </a:spcAft>
              <a:buNone/>
            </a:pPr>
            <a:r>
              <a:t/>
            </a:r>
            <a:endParaRPr sz="400">
              <a:solidFill>
                <a:srgbClr val="003B7C"/>
              </a:solidFill>
              <a:latin typeface="Montserrat Light"/>
              <a:ea typeface="Montserrat Light"/>
              <a:cs typeface="Montserrat Light"/>
              <a:sym typeface="Montserrat Light"/>
            </a:endParaRPr>
          </a:p>
          <a:p>
            <a:pPr indent="0" lvl="0" marL="0" marR="0" rtl="0" algn="l">
              <a:lnSpc>
                <a:spcPct val="90000"/>
              </a:lnSpc>
              <a:spcBef>
                <a:spcPts val="1000"/>
              </a:spcBef>
              <a:spcAft>
                <a:spcPts val="0"/>
              </a:spcAft>
              <a:buNone/>
            </a:pPr>
            <a:r>
              <a:rPr lang="de" sz="2800">
                <a:solidFill>
                  <a:srgbClr val="003B7C"/>
                </a:solidFill>
                <a:latin typeface="Montserrat Light"/>
                <a:ea typeface="Montserrat Light"/>
                <a:cs typeface="Montserrat Light"/>
                <a:sym typeface="Montserrat Light"/>
              </a:rPr>
              <a:t>Im Internet und Bildungsnetzen</a:t>
            </a:r>
            <a:endParaRPr sz="2800">
              <a:solidFill>
                <a:srgbClr val="003B7C"/>
              </a:solidFill>
              <a:latin typeface="Montserrat Light"/>
              <a:ea typeface="Montserrat Light"/>
              <a:cs typeface="Montserrat Light"/>
              <a:sym typeface="Montserrat Light"/>
            </a:endParaRPr>
          </a:p>
          <a:p>
            <a:pPr indent="0" lvl="0" marL="0" marR="0" rtl="0" algn="l">
              <a:lnSpc>
                <a:spcPct val="90000"/>
              </a:lnSpc>
              <a:spcBef>
                <a:spcPts val="1000"/>
              </a:spcBef>
              <a:spcAft>
                <a:spcPts val="1000"/>
              </a:spcAft>
              <a:buNone/>
            </a:pPr>
            <a:r>
              <a:rPr lang="de" sz="2800">
                <a:solidFill>
                  <a:srgbClr val="003B7C"/>
                </a:solidFill>
                <a:latin typeface="Montserrat Light"/>
                <a:ea typeface="Montserrat Light"/>
                <a:cs typeface="Montserrat Light"/>
                <a:sym typeface="Montserrat Light"/>
              </a:rPr>
              <a:t>gibt es unzählige Inhalte</a:t>
            </a:r>
            <a:endParaRPr sz="2800">
              <a:solidFill>
                <a:srgbClr val="003B7C"/>
              </a:solidFill>
              <a:latin typeface="Montserrat Light"/>
              <a:ea typeface="Montserrat Light"/>
              <a:cs typeface="Montserrat Light"/>
              <a:sym typeface="Montserrat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8" name="Shape 1648"/>
        <p:cNvGrpSpPr/>
        <p:nvPr/>
      </p:nvGrpSpPr>
      <p:grpSpPr>
        <a:xfrm>
          <a:off x="0" y="0"/>
          <a:ext cx="0" cy="0"/>
          <a:chOff x="0" y="0"/>
          <a:chExt cx="0" cy="0"/>
        </a:xfrm>
      </p:grpSpPr>
      <p:pic>
        <p:nvPicPr>
          <p:cNvPr id="1649" name="Google Shape;1649;p262"/>
          <p:cNvPicPr preferRelativeResize="0"/>
          <p:nvPr/>
        </p:nvPicPr>
        <p:blipFill>
          <a:blip r:embed="rId3">
            <a:alphaModFix/>
          </a:blip>
          <a:stretch>
            <a:fillRect/>
          </a:stretch>
        </p:blipFill>
        <p:spPr>
          <a:xfrm>
            <a:off x="-33150" y="-1"/>
            <a:ext cx="9362439" cy="5143499"/>
          </a:xfrm>
          <a:prstGeom prst="rect">
            <a:avLst/>
          </a:prstGeom>
          <a:noFill/>
          <a:ln>
            <a:noFill/>
          </a:ln>
        </p:spPr>
      </p:pic>
      <p:sp>
        <p:nvSpPr>
          <p:cNvPr id="1650" name="Google Shape;1650;p262"/>
          <p:cNvSpPr txBox="1"/>
          <p:nvPr/>
        </p:nvSpPr>
        <p:spPr>
          <a:xfrm>
            <a:off x="78525" y="65225"/>
            <a:ext cx="7244700" cy="1468800"/>
          </a:xfrm>
          <a:prstGeom prst="rect">
            <a:avLst/>
          </a:prstGeom>
          <a:solidFill>
            <a:schemeClr val="lt1"/>
          </a:solidFill>
          <a:ln>
            <a:noFill/>
          </a:ln>
        </p:spPr>
        <p:txBody>
          <a:bodyPr anchorCtr="0" anchor="t" bIns="91425" lIns="378000" spcFirstLastPara="1" rIns="91425" wrap="square" tIns="248400">
            <a:noAutofit/>
          </a:bodyPr>
          <a:lstStyle/>
          <a:p>
            <a:pPr indent="0" lvl="0" marL="0" marR="0" rtl="0" algn="l">
              <a:lnSpc>
                <a:spcPct val="90000"/>
              </a:lnSpc>
              <a:spcBef>
                <a:spcPts val="0"/>
              </a:spcBef>
              <a:spcAft>
                <a:spcPts val="0"/>
              </a:spcAft>
              <a:buNone/>
            </a:pPr>
            <a:r>
              <a:t/>
            </a:r>
            <a:endParaRPr sz="400">
              <a:solidFill>
                <a:srgbClr val="003B7C"/>
              </a:solidFill>
              <a:latin typeface="Montserrat Light"/>
              <a:ea typeface="Montserrat Light"/>
              <a:cs typeface="Montserrat Light"/>
              <a:sym typeface="Montserrat Light"/>
            </a:endParaRPr>
          </a:p>
          <a:p>
            <a:pPr indent="0" lvl="0" marL="0" marR="0" rtl="0" algn="l">
              <a:lnSpc>
                <a:spcPct val="90000"/>
              </a:lnSpc>
              <a:spcBef>
                <a:spcPts val="1000"/>
              </a:spcBef>
              <a:spcAft>
                <a:spcPts val="1000"/>
              </a:spcAft>
              <a:buNone/>
            </a:pPr>
            <a:r>
              <a:rPr lang="de" sz="2800">
                <a:solidFill>
                  <a:srgbClr val="003B7C"/>
                </a:solidFill>
                <a:latin typeface="Montserrat Light"/>
                <a:ea typeface="Montserrat Light"/>
                <a:cs typeface="Montserrat Light"/>
                <a:sym typeface="Montserrat Light"/>
              </a:rPr>
              <a:t>…Bildungsinhalte verschiedenster Art…</a:t>
            </a:r>
            <a:endParaRPr sz="2800">
              <a:solidFill>
                <a:srgbClr val="003B7C"/>
              </a:solidFill>
              <a:latin typeface="Montserrat Light"/>
              <a:ea typeface="Montserrat Light"/>
              <a:cs typeface="Montserrat Light"/>
              <a:sym typeface="Montserrat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pic>
        <p:nvPicPr>
          <p:cNvPr id="1655" name="Google Shape;1655;p263"/>
          <p:cNvPicPr preferRelativeResize="0"/>
          <p:nvPr/>
        </p:nvPicPr>
        <p:blipFill>
          <a:blip r:embed="rId3">
            <a:alphaModFix/>
          </a:blip>
          <a:stretch>
            <a:fillRect/>
          </a:stretch>
        </p:blipFill>
        <p:spPr>
          <a:xfrm>
            <a:off x="-49267" y="0"/>
            <a:ext cx="9362434" cy="5143499"/>
          </a:xfrm>
          <a:prstGeom prst="rect">
            <a:avLst/>
          </a:prstGeom>
          <a:noFill/>
          <a:ln>
            <a:noFill/>
          </a:ln>
        </p:spPr>
      </p:pic>
      <p:sp>
        <p:nvSpPr>
          <p:cNvPr id="1656" name="Google Shape;1656;p263"/>
          <p:cNvSpPr txBox="1"/>
          <p:nvPr/>
        </p:nvSpPr>
        <p:spPr>
          <a:xfrm>
            <a:off x="78525" y="65225"/>
            <a:ext cx="7244700" cy="1468800"/>
          </a:xfrm>
          <a:prstGeom prst="rect">
            <a:avLst/>
          </a:prstGeom>
          <a:solidFill>
            <a:schemeClr val="lt1"/>
          </a:solidFill>
          <a:ln>
            <a:noFill/>
          </a:ln>
        </p:spPr>
        <p:txBody>
          <a:bodyPr anchorCtr="0" anchor="t" bIns="91425" lIns="378000" spcFirstLastPara="1" rIns="91425" wrap="square" tIns="248400">
            <a:noAutofit/>
          </a:bodyPr>
          <a:lstStyle/>
          <a:p>
            <a:pPr indent="0" lvl="0" marL="0" marR="0" rtl="0" algn="l">
              <a:lnSpc>
                <a:spcPct val="115000"/>
              </a:lnSpc>
              <a:spcBef>
                <a:spcPts val="0"/>
              </a:spcBef>
              <a:spcAft>
                <a:spcPts val="0"/>
              </a:spcAft>
              <a:buNone/>
            </a:pPr>
            <a:r>
              <a:t/>
            </a:r>
            <a:endParaRPr sz="400">
              <a:solidFill>
                <a:srgbClr val="003B7C"/>
              </a:solidFill>
              <a:latin typeface="Montserrat Light"/>
              <a:ea typeface="Montserrat Light"/>
              <a:cs typeface="Montserrat Light"/>
              <a:sym typeface="Montserrat Light"/>
            </a:endParaRPr>
          </a:p>
          <a:p>
            <a:pPr indent="0" lvl="0" marL="0" marR="0" rtl="0" algn="l">
              <a:lnSpc>
                <a:spcPct val="115000"/>
              </a:lnSpc>
              <a:spcBef>
                <a:spcPts val="1000"/>
              </a:spcBef>
              <a:spcAft>
                <a:spcPts val="1000"/>
              </a:spcAft>
              <a:buNone/>
            </a:pPr>
            <a:r>
              <a:rPr lang="de" sz="2800">
                <a:solidFill>
                  <a:srgbClr val="003B7C"/>
                </a:solidFill>
                <a:latin typeface="Montserrat Light"/>
                <a:ea typeface="Montserrat Light"/>
                <a:cs typeface="Montserrat Light"/>
                <a:sym typeface="Montserrat Light"/>
              </a:rPr>
              <a:t>Damit sie gefunden werden brauchen sie gute…</a:t>
            </a:r>
            <a:endParaRPr sz="2800">
              <a:solidFill>
                <a:srgbClr val="003B7C"/>
              </a:solidFill>
              <a:latin typeface="Montserrat Light"/>
              <a:ea typeface="Montserrat Light"/>
              <a:cs typeface="Montserrat Light"/>
              <a:sym typeface="Montserrat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0" name="Shape 1660"/>
        <p:cNvGrpSpPr/>
        <p:nvPr/>
      </p:nvGrpSpPr>
      <p:grpSpPr>
        <a:xfrm>
          <a:off x="0" y="0"/>
          <a:ext cx="0" cy="0"/>
          <a:chOff x="0" y="0"/>
          <a:chExt cx="0" cy="0"/>
        </a:xfrm>
      </p:grpSpPr>
      <p:pic>
        <p:nvPicPr>
          <p:cNvPr id="1661" name="Google Shape;1661;p264"/>
          <p:cNvPicPr preferRelativeResize="0"/>
          <p:nvPr/>
        </p:nvPicPr>
        <p:blipFill>
          <a:blip r:embed="rId3">
            <a:alphaModFix/>
          </a:blip>
          <a:stretch>
            <a:fillRect/>
          </a:stretch>
        </p:blipFill>
        <p:spPr>
          <a:xfrm>
            <a:off x="-49267" y="0"/>
            <a:ext cx="9362434" cy="5143499"/>
          </a:xfrm>
          <a:prstGeom prst="rect">
            <a:avLst/>
          </a:prstGeom>
          <a:noFill/>
          <a:ln>
            <a:noFill/>
          </a:ln>
        </p:spPr>
      </p:pic>
      <p:cxnSp>
        <p:nvCxnSpPr>
          <p:cNvPr id="1662" name="Google Shape;1662;p264"/>
          <p:cNvCxnSpPr>
            <a:stCxn id="1663" idx="2"/>
          </p:cNvCxnSpPr>
          <p:nvPr/>
        </p:nvCxnSpPr>
        <p:spPr>
          <a:xfrm>
            <a:off x="2125750" y="2767175"/>
            <a:ext cx="0" cy="1018200"/>
          </a:xfrm>
          <a:prstGeom prst="straightConnector1">
            <a:avLst/>
          </a:prstGeom>
          <a:noFill/>
          <a:ln cap="flat" cmpd="sng" w="38100">
            <a:solidFill>
              <a:srgbClr val="029CDF"/>
            </a:solidFill>
            <a:prstDash val="solid"/>
            <a:round/>
            <a:headEnd len="med" w="med" type="none"/>
            <a:tailEnd len="med" w="med" type="none"/>
          </a:ln>
        </p:spPr>
      </p:cxnSp>
      <p:pic>
        <p:nvPicPr>
          <p:cNvPr id="1664" name="Google Shape;1664;p264"/>
          <p:cNvPicPr preferRelativeResize="0"/>
          <p:nvPr/>
        </p:nvPicPr>
        <p:blipFill>
          <a:blip r:embed="rId4">
            <a:alphaModFix/>
          </a:blip>
          <a:stretch>
            <a:fillRect/>
          </a:stretch>
        </p:blipFill>
        <p:spPr>
          <a:xfrm>
            <a:off x="928169" y="0"/>
            <a:ext cx="2107675" cy="2756450"/>
          </a:xfrm>
          <a:prstGeom prst="rect">
            <a:avLst/>
          </a:prstGeom>
          <a:noFill/>
          <a:ln cap="flat" cmpd="sng" w="9525">
            <a:solidFill>
              <a:schemeClr val="accent1"/>
            </a:solidFill>
            <a:prstDash val="solid"/>
            <a:round/>
            <a:headEnd len="sm" w="sm" type="none"/>
            <a:tailEnd len="sm" w="sm" type="none"/>
          </a:ln>
        </p:spPr>
      </p:pic>
      <p:sp>
        <p:nvSpPr>
          <p:cNvPr id="1665" name="Google Shape;1665;p264"/>
          <p:cNvSpPr txBox="1"/>
          <p:nvPr/>
        </p:nvSpPr>
        <p:spPr>
          <a:xfrm>
            <a:off x="3753375" y="1369550"/>
            <a:ext cx="3707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accent3"/>
              </a:solidFill>
              <a:latin typeface="Open Sans"/>
              <a:ea typeface="Open Sans"/>
              <a:cs typeface="Open Sans"/>
              <a:sym typeface="Open Sans"/>
            </a:endParaRPr>
          </a:p>
        </p:txBody>
      </p:sp>
      <p:pic>
        <p:nvPicPr>
          <p:cNvPr id="1666" name="Google Shape;1666;p264"/>
          <p:cNvPicPr preferRelativeResize="0"/>
          <p:nvPr/>
        </p:nvPicPr>
        <p:blipFill>
          <a:blip r:embed="rId5">
            <a:alphaModFix/>
          </a:blip>
          <a:stretch>
            <a:fillRect/>
          </a:stretch>
        </p:blipFill>
        <p:spPr>
          <a:xfrm>
            <a:off x="3157475" y="-1"/>
            <a:ext cx="3472451" cy="17468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0" name="Shape 1670"/>
        <p:cNvGrpSpPr/>
        <p:nvPr/>
      </p:nvGrpSpPr>
      <p:grpSpPr>
        <a:xfrm>
          <a:off x="0" y="0"/>
          <a:ext cx="0" cy="0"/>
          <a:chOff x="0" y="0"/>
          <a:chExt cx="0" cy="0"/>
        </a:xfrm>
      </p:grpSpPr>
      <p:pic>
        <p:nvPicPr>
          <p:cNvPr id="1671" name="Google Shape;1671;p265"/>
          <p:cNvPicPr preferRelativeResize="0"/>
          <p:nvPr/>
        </p:nvPicPr>
        <p:blipFill>
          <a:blip r:embed="rId3">
            <a:alphaModFix/>
          </a:blip>
          <a:stretch>
            <a:fillRect/>
          </a:stretch>
        </p:blipFill>
        <p:spPr>
          <a:xfrm>
            <a:off x="-49267" y="0"/>
            <a:ext cx="9362434"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5" name="Shape 1675"/>
        <p:cNvGrpSpPr/>
        <p:nvPr/>
      </p:nvGrpSpPr>
      <p:grpSpPr>
        <a:xfrm>
          <a:off x="0" y="0"/>
          <a:ext cx="0" cy="0"/>
          <a:chOff x="0" y="0"/>
          <a:chExt cx="0" cy="0"/>
        </a:xfrm>
      </p:grpSpPr>
      <p:pic>
        <p:nvPicPr>
          <p:cNvPr id="1676" name="Google Shape;1676;p266"/>
          <p:cNvPicPr preferRelativeResize="0"/>
          <p:nvPr/>
        </p:nvPicPr>
        <p:blipFill>
          <a:blip r:embed="rId3">
            <a:alphaModFix/>
          </a:blip>
          <a:stretch>
            <a:fillRect/>
          </a:stretch>
        </p:blipFill>
        <p:spPr>
          <a:xfrm>
            <a:off x="0" y="120004"/>
            <a:ext cx="9144002" cy="502349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0" name="Shape 1680"/>
        <p:cNvGrpSpPr/>
        <p:nvPr/>
      </p:nvGrpSpPr>
      <p:grpSpPr>
        <a:xfrm>
          <a:off x="0" y="0"/>
          <a:ext cx="0" cy="0"/>
          <a:chOff x="0" y="0"/>
          <a:chExt cx="0" cy="0"/>
        </a:xfrm>
      </p:grpSpPr>
      <p:pic>
        <p:nvPicPr>
          <p:cNvPr id="1681" name="Google Shape;1681;p267"/>
          <p:cNvPicPr preferRelativeResize="0"/>
          <p:nvPr/>
        </p:nvPicPr>
        <p:blipFill>
          <a:blip r:embed="rId3">
            <a:alphaModFix/>
          </a:blip>
          <a:stretch>
            <a:fillRect/>
          </a:stretch>
        </p:blipFill>
        <p:spPr>
          <a:xfrm>
            <a:off x="-32850" y="0"/>
            <a:ext cx="9362434" cy="5143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5" name="Shape 1685"/>
        <p:cNvGrpSpPr/>
        <p:nvPr/>
      </p:nvGrpSpPr>
      <p:grpSpPr>
        <a:xfrm>
          <a:off x="0" y="0"/>
          <a:ext cx="0" cy="0"/>
          <a:chOff x="0" y="0"/>
          <a:chExt cx="0" cy="0"/>
        </a:xfrm>
      </p:grpSpPr>
      <p:pic>
        <p:nvPicPr>
          <p:cNvPr id="1686" name="Google Shape;1686;p268"/>
          <p:cNvPicPr preferRelativeResize="0"/>
          <p:nvPr/>
        </p:nvPicPr>
        <p:blipFill>
          <a:blip r:embed="rId3">
            <a:alphaModFix/>
          </a:blip>
          <a:stretch>
            <a:fillRect/>
          </a:stretch>
        </p:blipFill>
        <p:spPr>
          <a:xfrm>
            <a:off x="0" y="0"/>
            <a:ext cx="9362434"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227F"/>
        </a:solidFill>
      </p:bgPr>
    </p:bg>
    <p:spTree>
      <p:nvGrpSpPr>
        <p:cNvPr id="1435" name="Shape 1435"/>
        <p:cNvGrpSpPr/>
        <p:nvPr/>
      </p:nvGrpSpPr>
      <p:grpSpPr>
        <a:xfrm>
          <a:off x="0" y="0"/>
          <a:ext cx="0" cy="0"/>
          <a:chOff x="0" y="0"/>
          <a:chExt cx="0" cy="0"/>
        </a:xfrm>
      </p:grpSpPr>
      <p:sp>
        <p:nvSpPr>
          <p:cNvPr id="1436" name="Google Shape;1436;p251"/>
          <p:cNvSpPr txBox="1"/>
          <p:nvPr>
            <p:ph type="ctrTitle"/>
          </p:nvPr>
        </p:nvSpPr>
        <p:spPr>
          <a:xfrm>
            <a:off x="550350" y="1533400"/>
            <a:ext cx="8043300" cy="192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lt1"/>
                </a:solidFill>
                <a:latin typeface="Montserrat Light"/>
                <a:ea typeface="Montserrat Light"/>
                <a:cs typeface="Montserrat Light"/>
                <a:sym typeface="Montserrat Light"/>
              </a:rPr>
              <a:t>» </a:t>
            </a:r>
            <a:r>
              <a:rPr lang="de">
                <a:latin typeface="Montserrat Light"/>
                <a:ea typeface="Montserrat Light"/>
                <a:cs typeface="Montserrat Light"/>
                <a:sym typeface="Montserrat Light"/>
              </a:rPr>
              <a:t>Was ist WLO? </a:t>
            </a:r>
            <a:r>
              <a:rPr lang="de">
                <a:solidFill>
                  <a:schemeClr val="lt1"/>
                </a:solidFill>
                <a:latin typeface="Montserrat Light"/>
                <a:ea typeface="Montserrat Light"/>
                <a:cs typeface="Montserrat Light"/>
                <a:sym typeface="Montserrat Light"/>
              </a:rPr>
              <a:t>«</a:t>
            </a:r>
            <a:endParaRPr>
              <a:latin typeface="Montserrat Light"/>
              <a:ea typeface="Montserrat Light"/>
              <a:cs typeface="Montserrat Light"/>
              <a:sym typeface="Montserrat Light"/>
            </a:endParaRPr>
          </a:p>
        </p:txBody>
      </p:sp>
      <p:pic>
        <p:nvPicPr>
          <p:cNvPr id="1437" name="Google Shape;1437;p251"/>
          <p:cNvPicPr preferRelativeResize="0"/>
          <p:nvPr/>
        </p:nvPicPr>
        <p:blipFill>
          <a:blip r:embed="rId3">
            <a:alphaModFix/>
          </a:blip>
          <a:stretch>
            <a:fillRect/>
          </a:stretch>
        </p:blipFill>
        <p:spPr>
          <a:xfrm>
            <a:off x="6094472" y="1825178"/>
            <a:ext cx="356301" cy="3563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pic>
        <p:nvPicPr>
          <p:cNvPr id="1691" name="Google Shape;1691;p269"/>
          <p:cNvPicPr preferRelativeResize="0"/>
          <p:nvPr/>
        </p:nvPicPr>
        <p:blipFill>
          <a:blip r:embed="rId3">
            <a:alphaModFix/>
          </a:blip>
          <a:stretch>
            <a:fillRect/>
          </a:stretch>
        </p:blipFill>
        <p:spPr>
          <a:xfrm>
            <a:off x="0" y="0"/>
            <a:ext cx="9362434" cy="5143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5" name="Shape 1695"/>
        <p:cNvGrpSpPr/>
        <p:nvPr/>
      </p:nvGrpSpPr>
      <p:grpSpPr>
        <a:xfrm>
          <a:off x="0" y="0"/>
          <a:ext cx="0" cy="0"/>
          <a:chOff x="0" y="0"/>
          <a:chExt cx="0" cy="0"/>
        </a:xfrm>
      </p:grpSpPr>
      <p:pic>
        <p:nvPicPr>
          <p:cNvPr id="1696" name="Google Shape;1696;p270"/>
          <p:cNvPicPr preferRelativeResize="0"/>
          <p:nvPr/>
        </p:nvPicPr>
        <p:blipFill>
          <a:blip r:embed="rId3">
            <a:alphaModFix/>
          </a:blip>
          <a:stretch>
            <a:fillRect/>
          </a:stretch>
        </p:blipFill>
        <p:spPr>
          <a:xfrm>
            <a:off x="0" y="0"/>
            <a:ext cx="9362434" cy="51434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pic>
        <p:nvPicPr>
          <p:cNvPr id="1701" name="Google Shape;1701;p271"/>
          <p:cNvPicPr preferRelativeResize="0"/>
          <p:nvPr/>
        </p:nvPicPr>
        <p:blipFill>
          <a:blip r:embed="rId3">
            <a:alphaModFix/>
          </a:blip>
          <a:stretch>
            <a:fillRect/>
          </a:stretch>
        </p:blipFill>
        <p:spPr>
          <a:xfrm>
            <a:off x="-76200" y="0"/>
            <a:ext cx="9362434"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5" name="Shape 1705"/>
        <p:cNvGrpSpPr/>
        <p:nvPr/>
      </p:nvGrpSpPr>
      <p:grpSpPr>
        <a:xfrm>
          <a:off x="0" y="0"/>
          <a:ext cx="0" cy="0"/>
          <a:chOff x="0" y="0"/>
          <a:chExt cx="0" cy="0"/>
        </a:xfrm>
      </p:grpSpPr>
      <p:pic>
        <p:nvPicPr>
          <p:cNvPr id="1706" name="Google Shape;1706;p272"/>
          <p:cNvPicPr preferRelativeResize="0"/>
          <p:nvPr/>
        </p:nvPicPr>
        <p:blipFill>
          <a:blip r:embed="rId3">
            <a:alphaModFix/>
          </a:blip>
          <a:stretch>
            <a:fillRect/>
          </a:stretch>
        </p:blipFill>
        <p:spPr>
          <a:xfrm>
            <a:off x="0" y="67350"/>
            <a:ext cx="9240852" cy="50761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0" name="Shape 1710"/>
        <p:cNvGrpSpPr/>
        <p:nvPr/>
      </p:nvGrpSpPr>
      <p:grpSpPr>
        <a:xfrm>
          <a:off x="0" y="0"/>
          <a:ext cx="0" cy="0"/>
          <a:chOff x="0" y="0"/>
          <a:chExt cx="0" cy="0"/>
        </a:xfrm>
      </p:grpSpPr>
      <p:pic>
        <p:nvPicPr>
          <p:cNvPr id="1711" name="Google Shape;1711;p273"/>
          <p:cNvPicPr preferRelativeResize="0"/>
          <p:nvPr/>
        </p:nvPicPr>
        <p:blipFill>
          <a:blip r:embed="rId3">
            <a:alphaModFix/>
          </a:blip>
          <a:stretch>
            <a:fillRect/>
          </a:stretch>
        </p:blipFill>
        <p:spPr>
          <a:xfrm>
            <a:off x="0" y="0"/>
            <a:ext cx="9141707" cy="5143500"/>
          </a:xfrm>
          <a:prstGeom prst="rect">
            <a:avLst/>
          </a:prstGeom>
          <a:noFill/>
          <a:ln>
            <a:noFill/>
          </a:ln>
        </p:spPr>
      </p:pic>
      <p:pic>
        <p:nvPicPr>
          <p:cNvPr id="1712" name="Google Shape;1712;p273"/>
          <p:cNvPicPr preferRelativeResize="0"/>
          <p:nvPr/>
        </p:nvPicPr>
        <p:blipFill>
          <a:blip r:embed="rId4">
            <a:alphaModFix amt="50000"/>
          </a:blip>
          <a:stretch>
            <a:fillRect/>
          </a:stretch>
        </p:blipFill>
        <p:spPr>
          <a:xfrm>
            <a:off x="7439400" y="361300"/>
            <a:ext cx="878673" cy="449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6" name="Shape 1716"/>
        <p:cNvGrpSpPr/>
        <p:nvPr/>
      </p:nvGrpSpPr>
      <p:grpSpPr>
        <a:xfrm>
          <a:off x="0" y="0"/>
          <a:ext cx="0" cy="0"/>
          <a:chOff x="0" y="0"/>
          <a:chExt cx="0" cy="0"/>
        </a:xfrm>
      </p:grpSpPr>
      <p:pic>
        <p:nvPicPr>
          <p:cNvPr id="1717" name="Google Shape;1717;p274"/>
          <p:cNvPicPr preferRelativeResize="0"/>
          <p:nvPr/>
        </p:nvPicPr>
        <p:blipFill>
          <a:blip r:embed="rId3">
            <a:alphaModFix/>
          </a:blip>
          <a:stretch>
            <a:fillRect/>
          </a:stretch>
        </p:blipFill>
        <p:spPr>
          <a:xfrm>
            <a:off x="0" y="70175"/>
            <a:ext cx="9234700" cy="5073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pic>
        <p:nvPicPr>
          <p:cNvPr id="1722" name="Google Shape;1722;p275"/>
          <p:cNvPicPr preferRelativeResize="0"/>
          <p:nvPr/>
        </p:nvPicPr>
        <p:blipFill>
          <a:blip r:embed="rId3">
            <a:alphaModFix/>
          </a:blip>
          <a:stretch>
            <a:fillRect/>
          </a:stretch>
        </p:blipFill>
        <p:spPr>
          <a:xfrm>
            <a:off x="0" y="79825"/>
            <a:ext cx="9217124" cy="5063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6" name="Shape 1726"/>
        <p:cNvGrpSpPr/>
        <p:nvPr/>
      </p:nvGrpSpPr>
      <p:grpSpPr>
        <a:xfrm>
          <a:off x="0" y="0"/>
          <a:ext cx="0" cy="0"/>
          <a:chOff x="0" y="0"/>
          <a:chExt cx="0" cy="0"/>
        </a:xfrm>
      </p:grpSpPr>
      <p:sp>
        <p:nvSpPr>
          <p:cNvPr id="1727" name="Google Shape;1727;p276"/>
          <p:cNvSpPr/>
          <p:nvPr/>
        </p:nvSpPr>
        <p:spPr>
          <a:xfrm>
            <a:off x="7332200" y="4032675"/>
            <a:ext cx="1310100" cy="992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76"/>
          <p:cNvSpPr txBox="1"/>
          <p:nvPr/>
        </p:nvSpPr>
        <p:spPr>
          <a:xfrm>
            <a:off x="-76300" y="-15825"/>
            <a:ext cx="5312100" cy="775500"/>
          </a:xfrm>
          <a:prstGeom prst="rect">
            <a:avLst/>
          </a:prstGeom>
          <a:noFill/>
          <a:ln>
            <a:noFill/>
          </a:ln>
        </p:spPr>
        <p:txBody>
          <a:bodyPr anchorCtr="0" anchor="t" bIns="91425" lIns="378000" spcFirstLastPara="1" rIns="91425" wrap="square" tIns="248400">
            <a:noAutofit/>
          </a:bodyPr>
          <a:lstStyle/>
          <a:p>
            <a:pPr indent="0" lvl="0" marL="0" rtl="0" algn="l">
              <a:lnSpc>
                <a:spcPct val="90000"/>
              </a:lnSpc>
              <a:spcBef>
                <a:spcPts val="0"/>
              </a:spcBef>
              <a:spcAft>
                <a:spcPts val="1000"/>
              </a:spcAft>
              <a:buNone/>
            </a:pPr>
            <a:r>
              <a:rPr lang="de" sz="3300">
                <a:solidFill>
                  <a:schemeClr val="accent3"/>
                </a:solidFill>
                <a:latin typeface="Montserrat Light"/>
                <a:ea typeface="Montserrat Light"/>
                <a:cs typeface="Montserrat Light"/>
                <a:sym typeface="Montserrat Light"/>
              </a:rPr>
              <a:t>Qualitätsprozess</a:t>
            </a:r>
            <a:endParaRPr sz="3300">
              <a:solidFill>
                <a:schemeClr val="accent3"/>
              </a:solidFill>
              <a:latin typeface="Montserrat Light"/>
              <a:ea typeface="Montserrat Light"/>
              <a:cs typeface="Montserrat Light"/>
              <a:sym typeface="Montserrat Light"/>
            </a:endParaRPr>
          </a:p>
        </p:txBody>
      </p:sp>
      <p:pic>
        <p:nvPicPr>
          <p:cNvPr id="1729" name="Google Shape;1729;p276"/>
          <p:cNvPicPr preferRelativeResize="0"/>
          <p:nvPr/>
        </p:nvPicPr>
        <p:blipFill rotWithShape="1">
          <a:blip r:embed="rId3">
            <a:alphaModFix/>
          </a:blip>
          <a:srcRect b="0" l="0" r="0" t="0"/>
          <a:stretch/>
        </p:blipFill>
        <p:spPr>
          <a:xfrm>
            <a:off x="774138" y="759675"/>
            <a:ext cx="7595725" cy="4168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227F"/>
        </a:solidFill>
      </p:bgPr>
    </p:bg>
    <p:spTree>
      <p:nvGrpSpPr>
        <p:cNvPr id="1733" name="Shape 1733"/>
        <p:cNvGrpSpPr/>
        <p:nvPr/>
      </p:nvGrpSpPr>
      <p:grpSpPr>
        <a:xfrm>
          <a:off x="0" y="0"/>
          <a:ext cx="0" cy="0"/>
          <a:chOff x="0" y="0"/>
          <a:chExt cx="0" cy="0"/>
        </a:xfrm>
      </p:grpSpPr>
      <p:sp>
        <p:nvSpPr>
          <p:cNvPr id="1734" name="Google Shape;1734;p277"/>
          <p:cNvSpPr txBox="1"/>
          <p:nvPr>
            <p:ph type="ctrTitle"/>
          </p:nvPr>
        </p:nvSpPr>
        <p:spPr>
          <a:xfrm>
            <a:off x="550350" y="1533400"/>
            <a:ext cx="8043300" cy="192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lt1"/>
                </a:solidFill>
                <a:latin typeface="Montserrat Light"/>
                <a:ea typeface="Montserrat Light"/>
                <a:cs typeface="Montserrat Light"/>
                <a:sym typeface="Montserrat Light"/>
              </a:rPr>
              <a:t>» </a:t>
            </a:r>
            <a:r>
              <a:rPr lang="de">
                <a:latin typeface="Montserrat Light"/>
                <a:ea typeface="Montserrat Light"/>
                <a:cs typeface="Montserrat Light"/>
                <a:sym typeface="Montserrat Light"/>
              </a:rPr>
              <a:t>Beteiligungsmöglichkeiten</a:t>
            </a:r>
            <a:r>
              <a:rPr lang="de">
                <a:latin typeface="Montserrat Light"/>
                <a:ea typeface="Montserrat Light"/>
                <a:cs typeface="Montserrat Light"/>
                <a:sym typeface="Montserrat Light"/>
              </a:rPr>
              <a:t> </a:t>
            </a:r>
            <a:r>
              <a:rPr lang="de">
                <a:solidFill>
                  <a:schemeClr val="lt1"/>
                </a:solidFill>
                <a:latin typeface="Montserrat Light"/>
                <a:ea typeface="Montserrat Light"/>
                <a:cs typeface="Montserrat Light"/>
                <a:sym typeface="Montserrat Light"/>
              </a:rPr>
              <a:t>«</a:t>
            </a:r>
            <a:endParaRPr>
              <a:solidFill>
                <a:schemeClr val="lt1"/>
              </a:solidFill>
              <a:latin typeface="Montserrat Light"/>
              <a:ea typeface="Montserrat Light"/>
              <a:cs typeface="Montserrat Light"/>
              <a:sym typeface="Montserrat Light"/>
            </a:endParaRPr>
          </a:p>
          <a:p>
            <a:pPr indent="0" lvl="0" marL="0" rtl="0" algn="r">
              <a:spcBef>
                <a:spcPts val="0"/>
              </a:spcBef>
              <a:spcAft>
                <a:spcPts val="0"/>
              </a:spcAft>
              <a:buNone/>
            </a:pPr>
            <a:r>
              <a:rPr lang="de" sz="2500">
                <a:solidFill>
                  <a:schemeClr val="lt1"/>
                </a:solidFill>
                <a:latin typeface="Montserrat Light"/>
                <a:ea typeface="Montserrat Light"/>
                <a:cs typeface="Montserrat Light"/>
                <a:sym typeface="Montserrat Light"/>
              </a:rPr>
              <a:t>als Einzelperson</a:t>
            </a:r>
            <a:endParaRPr sz="2500">
              <a:solidFill>
                <a:schemeClr val="lt1"/>
              </a:solidFill>
              <a:latin typeface="Montserrat Light"/>
              <a:ea typeface="Montserrat Light"/>
              <a:cs typeface="Montserrat Light"/>
              <a:sym typeface="Montserrat Light"/>
            </a:endParaRPr>
          </a:p>
        </p:txBody>
      </p:sp>
      <p:pic>
        <p:nvPicPr>
          <p:cNvPr id="1735" name="Google Shape;1735;p277"/>
          <p:cNvPicPr preferRelativeResize="0"/>
          <p:nvPr/>
        </p:nvPicPr>
        <p:blipFill>
          <a:blip r:embed="rId3">
            <a:alphaModFix/>
          </a:blip>
          <a:stretch>
            <a:fillRect/>
          </a:stretch>
        </p:blipFill>
        <p:spPr>
          <a:xfrm>
            <a:off x="8304272" y="1825178"/>
            <a:ext cx="356301" cy="3563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9" name="Shape 1739"/>
        <p:cNvGrpSpPr/>
        <p:nvPr/>
      </p:nvGrpSpPr>
      <p:grpSpPr>
        <a:xfrm>
          <a:off x="0" y="0"/>
          <a:ext cx="0" cy="0"/>
          <a:chOff x="0" y="0"/>
          <a:chExt cx="0" cy="0"/>
        </a:xfrm>
      </p:grpSpPr>
      <p:pic>
        <p:nvPicPr>
          <p:cNvPr id="1740" name="Google Shape;1740;p278"/>
          <p:cNvPicPr preferRelativeResize="0"/>
          <p:nvPr/>
        </p:nvPicPr>
        <p:blipFill>
          <a:blip r:embed="rId3">
            <a:alphaModFix/>
          </a:blip>
          <a:stretch>
            <a:fillRect/>
          </a:stretch>
        </p:blipFill>
        <p:spPr>
          <a:xfrm>
            <a:off x="152375" y="499825"/>
            <a:ext cx="4828563" cy="3950225"/>
          </a:xfrm>
          <a:prstGeom prst="rect">
            <a:avLst/>
          </a:prstGeom>
          <a:noFill/>
          <a:ln>
            <a:noFill/>
          </a:ln>
        </p:spPr>
      </p:pic>
      <p:sp>
        <p:nvSpPr>
          <p:cNvPr id="1741" name="Google Shape;1741;p278"/>
          <p:cNvSpPr txBox="1"/>
          <p:nvPr/>
        </p:nvSpPr>
        <p:spPr>
          <a:xfrm>
            <a:off x="4980950" y="569575"/>
            <a:ext cx="41631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 sz="2000">
                <a:solidFill>
                  <a:schemeClr val="accent3"/>
                </a:solidFill>
              </a:rPr>
              <a:t>WLO =</a:t>
            </a:r>
            <a:endParaRPr b="1" sz="2000">
              <a:solidFill>
                <a:schemeClr val="accent3"/>
              </a:solidFill>
            </a:endParaRPr>
          </a:p>
          <a:p>
            <a:pPr indent="0" lvl="0" marL="0" rtl="0" algn="l">
              <a:spcBef>
                <a:spcPts val="0"/>
              </a:spcBef>
              <a:spcAft>
                <a:spcPts val="0"/>
              </a:spcAft>
              <a:buNone/>
            </a:pPr>
            <a:r>
              <a:rPr b="1" lang="de" sz="2000">
                <a:solidFill>
                  <a:schemeClr val="accent4"/>
                </a:solidFill>
              </a:rPr>
              <a:t>ein communitybasierter Ansatz </a:t>
            </a:r>
            <a:endParaRPr b="1" sz="2000">
              <a:solidFill>
                <a:schemeClr val="accent4"/>
              </a:solidFill>
            </a:endParaRPr>
          </a:p>
          <a:p>
            <a:pPr indent="0" lvl="0" marL="0" rtl="0" algn="l">
              <a:spcBef>
                <a:spcPts val="0"/>
              </a:spcBef>
              <a:spcAft>
                <a:spcPts val="0"/>
              </a:spcAft>
              <a:buNone/>
            </a:pPr>
            <a:r>
              <a:t/>
            </a:r>
            <a:endParaRPr sz="2000">
              <a:solidFill>
                <a:schemeClr val="accent3"/>
              </a:solidFill>
            </a:endParaRPr>
          </a:p>
          <a:p>
            <a:pPr indent="0" lvl="0" marL="0" rtl="0" algn="l">
              <a:spcBef>
                <a:spcPts val="0"/>
              </a:spcBef>
              <a:spcAft>
                <a:spcPts val="0"/>
              </a:spcAft>
              <a:buNone/>
            </a:pPr>
            <a:r>
              <a:rPr lang="de" sz="2000">
                <a:solidFill>
                  <a:schemeClr val="accent3"/>
                </a:solidFill>
              </a:rPr>
              <a:t>Die Weiterentwicklung der Portale und Qualitätssicherung der Inhalte wird durch das Engagement der Community gewährleistet</a:t>
            </a:r>
            <a:endParaRPr sz="2000">
              <a:solidFill>
                <a:schemeClr val="accent3"/>
              </a:solidFill>
            </a:endParaRPr>
          </a:p>
          <a:p>
            <a:pPr indent="0" lvl="0" marL="0" rtl="0" algn="l">
              <a:spcBef>
                <a:spcPts val="0"/>
              </a:spcBef>
              <a:spcAft>
                <a:spcPts val="0"/>
              </a:spcAft>
              <a:buNone/>
            </a:pPr>
            <a:r>
              <a:t/>
            </a:r>
            <a:endParaRPr sz="2000">
              <a:solidFill>
                <a:schemeClr val="accent3"/>
              </a:solidFill>
            </a:endParaRPr>
          </a:p>
          <a:p>
            <a:pPr indent="0" lvl="0" marL="0" rtl="0" algn="l">
              <a:spcBef>
                <a:spcPts val="0"/>
              </a:spcBef>
              <a:spcAft>
                <a:spcPts val="0"/>
              </a:spcAft>
              <a:buNone/>
            </a:pPr>
            <a:r>
              <a:t/>
            </a:r>
            <a:endParaRPr sz="2000">
              <a:solidFill>
                <a:schemeClr val="accent3"/>
              </a:solidFill>
            </a:endParaRPr>
          </a:p>
        </p:txBody>
      </p:sp>
      <p:pic>
        <p:nvPicPr>
          <p:cNvPr id="1742" name="Google Shape;1742;p278"/>
          <p:cNvPicPr preferRelativeResize="0"/>
          <p:nvPr/>
        </p:nvPicPr>
        <p:blipFill>
          <a:blip r:embed="rId4">
            <a:alphaModFix/>
          </a:blip>
          <a:stretch>
            <a:fillRect/>
          </a:stretch>
        </p:blipFill>
        <p:spPr>
          <a:xfrm>
            <a:off x="6012713" y="3212700"/>
            <a:ext cx="1638300" cy="457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pic>
        <p:nvPicPr>
          <p:cNvPr id="1442" name="Google Shape;1442;p252"/>
          <p:cNvPicPr preferRelativeResize="0"/>
          <p:nvPr/>
        </p:nvPicPr>
        <p:blipFill rotWithShape="1">
          <a:blip r:embed="rId3">
            <a:alphaModFix/>
          </a:blip>
          <a:srcRect b="0" l="0" r="23675" t="0"/>
          <a:stretch/>
        </p:blipFill>
        <p:spPr>
          <a:xfrm>
            <a:off x="6402638" y="2578645"/>
            <a:ext cx="1744229" cy="1268429"/>
          </a:xfrm>
          <a:prstGeom prst="rect">
            <a:avLst/>
          </a:prstGeom>
          <a:noFill/>
          <a:ln>
            <a:noFill/>
          </a:ln>
        </p:spPr>
      </p:pic>
      <p:sp>
        <p:nvSpPr>
          <p:cNvPr id="1443" name="Google Shape;1443;p252"/>
          <p:cNvSpPr/>
          <p:nvPr/>
        </p:nvSpPr>
        <p:spPr>
          <a:xfrm>
            <a:off x="1331566" y="1398637"/>
            <a:ext cx="922500" cy="462900"/>
          </a:xfrm>
          <a:prstGeom prst="wedgeEllipseCallout">
            <a:avLst>
              <a:gd fmla="val -55202" name="adj1"/>
              <a:gd fmla="val 163449"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900">
                <a:latin typeface="Source Sans Pro"/>
                <a:ea typeface="Source Sans Pro"/>
                <a:cs typeface="Source Sans Pro"/>
                <a:sym typeface="Source Sans Pro"/>
              </a:rPr>
              <a:t>Lehr-</a:t>
            </a:r>
            <a:endParaRPr sz="900">
              <a:latin typeface="Source Sans Pro"/>
              <a:ea typeface="Source Sans Pro"/>
              <a:cs typeface="Source Sans Pro"/>
              <a:sym typeface="Source Sans Pro"/>
            </a:endParaRPr>
          </a:p>
          <a:p>
            <a:pPr indent="0" lvl="0" marL="0" rtl="0" algn="ctr">
              <a:spcBef>
                <a:spcPts val="0"/>
              </a:spcBef>
              <a:spcAft>
                <a:spcPts val="0"/>
              </a:spcAft>
              <a:buNone/>
            </a:pPr>
            <a:r>
              <a:rPr lang="de" sz="900">
                <a:latin typeface="Source Sans Pro"/>
                <a:ea typeface="Source Sans Pro"/>
                <a:cs typeface="Source Sans Pro"/>
                <a:sym typeface="Source Sans Pro"/>
              </a:rPr>
              <a:t>material?</a:t>
            </a:r>
            <a:endParaRPr sz="900">
              <a:latin typeface="Source Sans Pro"/>
              <a:ea typeface="Source Sans Pro"/>
              <a:cs typeface="Source Sans Pro"/>
              <a:sym typeface="Source Sans Pro"/>
            </a:endParaRPr>
          </a:p>
        </p:txBody>
      </p:sp>
      <p:sp>
        <p:nvSpPr>
          <p:cNvPr id="1444" name="Google Shape;1444;p252"/>
          <p:cNvSpPr/>
          <p:nvPr/>
        </p:nvSpPr>
        <p:spPr>
          <a:xfrm>
            <a:off x="6011444" y="1223604"/>
            <a:ext cx="970800" cy="462900"/>
          </a:xfrm>
          <a:prstGeom prst="wedgeEllipseCallout">
            <a:avLst>
              <a:gd fmla="val 67292" name="adj1"/>
              <a:gd fmla="val 223589"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de" sz="1100">
                <a:latin typeface="Abel"/>
                <a:ea typeface="Abel"/>
                <a:cs typeface="Abel"/>
                <a:sym typeface="Abel"/>
              </a:rPr>
              <a:t>Inspiration</a:t>
            </a:r>
            <a:endParaRPr sz="1100">
              <a:latin typeface="Abel"/>
              <a:ea typeface="Abel"/>
              <a:cs typeface="Abel"/>
              <a:sym typeface="Abel"/>
            </a:endParaRPr>
          </a:p>
        </p:txBody>
      </p:sp>
      <p:pic>
        <p:nvPicPr>
          <p:cNvPr id="1445" name="Google Shape;1445;p252"/>
          <p:cNvPicPr preferRelativeResize="0"/>
          <p:nvPr/>
        </p:nvPicPr>
        <p:blipFill>
          <a:blip r:embed="rId4">
            <a:alphaModFix/>
          </a:blip>
          <a:stretch>
            <a:fillRect/>
          </a:stretch>
        </p:blipFill>
        <p:spPr>
          <a:xfrm>
            <a:off x="701089" y="2486359"/>
            <a:ext cx="1075157" cy="898776"/>
          </a:xfrm>
          <a:prstGeom prst="rect">
            <a:avLst/>
          </a:prstGeom>
          <a:noFill/>
          <a:ln>
            <a:noFill/>
          </a:ln>
        </p:spPr>
      </p:pic>
      <p:sp>
        <p:nvSpPr>
          <p:cNvPr id="1446" name="Google Shape;1446;p252"/>
          <p:cNvSpPr/>
          <p:nvPr/>
        </p:nvSpPr>
        <p:spPr>
          <a:xfrm>
            <a:off x="525950" y="1641979"/>
            <a:ext cx="766800" cy="462900"/>
          </a:xfrm>
          <a:prstGeom prst="wedgeEllipseCallout">
            <a:avLst>
              <a:gd fmla="val 35729" name="adj1"/>
              <a:gd fmla="val 12396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900">
                <a:latin typeface="Source Sans Pro"/>
                <a:ea typeface="Source Sans Pro"/>
                <a:cs typeface="Source Sans Pro"/>
                <a:sym typeface="Source Sans Pro"/>
              </a:rPr>
              <a:t>Digital</a:t>
            </a:r>
            <a:br>
              <a:rPr lang="de" sz="900">
                <a:latin typeface="Source Sans Pro"/>
                <a:ea typeface="Source Sans Pro"/>
                <a:cs typeface="Source Sans Pro"/>
                <a:sym typeface="Source Sans Pro"/>
              </a:rPr>
            </a:br>
            <a:r>
              <a:rPr lang="de" sz="900">
                <a:latin typeface="Source Sans Pro"/>
                <a:ea typeface="Source Sans Pro"/>
                <a:cs typeface="Source Sans Pro"/>
                <a:sym typeface="Source Sans Pro"/>
              </a:rPr>
              <a:t>ähm...</a:t>
            </a:r>
            <a:endParaRPr sz="900">
              <a:latin typeface="Source Sans Pro"/>
              <a:ea typeface="Source Sans Pro"/>
              <a:cs typeface="Source Sans Pro"/>
              <a:sym typeface="Source Sans Pro"/>
            </a:endParaRPr>
          </a:p>
        </p:txBody>
      </p:sp>
      <p:pic>
        <p:nvPicPr>
          <p:cNvPr id="1447" name="Google Shape;1447;p252"/>
          <p:cNvPicPr preferRelativeResize="0"/>
          <p:nvPr/>
        </p:nvPicPr>
        <p:blipFill rotWithShape="1">
          <a:blip r:embed="rId5">
            <a:alphaModFix/>
          </a:blip>
          <a:srcRect b="0" l="7123" r="0" t="26199"/>
          <a:stretch/>
        </p:blipFill>
        <p:spPr>
          <a:xfrm>
            <a:off x="525950" y="3380029"/>
            <a:ext cx="1537899" cy="764303"/>
          </a:xfrm>
          <a:prstGeom prst="rect">
            <a:avLst/>
          </a:prstGeom>
          <a:noFill/>
          <a:ln>
            <a:noFill/>
          </a:ln>
        </p:spPr>
      </p:pic>
      <p:sp>
        <p:nvSpPr>
          <p:cNvPr id="1448" name="Google Shape;1448;p252"/>
          <p:cNvSpPr/>
          <p:nvPr/>
        </p:nvSpPr>
        <p:spPr>
          <a:xfrm>
            <a:off x="2743801" y="1098774"/>
            <a:ext cx="970800" cy="414600"/>
          </a:xfrm>
          <a:prstGeom prst="wedgeEllipseCallout">
            <a:avLst>
              <a:gd fmla="val -175703" name="adj1"/>
              <a:gd fmla="val 283809" name="adj2"/>
            </a:avLst>
          </a:prstGeom>
          <a:solidFill>
            <a:schemeClr val="accent6"/>
          </a:solidFill>
          <a:ln>
            <a:noFill/>
          </a:ln>
        </p:spPr>
        <p:txBody>
          <a:bodyPr anchorCtr="0" anchor="ctr" bIns="91425" lIns="18000" spcFirstLastPara="1" rIns="0" wrap="square" tIns="91425">
            <a:noAutofit/>
          </a:bodyPr>
          <a:lstStyle/>
          <a:p>
            <a:pPr indent="0" lvl="0" marL="0" rtl="0" algn="ctr">
              <a:spcBef>
                <a:spcPts val="0"/>
              </a:spcBef>
              <a:spcAft>
                <a:spcPts val="0"/>
              </a:spcAft>
              <a:buNone/>
            </a:pPr>
            <a:r>
              <a:rPr lang="de" sz="900">
                <a:latin typeface="Source Sans Pro"/>
                <a:ea typeface="Source Sans Pro"/>
                <a:cs typeface="Source Sans Pro"/>
                <a:sym typeface="Source Sans Pro"/>
              </a:rPr>
              <a:t>kostet, €€€, …? OER</a:t>
            </a:r>
            <a:endParaRPr sz="900">
              <a:latin typeface="Source Sans Pro"/>
              <a:ea typeface="Source Sans Pro"/>
              <a:cs typeface="Source Sans Pro"/>
              <a:sym typeface="Source Sans Pro"/>
            </a:endParaRPr>
          </a:p>
        </p:txBody>
      </p:sp>
      <p:sp>
        <p:nvSpPr>
          <p:cNvPr id="1449" name="Google Shape;1449;p252"/>
          <p:cNvSpPr/>
          <p:nvPr/>
        </p:nvSpPr>
        <p:spPr>
          <a:xfrm>
            <a:off x="7664488" y="1712045"/>
            <a:ext cx="970800" cy="550200"/>
          </a:xfrm>
          <a:prstGeom prst="wedgeEllipseCallout">
            <a:avLst>
              <a:gd fmla="val -92075" name="adj1"/>
              <a:gd fmla="val 90589"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900">
                <a:latin typeface="Source Sans Pro"/>
                <a:ea typeface="Source Sans Pro"/>
                <a:cs typeface="Source Sans Pro"/>
                <a:sym typeface="Source Sans Pro"/>
              </a:rPr>
              <a:t>Hardware</a:t>
            </a:r>
            <a:endParaRPr sz="900">
              <a:latin typeface="Source Sans Pro"/>
              <a:ea typeface="Source Sans Pro"/>
              <a:cs typeface="Source Sans Pro"/>
              <a:sym typeface="Source Sans Pro"/>
            </a:endParaRPr>
          </a:p>
          <a:p>
            <a:pPr indent="0" lvl="0" marL="0" rtl="0" algn="ctr">
              <a:spcBef>
                <a:spcPts val="0"/>
              </a:spcBef>
              <a:spcAft>
                <a:spcPts val="0"/>
              </a:spcAft>
              <a:buNone/>
            </a:pPr>
            <a:r>
              <a:rPr lang="de" sz="900">
                <a:latin typeface="Source Sans Pro"/>
                <a:ea typeface="Source Sans Pro"/>
                <a:cs typeface="Source Sans Pro"/>
                <a:sym typeface="Source Sans Pro"/>
              </a:rPr>
              <a:t>fehlt !</a:t>
            </a:r>
            <a:endParaRPr sz="900">
              <a:latin typeface="Source Sans Pro"/>
              <a:ea typeface="Source Sans Pro"/>
              <a:cs typeface="Source Sans Pro"/>
              <a:sym typeface="Source Sans Pro"/>
            </a:endParaRPr>
          </a:p>
        </p:txBody>
      </p:sp>
      <p:sp>
        <p:nvSpPr>
          <p:cNvPr id="1450" name="Google Shape;1450;p252"/>
          <p:cNvSpPr/>
          <p:nvPr/>
        </p:nvSpPr>
        <p:spPr>
          <a:xfrm>
            <a:off x="4002550" y="1032200"/>
            <a:ext cx="1158600" cy="680400"/>
          </a:xfrm>
          <a:prstGeom prst="wedgeEllipseCallout">
            <a:avLst>
              <a:gd fmla="val -250952" name="adj1"/>
              <a:gd fmla="val 162554"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900">
                <a:latin typeface="Source Sans Pro"/>
                <a:ea typeface="Source Sans Pro"/>
                <a:cs typeface="Source Sans Pro"/>
                <a:sym typeface="Source Sans Pro"/>
              </a:rPr>
              <a:t>Verwirrend viel in diesem Internet !!!</a:t>
            </a:r>
            <a:endParaRPr sz="1100">
              <a:latin typeface="Source Sans Pro"/>
              <a:ea typeface="Source Sans Pro"/>
              <a:cs typeface="Source Sans Pro"/>
              <a:sym typeface="Source Sans Pro"/>
            </a:endParaRPr>
          </a:p>
        </p:txBody>
      </p:sp>
      <p:sp>
        <p:nvSpPr>
          <p:cNvPr id="1451" name="Google Shape;1451;p252"/>
          <p:cNvSpPr/>
          <p:nvPr/>
        </p:nvSpPr>
        <p:spPr>
          <a:xfrm>
            <a:off x="5906527" y="1223604"/>
            <a:ext cx="1077300" cy="462900"/>
          </a:xfrm>
          <a:prstGeom prst="wedgeEllipseCallout">
            <a:avLst>
              <a:gd fmla="val -427353" name="adj1"/>
              <a:gd fmla="val 244663" name="adj2"/>
            </a:avLst>
          </a:prstGeom>
          <a:solidFill>
            <a:schemeClr val="accent6"/>
          </a:solidFill>
          <a:ln>
            <a:noFill/>
          </a:ln>
        </p:spPr>
        <p:txBody>
          <a:bodyPr anchorCtr="0" anchor="ctr" bIns="90000" lIns="54000" spcFirstLastPara="1" rIns="91425" wrap="square" tIns="90000">
            <a:noAutofit/>
          </a:bodyPr>
          <a:lstStyle/>
          <a:p>
            <a:pPr indent="0" lvl="0" marL="0" rtl="0" algn="ctr">
              <a:spcBef>
                <a:spcPts val="0"/>
              </a:spcBef>
              <a:spcAft>
                <a:spcPts val="0"/>
              </a:spcAft>
              <a:buNone/>
            </a:pPr>
            <a:r>
              <a:rPr lang="de" sz="1000">
                <a:latin typeface="Source Sans Pro"/>
                <a:ea typeface="Source Sans Pro"/>
                <a:cs typeface="Source Sans Pro"/>
                <a:sym typeface="Source Sans Pro"/>
              </a:rPr>
              <a:t>Inspiration</a:t>
            </a:r>
            <a:endParaRPr sz="1000">
              <a:latin typeface="Source Sans Pro"/>
              <a:ea typeface="Source Sans Pro"/>
              <a:cs typeface="Source Sans Pro"/>
              <a:sym typeface="Source Sans Pro"/>
            </a:endParaRPr>
          </a:p>
        </p:txBody>
      </p:sp>
      <p:sp>
        <p:nvSpPr>
          <p:cNvPr id="1452" name="Google Shape;1452;p252"/>
          <p:cNvSpPr/>
          <p:nvPr/>
        </p:nvSpPr>
        <p:spPr>
          <a:xfrm>
            <a:off x="7183359" y="1134030"/>
            <a:ext cx="1035000" cy="501900"/>
          </a:xfrm>
          <a:prstGeom prst="wedgeEllipseCallout">
            <a:avLst>
              <a:gd fmla="val -50468" name="adj1"/>
              <a:gd fmla="val 217388"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900">
                <a:latin typeface="Source Sans Pro"/>
                <a:ea typeface="Source Sans Pro"/>
                <a:cs typeface="Source Sans Pro"/>
                <a:sym typeface="Source Sans Pro"/>
              </a:rPr>
              <a:t>Lern-</a:t>
            </a:r>
            <a:endParaRPr sz="900">
              <a:latin typeface="Source Sans Pro"/>
              <a:ea typeface="Source Sans Pro"/>
              <a:cs typeface="Source Sans Pro"/>
              <a:sym typeface="Source Sans Pro"/>
            </a:endParaRPr>
          </a:p>
          <a:p>
            <a:pPr indent="0" lvl="0" marL="0" rtl="0" algn="ctr">
              <a:spcBef>
                <a:spcPts val="0"/>
              </a:spcBef>
              <a:spcAft>
                <a:spcPts val="0"/>
              </a:spcAft>
              <a:buNone/>
            </a:pPr>
            <a:r>
              <a:rPr lang="de" sz="900">
                <a:latin typeface="Source Sans Pro"/>
                <a:ea typeface="Source Sans Pro"/>
                <a:cs typeface="Source Sans Pro"/>
                <a:sym typeface="Source Sans Pro"/>
              </a:rPr>
              <a:t>material?</a:t>
            </a:r>
            <a:endParaRPr sz="900">
              <a:latin typeface="Source Sans Pro"/>
              <a:ea typeface="Source Sans Pro"/>
              <a:cs typeface="Source Sans Pro"/>
              <a:sym typeface="Source Sans Pro"/>
            </a:endParaRPr>
          </a:p>
        </p:txBody>
      </p:sp>
      <p:pic>
        <p:nvPicPr>
          <p:cNvPr id="1453" name="Google Shape;1453;p252"/>
          <p:cNvPicPr preferRelativeResize="0"/>
          <p:nvPr/>
        </p:nvPicPr>
        <p:blipFill rotWithShape="1">
          <a:blip r:embed="rId6">
            <a:alphaModFix/>
          </a:blip>
          <a:srcRect b="10453" l="10350" r="9533" t="13909"/>
          <a:stretch/>
        </p:blipFill>
        <p:spPr>
          <a:xfrm>
            <a:off x="3022951" y="2116585"/>
            <a:ext cx="2883576" cy="1816211"/>
          </a:xfrm>
          <a:prstGeom prst="rect">
            <a:avLst/>
          </a:prstGeom>
          <a:noFill/>
          <a:ln>
            <a:noFill/>
          </a:ln>
        </p:spPr>
      </p:pic>
      <p:pic>
        <p:nvPicPr>
          <p:cNvPr id="1454" name="Google Shape;1454;p252"/>
          <p:cNvPicPr preferRelativeResize="0"/>
          <p:nvPr/>
        </p:nvPicPr>
        <p:blipFill>
          <a:blip r:embed="rId7">
            <a:alphaModFix/>
          </a:blip>
          <a:stretch>
            <a:fillRect/>
          </a:stretch>
        </p:blipFill>
        <p:spPr>
          <a:xfrm>
            <a:off x="3375102" y="3205068"/>
            <a:ext cx="2328311" cy="1193014"/>
          </a:xfrm>
          <a:prstGeom prst="rect">
            <a:avLst/>
          </a:prstGeom>
          <a:noFill/>
          <a:ln>
            <a:noFill/>
          </a:ln>
          <a:effectLst>
            <a:outerShdw blurRad="57150" rotWithShape="0" algn="bl" dir="17220000" dist="57150">
              <a:srgbClr val="FFFFFF">
                <a:alpha val="50000"/>
              </a:srgbClr>
            </a:outerShdw>
          </a:effectLst>
        </p:spPr>
      </p:pic>
      <p:sp>
        <p:nvSpPr>
          <p:cNvPr id="1455" name="Google Shape;1455;p252"/>
          <p:cNvSpPr txBox="1"/>
          <p:nvPr>
            <p:ph idx="4294967295" type="subTitle"/>
          </p:nvPr>
        </p:nvSpPr>
        <p:spPr>
          <a:xfrm>
            <a:off x="1602625" y="4536000"/>
            <a:ext cx="7338300" cy="74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sz="1600">
                <a:solidFill>
                  <a:schemeClr val="lt1"/>
                </a:solidFill>
                <a:latin typeface="Montserrat"/>
                <a:ea typeface="Montserrat"/>
                <a:cs typeface="Montserrat"/>
                <a:sym typeface="Montserrat"/>
              </a:rPr>
              <a:t>Unsere Mission</a:t>
            </a:r>
            <a:endParaRPr sz="1600">
              <a:solidFill>
                <a:schemeClr val="lt1"/>
              </a:solidFill>
              <a:latin typeface="Montserrat"/>
              <a:ea typeface="Montserrat"/>
              <a:cs typeface="Montserrat"/>
              <a:sym typeface="Montserrat"/>
            </a:endParaRPr>
          </a:p>
        </p:txBody>
      </p:sp>
      <p:sp>
        <p:nvSpPr>
          <p:cNvPr id="1456" name="Google Shape;1456;p252"/>
          <p:cNvSpPr txBox="1"/>
          <p:nvPr>
            <p:ph idx="4294967295" type="ctrTitle"/>
          </p:nvPr>
        </p:nvSpPr>
        <p:spPr>
          <a:xfrm>
            <a:off x="3636400" y="4624125"/>
            <a:ext cx="7513500" cy="48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de" sz="1600">
                <a:solidFill>
                  <a:srgbClr val="FFFFFF"/>
                </a:solidFill>
                <a:latin typeface="Montserrat"/>
                <a:ea typeface="Montserrat"/>
                <a:cs typeface="Montserrat"/>
                <a:sym typeface="Montserrat"/>
              </a:rPr>
              <a:t>Situation Lehrende, Lernende, Eltern</a:t>
            </a:r>
            <a:endParaRPr b="1" sz="1600">
              <a:solidFill>
                <a:srgbClr val="FFFFFF"/>
              </a:solidFill>
              <a:latin typeface="Montserrat"/>
              <a:ea typeface="Montserrat"/>
              <a:cs typeface="Montserrat"/>
              <a:sym typeface="Montserrat"/>
            </a:endParaRPr>
          </a:p>
        </p:txBody>
      </p:sp>
      <p:sp>
        <p:nvSpPr>
          <p:cNvPr id="1457" name="Google Shape;1457;p252"/>
          <p:cNvSpPr txBox="1"/>
          <p:nvPr/>
        </p:nvSpPr>
        <p:spPr>
          <a:xfrm>
            <a:off x="9850" y="0"/>
            <a:ext cx="9144000" cy="1615200"/>
          </a:xfrm>
          <a:prstGeom prst="rect">
            <a:avLst/>
          </a:prstGeom>
          <a:noFill/>
          <a:ln>
            <a:noFill/>
          </a:ln>
        </p:spPr>
        <p:txBody>
          <a:bodyPr anchorCtr="0" anchor="t" bIns="91425" lIns="378000" spcFirstLastPara="1" rIns="91425" wrap="square" tIns="248400">
            <a:noAutofit/>
          </a:bodyPr>
          <a:lstStyle/>
          <a:p>
            <a:pPr indent="0" lvl="0" marL="0" rtl="0" algn="l">
              <a:lnSpc>
                <a:spcPct val="90000"/>
              </a:lnSpc>
              <a:spcBef>
                <a:spcPts val="0"/>
              </a:spcBef>
              <a:spcAft>
                <a:spcPts val="1000"/>
              </a:spcAft>
              <a:buNone/>
            </a:pPr>
            <a:r>
              <a:rPr lang="de" sz="3300">
                <a:solidFill>
                  <a:srgbClr val="003B7C"/>
                </a:solidFill>
                <a:latin typeface="Montserrat Light"/>
                <a:ea typeface="Montserrat Light"/>
                <a:cs typeface="Montserrat Light"/>
                <a:sym typeface="Montserrat Light"/>
              </a:rPr>
              <a:t>März 2020 - Beginn der Pandemie</a:t>
            </a:r>
            <a:endParaRPr sz="3300">
              <a:solidFill>
                <a:srgbClr val="003B7C"/>
              </a:solidFill>
              <a:latin typeface="Montserrat Light"/>
              <a:ea typeface="Montserrat Light"/>
              <a:cs typeface="Montserrat Light"/>
              <a:sym typeface="Montserrat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6"/>
                                        </p:tgtEl>
                                        <p:attrNameLst>
                                          <p:attrName>style.visibility</p:attrName>
                                        </p:attrNameLst>
                                      </p:cBhvr>
                                      <p:to>
                                        <p:strVal val="visible"/>
                                      </p:to>
                                    </p:set>
                                    <p:animEffect filter="fade" transition="in">
                                      <p:cBhvr>
                                        <p:cTn dur="1000"/>
                                        <p:tgtEl>
                                          <p:spTgt spid="144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43"/>
                                        </p:tgtEl>
                                        <p:attrNameLst>
                                          <p:attrName>style.visibility</p:attrName>
                                        </p:attrNameLst>
                                      </p:cBhvr>
                                      <p:to>
                                        <p:strVal val="visible"/>
                                      </p:to>
                                    </p:set>
                                    <p:animEffect filter="fade" transition="in">
                                      <p:cBhvr>
                                        <p:cTn dur="1000"/>
                                        <p:tgtEl>
                                          <p:spTgt spid="144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448"/>
                                        </p:tgtEl>
                                        <p:attrNameLst>
                                          <p:attrName>style.visibility</p:attrName>
                                        </p:attrNameLst>
                                      </p:cBhvr>
                                      <p:to>
                                        <p:strVal val="visible"/>
                                      </p:to>
                                    </p:set>
                                    <p:animEffect filter="fade" transition="in">
                                      <p:cBhvr>
                                        <p:cTn dur="1000"/>
                                        <p:tgtEl>
                                          <p:spTgt spid="144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450"/>
                                        </p:tgtEl>
                                        <p:attrNameLst>
                                          <p:attrName>style.visibility</p:attrName>
                                        </p:attrNameLst>
                                      </p:cBhvr>
                                      <p:to>
                                        <p:strVal val="visible"/>
                                      </p:to>
                                    </p:set>
                                    <p:animEffect filter="fade" transition="in">
                                      <p:cBhvr>
                                        <p:cTn dur="1000"/>
                                        <p:tgtEl>
                                          <p:spTgt spid="1450"/>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451"/>
                                        </p:tgtEl>
                                        <p:attrNameLst>
                                          <p:attrName>style.visibility</p:attrName>
                                        </p:attrNameLst>
                                      </p:cBhvr>
                                      <p:to>
                                        <p:strVal val="visible"/>
                                      </p:to>
                                    </p:set>
                                    <p:animEffect filter="fade" transition="in">
                                      <p:cBhvr>
                                        <p:cTn dur="1000"/>
                                        <p:tgtEl>
                                          <p:spTgt spid="1451"/>
                                        </p:tgtEl>
                                      </p:cBhvr>
                                    </p:animEffect>
                                  </p:childTnLst>
                                </p:cTn>
                              </p:par>
                              <p:par>
                                <p:cTn fill="hold" nodeType="withEffect" presetClass="entr" presetID="10" presetSubtype="0">
                                  <p:stCondLst>
                                    <p:cond delay="0"/>
                                  </p:stCondLst>
                                  <p:childTnLst>
                                    <p:set>
                                      <p:cBhvr>
                                        <p:cTn dur="1" fill="hold">
                                          <p:stCondLst>
                                            <p:cond delay="0"/>
                                          </p:stCondLst>
                                        </p:cTn>
                                        <p:tgtEl>
                                          <p:spTgt spid="1444"/>
                                        </p:tgtEl>
                                        <p:attrNameLst>
                                          <p:attrName>style.visibility</p:attrName>
                                        </p:attrNameLst>
                                      </p:cBhvr>
                                      <p:to>
                                        <p:strVal val="visible"/>
                                      </p:to>
                                    </p:set>
                                    <p:animEffect filter="fade" transition="in">
                                      <p:cBhvr>
                                        <p:cTn dur="1000"/>
                                        <p:tgtEl>
                                          <p:spTgt spid="1444"/>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452"/>
                                        </p:tgtEl>
                                        <p:attrNameLst>
                                          <p:attrName>style.visibility</p:attrName>
                                        </p:attrNameLst>
                                      </p:cBhvr>
                                      <p:to>
                                        <p:strVal val="visible"/>
                                      </p:to>
                                    </p:set>
                                    <p:animEffect filter="fade" transition="in">
                                      <p:cBhvr>
                                        <p:cTn dur="1000"/>
                                        <p:tgtEl>
                                          <p:spTgt spid="1452"/>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449"/>
                                        </p:tgtEl>
                                        <p:attrNameLst>
                                          <p:attrName>style.visibility</p:attrName>
                                        </p:attrNameLst>
                                      </p:cBhvr>
                                      <p:to>
                                        <p:strVal val="visible"/>
                                      </p:to>
                                    </p:set>
                                    <p:animEffect filter="fade" transition="in">
                                      <p:cBhvr>
                                        <p:cTn dur="1000"/>
                                        <p:tgtEl>
                                          <p:spTgt spid="1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6" name="Shape 1746"/>
        <p:cNvGrpSpPr/>
        <p:nvPr/>
      </p:nvGrpSpPr>
      <p:grpSpPr>
        <a:xfrm>
          <a:off x="0" y="0"/>
          <a:ext cx="0" cy="0"/>
          <a:chOff x="0" y="0"/>
          <a:chExt cx="0" cy="0"/>
        </a:xfrm>
      </p:grpSpPr>
      <p:sp>
        <p:nvSpPr>
          <p:cNvPr id="1747" name="Google Shape;1747;p279"/>
          <p:cNvSpPr txBox="1"/>
          <p:nvPr/>
        </p:nvSpPr>
        <p:spPr>
          <a:xfrm>
            <a:off x="6681950" y="1645650"/>
            <a:ext cx="2476800" cy="24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2000">
                <a:solidFill>
                  <a:schemeClr val="accent3"/>
                </a:solidFill>
              </a:rPr>
              <a:t>1. </a:t>
            </a:r>
            <a:r>
              <a:rPr lang="de" sz="2000">
                <a:solidFill>
                  <a:schemeClr val="accent3"/>
                </a:solidFill>
              </a:rPr>
              <a:t>Möglichkeit:</a:t>
            </a:r>
            <a:endParaRPr sz="2000">
              <a:solidFill>
                <a:schemeClr val="accent3"/>
              </a:solidFill>
            </a:endParaRPr>
          </a:p>
          <a:p>
            <a:pPr indent="0" lvl="0" marL="0" rtl="0" algn="l">
              <a:spcBef>
                <a:spcPts val="0"/>
              </a:spcBef>
              <a:spcAft>
                <a:spcPts val="0"/>
              </a:spcAft>
              <a:buNone/>
            </a:pPr>
            <a:r>
              <a:rPr lang="de" sz="2000">
                <a:solidFill>
                  <a:schemeClr val="accent3"/>
                </a:solidFill>
              </a:rPr>
              <a:t>qualitativ hochwertige Inhalte auf WLO vorschlagen </a:t>
            </a:r>
            <a:endParaRPr sz="2000">
              <a:solidFill>
                <a:schemeClr val="accent3"/>
              </a:solidFill>
            </a:endParaRPr>
          </a:p>
        </p:txBody>
      </p:sp>
      <p:sp>
        <p:nvSpPr>
          <p:cNvPr id="1748" name="Google Shape;1748;p279"/>
          <p:cNvSpPr txBox="1"/>
          <p:nvPr/>
        </p:nvSpPr>
        <p:spPr>
          <a:xfrm>
            <a:off x="1830650" y="707925"/>
            <a:ext cx="7328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accent3"/>
              </a:solidFill>
            </a:endParaRPr>
          </a:p>
        </p:txBody>
      </p:sp>
      <p:sp>
        <p:nvSpPr>
          <p:cNvPr id="1749" name="Google Shape;1749;p279"/>
          <p:cNvSpPr txBox="1"/>
          <p:nvPr/>
        </p:nvSpPr>
        <p:spPr>
          <a:xfrm>
            <a:off x="825000" y="342400"/>
            <a:ext cx="7494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3300">
                <a:solidFill>
                  <a:schemeClr val="accent3"/>
                </a:solidFill>
                <a:latin typeface="Montserrat"/>
                <a:ea typeface="Montserrat"/>
                <a:cs typeface="Montserrat"/>
                <a:sym typeface="Montserrat"/>
              </a:rPr>
              <a:t>Als Einzelperson </a:t>
            </a:r>
            <a:endParaRPr sz="3300">
              <a:solidFill>
                <a:schemeClr val="accent3"/>
              </a:solidFill>
              <a:latin typeface="Montserrat"/>
              <a:ea typeface="Montserrat"/>
              <a:cs typeface="Montserrat"/>
              <a:sym typeface="Montserrat"/>
            </a:endParaRPr>
          </a:p>
        </p:txBody>
      </p:sp>
      <p:pic>
        <p:nvPicPr>
          <p:cNvPr id="1750" name="Google Shape;1750;p279"/>
          <p:cNvPicPr preferRelativeResize="0"/>
          <p:nvPr/>
        </p:nvPicPr>
        <p:blipFill>
          <a:blip r:embed="rId3">
            <a:alphaModFix/>
          </a:blip>
          <a:stretch>
            <a:fillRect/>
          </a:stretch>
        </p:blipFill>
        <p:spPr>
          <a:xfrm>
            <a:off x="459975" y="1200513"/>
            <a:ext cx="6065201" cy="3094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4" name="Shape 1754"/>
        <p:cNvGrpSpPr/>
        <p:nvPr/>
      </p:nvGrpSpPr>
      <p:grpSpPr>
        <a:xfrm>
          <a:off x="0" y="0"/>
          <a:ext cx="0" cy="0"/>
          <a:chOff x="0" y="0"/>
          <a:chExt cx="0" cy="0"/>
        </a:xfrm>
      </p:grpSpPr>
      <p:sp>
        <p:nvSpPr>
          <p:cNvPr id="1755" name="Google Shape;1755;p280"/>
          <p:cNvSpPr txBox="1"/>
          <p:nvPr/>
        </p:nvSpPr>
        <p:spPr>
          <a:xfrm>
            <a:off x="432475" y="1035100"/>
            <a:ext cx="3561000" cy="82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2000">
                <a:solidFill>
                  <a:schemeClr val="accent3"/>
                </a:solidFill>
              </a:rPr>
              <a:t>2. </a:t>
            </a:r>
            <a:r>
              <a:rPr lang="de" sz="2000">
                <a:solidFill>
                  <a:schemeClr val="accent3"/>
                </a:solidFill>
              </a:rPr>
              <a:t>Möglichkeit: </a:t>
            </a:r>
            <a:endParaRPr sz="2000">
              <a:solidFill>
                <a:schemeClr val="accent3"/>
              </a:solidFill>
            </a:endParaRPr>
          </a:p>
          <a:p>
            <a:pPr indent="0" lvl="0" marL="0" rtl="0" algn="l">
              <a:spcBef>
                <a:spcPts val="0"/>
              </a:spcBef>
              <a:spcAft>
                <a:spcPts val="0"/>
              </a:spcAft>
              <a:buNone/>
            </a:pPr>
            <a:r>
              <a:rPr lang="de" sz="2000">
                <a:solidFill>
                  <a:schemeClr val="accent3"/>
                </a:solidFill>
              </a:rPr>
              <a:t>einer Redaktion beitreten </a:t>
            </a:r>
            <a:endParaRPr sz="2000">
              <a:solidFill>
                <a:schemeClr val="accent3"/>
              </a:solidFill>
            </a:endParaRPr>
          </a:p>
          <a:p>
            <a:pPr indent="0" lvl="0" marL="0" rtl="0" algn="l">
              <a:spcBef>
                <a:spcPts val="0"/>
              </a:spcBef>
              <a:spcAft>
                <a:spcPts val="0"/>
              </a:spcAft>
              <a:buNone/>
            </a:pPr>
            <a:r>
              <a:t/>
            </a:r>
            <a:endParaRPr sz="2000">
              <a:solidFill>
                <a:schemeClr val="accent3"/>
              </a:solidFill>
            </a:endParaRPr>
          </a:p>
          <a:p>
            <a:pPr indent="0" lvl="0" marL="0" rtl="0" algn="l">
              <a:spcBef>
                <a:spcPts val="0"/>
              </a:spcBef>
              <a:spcAft>
                <a:spcPts val="0"/>
              </a:spcAft>
              <a:buNone/>
            </a:pPr>
            <a:r>
              <a:t/>
            </a:r>
            <a:endParaRPr sz="2000">
              <a:solidFill>
                <a:schemeClr val="accent3"/>
              </a:solidFill>
            </a:endParaRPr>
          </a:p>
        </p:txBody>
      </p:sp>
      <p:sp>
        <p:nvSpPr>
          <p:cNvPr id="1756" name="Google Shape;1756;p280"/>
          <p:cNvSpPr txBox="1"/>
          <p:nvPr/>
        </p:nvSpPr>
        <p:spPr>
          <a:xfrm>
            <a:off x="825000" y="342400"/>
            <a:ext cx="7494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3300">
                <a:solidFill>
                  <a:schemeClr val="accent3"/>
                </a:solidFill>
                <a:latin typeface="Montserrat"/>
                <a:ea typeface="Montserrat"/>
                <a:cs typeface="Montserrat"/>
                <a:sym typeface="Montserrat"/>
              </a:rPr>
              <a:t>Als Einzelperson </a:t>
            </a:r>
            <a:endParaRPr sz="3300">
              <a:solidFill>
                <a:schemeClr val="accent3"/>
              </a:solidFill>
              <a:latin typeface="Montserrat"/>
              <a:ea typeface="Montserrat"/>
              <a:cs typeface="Montserrat"/>
              <a:sym typeface="Montserrat"/>
            </a:endParaRPr>
          </a:p>
        </p:txBody>
      </p:sp>
      <p:pic>
        <p:nvPicPr>
          <p:cNvPr id="1757" name="Google Shape;1757;p280"/>
          <p:cNvPicPr preferRelativeResize="0"/>
          <p:nvPr/>
        </p:nvPicPr>
        <p:blipFill>
          <a:blip r:embed="rId3">
            <a:alphaModFix/>
          </a:blip>
          <a:stretch>
            <a:fillRect/>
          </a:stretch>
        </p:blipFill>
        <p:spPr>
          <a:xfrm>
            <a:off x="190500" y="1867275"/>
            <a:ext cx="3006400" cy="2222125"/>
          </a:xfrm>
          <a:prstGeom prst="rect">
            <a:avLst/>
          </a:prstGeom>
          <a:noFill/>
          <a:ln>
            <a:noFill/>
          </a:ln>
        </p:spPr>
      </p:pic>
      <p:pic>
        <p:nvPicPr>
          <p:cNvPr id="1758" name="Google Shape;1758;p280"/>
          <p:cNvPicPr preferRelativeResize="0"/>
          <p:nvPr/>
        </p:nvPicPr>
        <p:blipFill rotWithShape="1">
          <a:blip r:embed="rId4">
            <a:alphaModFix/>
          </a:blip>
          <a:srcRect b="0" l="32740" r="39470" t="0"/>
          <a:stretch/>
        </p:blipFill>
        <p:spPr>
          <a:xfrm>
            <a:off x="4356000" y="1269550"/>
            <a:ext cx="1840251" cy="3634401"/>
          </a:xfrm>
          <a:prstGeom prst="rect">
            <a:avLst/>
          </a:prstGeom>
          <a:noFill/>
          <a:ln>
            <a:noFill/>
          </a:ln>
        </p:spPr>
      </p:pic>
      <p:pic>
        <p:nvPicPr>
          <p:cNvPr id="1759" name="Google Shape;1759;p280"/>
          <p:cNvPicPr preferRelativeResize="0"/>
          <p:nvPr/>
        </p:nvPicPr>
        <p:blipFill rotWithShape="1">
          <a:blip r:embed="rId4">
            <a:alphaModFix/>
          </a:blip>
          <a:srcRect b="0" l="73290" r="12248" t="0"/>
          <a:stretch/>
        </p:blipFill>
        <p:spPr>
          <a:xfrm>
            <a:off x="6476525" y="754550"/>
            <a:ext cx="957624" cy="3634401"/>
          </a:xfrm>
          <a:prstGeom prst="rect">
            <a:avLst/>
          </a:prstGeom>
          <a:noFill/>
          <a:ln>
            <a:noFill/>
          </a:ln>
        </p:spPr>
      </p:pic>
      <p:sp>
        <p:nvSpPr>
          <p:cNvPr id="1760" name="Google Shape;1760;p280"/>
          <p:cNvSpPr/>
          <p:nvPr/>
        </p:nvSpPr>
        <p:spPr>
          <a:xfrm>
            <a:off x="3738350" y="2936900"/>
            <a:ext cx="1386600" cy="1082400"/>
          </a:xfrm>
          <a:prstGeom prst="rect">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de" sz="1500">
                <a:solidFill>
                  <a:schemeClr val="accent3"/>
                </a:solidFill>
              </a:rPr>
              <a:t>redaktionelle Arbeit: </a:t>
            </a:r>
            <a:endParaRPr sz="1500">
              <a:solidFill>
                <a:schemeClr val="accent3"/>
              </a:solidFill>
              <a:highlight>
                <a:schemeClr val="accent4"/>
              </a:highlight>
            </a:endParaRPr>
          </a:p>
          <a:p>
            <a:pPr indent="0" lvl="0" marL="0" rtl="0" algn="l">
              <a:spcBef>
                <a:spcPts val="0"/>
              </a:spcBef>
              <a:spcAft>
                <a:spcPts val="0"/>
              </a:spcAft>
              <a:buNone/>
            </a:pPr>
            <a:r>
              <a:rPr lang="de" sz="1500">
                <a:solidFill>
                  <a:schemeClr val="accent3"/>
                </a:solidFill>
              </a:rPr>
              <a:t>Freischaltung für die Suche</a:t>
            </a:r>
            <a:endParaRPr>
              <a:solidFill>
                <a:schemeClr val="accent3"/>
              </a:solidFill>
            </a:endParaRPr>
          </a:p>
        </p:txBody>
      </p:sp>
      <p:sp>
        <p:nvSpPr>
          <p:cNvPr id="1761" name="Google Shape;1761;p280"/>
          <p:cNvSpPr/>
          <p:nvPr/>
        </p:nvSpPr>
        <p:spPr>
          <a:xfrm>
            <a:off x="7496250" y="1369700"/>
            <a:ext cx="1386600" cy="1754100"/>
          </a:xfrm>
          <a:prstGeom prst="rect">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de" sz="1500">
                <a:solidFill>
                  <a:schemeClr val="accent3"/>
                </a:solidFill>
              </a:rPr>
              <a:t>redaktionelle Arbeit: </a:t>
            </a:r>
            <a:endParaRPr sz="1500">
              <a:solidFill>
                <a:schemeClr val="accent3"/>
              </a:solidFill>
              <a:highlight>
                <a:schemeClr val="accent4"/>
              </a:highlight>
            </a:endParaRPr>
          </a:p>
          <a:p>
            <a:pPr indent="0" lvl="0" marL="0" rtl="0" algn="l">
              <a:spcBef>
                <a:spcPts val="0"/>
              </a:spcBef>
              <a:spcAft>
                <a:spcPts val="0"/>
              </a:spcAft>
              <a:buNone/>
            </a:pPr>
            <a:r>
              <a:rPr lang="de" sz="1500">
                <a:solidFill>
                  <a:schemeClr val="accent3"/>
                </a:solidFill>
              </a:rPr>
              <a:t>Freischaltung und Gestaltung für das Portal</a:t>
            </a:r>
            <a:endParaRPr>
              <a:solidFill>
                <a:schemeClr val="accent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227F"/>
        </a:solidFill>
      </p:bgPr>
    </p:bg>
    <p:spTree>
      <p:nvGrpSpPr>
        <p:cNvPr id="1765" name="Shape 1765"/>
        <p:cNvGrpSpPr/>
        <p:nvPr/>
      </p:nvGrpSpPr>
      <p:grpSpPr>
        <a:xfrm>
          <a:off x="0" y="0"/>
          <a:ext cx="0" cy="0"/>
          <a:chOff x="0" y="0"/>
          <a:chExt cx="0" cy="0"/>
        </a:xfrm>
      </p:grpSpPr>
      <p:sp>
        <p:nvSpPr>
          <p:cNvPr id="1766" name="Google Shape;1766;p281"/>
          <p:cNvSpPr txBox="1"/>
          <p:nvPr>
            <p:ph type="ctrTitle"/>
          </p:nvPr>
        </p:nvSpPr>
        <p:spPr>
          <a:xfrm>
            <a:off x="550350" y="1533400"/>
            <a:ext cx="8043300" cy="192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lt1"/>
                </a:solidFill>
                <a:latin typeface="Montserrat Light"/>
                <a:ea typeface="Montserrat Light"/>
                <a:cs typeface="Montserrat Light"/>
                <a:sym typeface="Montserrat Light"/>
              </a:rPr>
              <a:t>» </a:t>
            </a:r>
            <a:r>
              <a:rPr lang="de">
                <a:latin typeface="Montserrat Light"/>
                <a:ea typeface="Montserrat Light"/>
                <a:cs typeface="Montserrat Light"/>
                <a:sym typeface="Montserrat Light"/>
              </a:rPr>
              <a:t>Beteiligungsmöglichkeiten </a:t>
            </a:r>
            <a:r>
              <a:rPr lang="de">
                <a:solidFill>
                  <a:schemeClr val="lt1"/>
                </a:solidFill>
                <a:latin typeface="Montserrat Light"/>
                <a:ea typeface="Montserrat Light"/>
                <a:cs typeface="Montserrat Light"/>
                <a:sym typeface="Montserrat Light"/>
              </a:rPr>
              <a:t>«</a:t>
            </a:r>
            <a:endParaRPr>
              <a:solidFill>
                <a:schemeClr val="lt1"/>
              </a:solidFill>
              <a:latin typeface="Montserrat Light"/>
              <a:ea typeface="Montserrat Light"/>
              <a:cs typeface="Montserrat Light"/>
              <a:sym typeface="Montserrat Light"/>
            </a:endParaRPr>
          </a:p>
          <a:p>
            <a:pPr indent="0" lvl="0" marL="0" rtl="0" algn="r">
              <a:spcBef>
                <a:spcPts val="0"/>
              </a:spcBef>
              <a:spcAft>
                <a:spcPts val="0"/>
              </a:spcAft>
              <a:buNone/>
            </a:pPr>
            <a:r>
              <a:rPr lang="de" sz="2500">
                <a:solidFill>
                  <a:schemeClr val="lt1"/>
                </a:solidFill>
                <a:latin typeface="Montserrat Light"/>
                <a:ea typeface="Montserrat Light"/>
                <a:cs typeface="Montserrat Light"/>
                <a:sym typeface="Montserrat Light"/>
              </a:rPr>
              <a:t>als Community</a:t>
            </a:r>
            <a:endParaRPr sz="2500">
              <a:solidFill>
                <a:schemeClr val="lt1"/>
              </a:solidFill>
              <a:latin typeface="Montserrat Light"/>
              <a:ea typeface="Montserrat Light"/>
              <a:cs typeface="Montserrat Light"/>
              <a:sym typeface="Montserrat Light"/>
            </a:endParaRPr>
          </a:p>
        </p:txBody>
      </p:sp>
      <p:pic>
        <p:nvPicPr>
          <p:cNvPr id="1767" name="Google Shape;1767;p281"/>
          <p:cNvPicPr preferRelativeResize="0"/>
          <p:nvPr/>
        </p:nvPicPr>
        <p:blipFill>
          <a:blip r:embed="rId3">
            <a:alphaModFix/>
          </a:blip>
          <a:stretch>
            <a:fillRect/>
          </a:stretch>
        </p:blipFill>
        <p:spPr>
          <a:xfrm>
            <a:off x="8304272" y="1825178"/>
            <a:ext cx="356301" cy="3563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1" name="Shape 1771"/>
        <p:cNvGrpSpPr/>
        <p:nvPr/>
      </p:nvGrpSpPr>
      <p:grpSpPr>
        <a:xfrm>
          <a:off x="0" y="0"/>
          <a:ext cx="0" cy="0"/>
          <a:chOff x="0" y="0"/>
          <a:chExt cx="0" cy="0"/>
        </a:xfrm>
      </p:grpSpPr>
      <p:pic>
        <p:nvPicPr>
          <p:cNvPr id="1772" name="Google Shape;1772;p282"/>
          <p:cNvPicPr preferRelativeResize="0"/>
          <p:nvPr/>
        </p:nvPicPr>
        <p:blipFill rotWithShape="1">
          <a:blip r:embed="rId3">
            <a:alphaModFix/>
          </a:blip>
          <a:srcRect b="25183" l="8486" r="7732" t="0"/>
          <a:stretch/>
        </p:blipFill>
        <p:spPr>
          <a:xfrm>
            <a:off x="6221500" y="558175"/>
            <a:ext cx="2760875" cy="1523975"/>
          </a:xfrm>
          <a:prstGeom prst="rect">
            <a:avLst/>
          </a:prstGeom>
          <a:noFill/>
          <a:ln>
            <a:noFill/>
          </a:ln>
        </p:spPr>
      </p:pic>
      <p:pic>
        <p:nvPicPr>
          <p:cNvPr id="1773" name="Google Shape;1773;p282"/>
          <p:cNvPicPr preferRelativeResize="0"/>
          <p:nvPr/>
        </p:nvPicPr>
        <p:blipFill rotWithShape="1">
          <a:blip r:embed="rId4">
            <a:alphaModFix/>
          </a:blip>
          <a:srcRect b="0" l="24789" r="0" t="0"/>
          <a:stretch/>
        </p:blipFill>
        <p:spPr>
          <a:xfrm>
            <a:off x="214706" y="2189525"/>
            <a:ext cx="5468868" cy="2685775"/>
          </a:xfrm>
          <a:prstGeom prst="rect">
            <a:avLst/>
          </a:prstGeom>
          <a:noFill/>
          <a:ln>
            <a:noFill/>
          </a:ln>
        </p:spPr>
      </p:pic>
      <p:sp>
        <p:nvSpPr>
          <p:cNvPr id="1774" name="Google Shape;1774;p282"/>
          <p:cNvSpPr txBox="1"/>
          <p:nvPr/>
        </p:nvSpPr>
        <p:spPr>
          <a:xfrm>
            <a:off x="825000" y="342400"/>
            <a:ext cx="7494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3300">
                <a:solidFill>
                  <a:schemeClr val="accent3"/>
                </a:solidFill>
                <a:latin typeface="Montserrat"/>
                <a:ea typeface="Montserrat"/>
                <a:cs typeface="Montserrat"/>
                <a:sym typeface="Montserrat"/>
              </a:rPr>
              <a:t>Als Community</a:t>
            </a:r>
            <a:endParaRPr sz="3300">
              <a:solidFill>
                <a:schemeClr val="accent3"/>
              </a:solidFill>
              <a:latin typeface="Montserrat"/>
              <a:ea typeface="Montserrat"/>
              <a:cs typeface="Montserrat"/>
              <a:sym typeface="Montserrat"/>
            </a:endParaRPr>
          </a:p>
        </p:txBody>
      </p:sp>
      <p:sp>
        <p:nvSpPr>
          <p:cNvPr id="1775" name="Google Shape;1775;p282"/>
          <p:cNvSpPr txBox="1"/>
          <p:nvPr/>
        </p:nvSpPr>
        <p:spPr>
          <a:xfrm>
            <a:off x="6017250" y="2265725"/>
            <a:ext cx="3356700" cy="18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2000">
                <a:solidFill>
                  <a:schemeClr val="accent3"/>
                </a:solidFill>
              </a:rPr>
              <a:t>Für interne Zwecke nutzen: </a:t>
            </a:r>
            <a:endParaRPr sz="2000">
              <a:solidFill>
                <a:schemeClr val="accent3"/>
              </a:solidFill>
            </a:endParaRPr>
          </a:p>
          <a:p>
            <a:pPr indent="-355600" lvl="0" marL="457200" rtl="0" algn="l">
              <a:spcBef>
                <a:spcPts val="0"/>
              </a:spcBef>
              <a:spcAft>
                <a:spcPts val="0"/>
              </a:spcAft>
              <a:buClr>
                <a:schemeClr val="accent3"/>
              </a:buClr>
              <a:buSzPts val="2000"/>
              <a:buChar char="-"/>
            </a:pPr>
            <a:r>
              <a:rPr lang="de" sz="2000">
                <a:solidFill>
                  <a:schemeClr val="accent3"/>
                </a:solidFill>
              </a:rPr>
              <a:t>nur </a:t>
            </a:r>
            <a:r>
              <a:rPr lang="de" sz="2000">
                <a:solidFill>
                  <a:schemeClr val="accent3"/>
                </a:solidFill>
              </a:rPr>
              <a:t>Inhalte verwalten</a:t>
            </a:r>
            <a:endParaRPr sz="2000">
              <a:solidFill>
                <a:schemeClr val="accent3"/>
              </a:solidFill>
            </a:endParaRPr>
          </a:p>
          <a:p>
            <a:pPr indent="-355600" lvl="0" marL="457200" rtl="0" algn="l">
              <a:spcBef>
                <a:spcPts val="0"/>
              </a:spcBef>
              <a:spcAft>
                <a:spcPts val="0"/>
              </a:spcAft>
              <a:buClr>
                <a:schemeClr val="accent3"/>
              </a:buClr>
              <a:buSzPts val="2000"/>
              <a:buChar char="-"/>
            </a:pPr>
            <a:r>
              <a:rPr lang="de" sz="2000">
                <a:solidFill>
                  <a:schemeClr val="accent3"/>
                </a:solidFill>
              </a:rPr>
              <a:t>optimierte Inhalte auf eigener Website einbetten</a:t>
            </a:r>
            <a:endParaRPr sz="2000">
              <a:solidFill>
                <a:schemeClr val="accent3"/>
              </a:solidFill>
            </a:endParaRPr>
          </a:p>
          <a:p>
            <a:pPr indent="0" lvl="0" marL="0" rtl="0" algn="l">
              <a:spcBef>
                <a:spcPts val="0"/>
              </a:spcBef>
              <a:spcAft>
                <a:spcPts val="0"/>
              </a:spcAft>
              <a:buNone/>
            </a:pPr>
            <a:r>
              <a:t/>
            </a:r>
            <a:endParaRPr sz="2000">
              <a:solidFill>
                <a:schemeClr val="accent3"/>
              </a:solidFill>
            </a:endParaRPr>
          </a:p>
          <a:p>
            <a:pPr indent="0" lvl="0" marL="0" rtl="0" algn="l">
              <a:spcBef>
                <a:spcPts val="0"/>
              </a:spcBef>
              <a:spcAft>
                <a:spcPts val="0"/>
              </a:spcAft>
              <a:buNone/>
            </a:pPr>
            <a:r>
              <a:t/>
            </a:r>
            <a:endParaRPr sz="2000">
              <a:solidFill>
                <a:schemeClr val="accent3"/>
              </a:solidFill>
            </a:endParaRPr>
          </a:p>
          <a:p>
            <a:pPr indent="0" lvl="0" marL="0" rtl="0" algn="l">
              <a:spcBef>
                <a:spcPts val="0"/>
              </a:spcBef>
              <a:spcAft>
                <a:spcPts val="0"/>
              </a:spcAft>
              <a:buNone/>
            </a:pPr>
            <a:r>
              <a:t/>
            </a:r>
            <a:endParaRPr sz="2000">
              <a:solidFill>
                <a:schemeClr val="accent3"/>
              </a:solidFill>
            </a:endParaRPr>
          </a:p>
        </p:txBody>
      </p:sp>
      <p:sp>
        <p:nvSpPr>
          <p:cNvPr id="1776" name="Google Shape;1776;p282"/>
          <p:cNvSpPr txBox="1"/>
          <p:nvPr/>
        </p:nvSpPr>
        <p:spPr>
          <a:xfrm>
            <a:off x="453575" y="1116150"/>
            <a:ext cx="5469000" cy="10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2000">
                <a:solidFill>
                  <a:schemeClr val="accent3"/>
                </a:solidFill>
              </a:rPr>
              <a:t>Die Redaktionssoftware nutzen: </a:t>
            </a:r>
            <a:endParaRPr sz="2000">
              <a:solidFill>
                <a:schemeClr val="accent3"/>
              </a:solidFill>
            </a:endParaRPr>
          </a:p>
          <a:p>
            <a:pPr indent="-355600" lvl="0" marL="457200" rtl="0" algn="l">
              <a:spcBef>
                <a:spcPts val="0"/>
              </a:spcBef>
              <a:spcAft>
                <a:spcPts val="0"/>
              </a:spcAft>
              <a:buClr>
                <a:schemeClr val="accent3"/>
              </a:buClr>
              <a:buSzPts val="2000"/>
              <a:buChar char="-"/>
            </a:pPr>
            <a:r>
              <a:rPr lang="de" sz="2000">
                <a:solidFill>
                  <a:schemeClr val="accent3"/>
                </a:solidFill>
              </a:rPr>
              <a:t>Inhalte in WLO-Suche veröffentlichen </a:t>
            </a:r>
            <a:endParaRPr sz="2000">
              <a:solidFill>
                <a:schemeClr val="accent3"/>
              </a:solidFill>
            </a:endParaRPr>
          </a:p>
          <a:p>
            <a:pPr indent="-355600" lvl="0" marL="457200" rtl="0" algn="l">
              <a:spcBef>
                <a:spcPts val="0"/>
              </a:spcBef>
              <a:spcAft>
                <a:spcPts val="0"/>
              </a:spcAft>
              <a:buClr>
                <a:schemeClr val="accent3"/>
              </a:buClr>
              <a:buSzPts val="2000"/>
              <a:buChar char="-"/>
            </a:pPr>
            <a:r>
              <a:rPr lang="de" sz="2000">
                <a:solidFill>
                  <a:schemeClr val="accent3"/>
                </a:solidFill>
              </a:rPr>
              <a:t>Fachportal oder Themenseite</a:t>
            </a:r>
            <a:endParaRPr sz="2000">
              <a:solidFill>
                <a:schemeClr val="accent3"/>
              </a:solidFill>
            </a:endParaRPr>
          </a:p>
          <a:p>
            <a:pPr indent="0" lvl="0" marL="0" rtl="0" algn="l">
              <a:spcBef>
                <a:spcPts val="0"/>
              </a:spcBef>
              <a:spcAft>
                <a:spcPts val="0"/>
              </a:spcAft>
              <a:buNone/>
            </a:pPr>
            <a:r>
              <a:t/>
            </a:r>
            <a:endParaRPr sz="2000">
              <a:solidFill>
                <a:schemeClr val="accent3"/>
              </a:solidFill>
            </a:endParaRPr>
          </a:p>
          <a:p>
            <a:pPr indent="0" lvl="0" marL="0" rtl="0" algn="l">
              <a:spcBef>
                <a:spcPts val="0"/>
              </a:spcBef>
              <a:spcAft>
                <a:spcPts val="0"/>
              </a:spcAft>
              <a:buNone/>
            </a:pPr>
            <a:r>
              <a:t/>
            </a:r>
            <a:endParaRPr sz="2000">
              <a:solidFill>
                <a:schemeClr val="accent3"/>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780" name="Shape 1780"/>
        <p:cNvGrpSpPr/>
        <p:nvPr/>
      </p:nvGrpSpPr>
      <p:grpSpPr>
        <a:xfrm>
          <a:off x="0" y="0"/>
          <a:ext cx="0" cy="0"/>
          <a:chOff x="0" y="0"/>
          <a:chExt cx="0" cy="0"/>
        </a:xfrm>
      </p:grpSpPr>
      <p:sp>
        <p:nvSpPr>
          <p:cNvPr id="1781" name="Google Shape;1781;p283"/>
          <p:cNvSpPr txBox="1"/>
          <p:nvPr/>
        </p:nvSpPr>
        <p:spPr>
          <a:xfrm>
            <a:off x="-6700" y="-15825"/>
            <a:ext cx="9080400" cy="775500"/>
          </a:xfrm>
          <a:prstGeom prst="rect">
            <a:avLst/>
          </a:prstGeom>
          <a:noFill/>
          <a:ln>
            <a:noFill/>
          </a:ln>
        </p:spPr>
        <p:txBody>
          <a:bodyPr anchorCtr="0" anchor="t" bIns="91425" lIns="378000" spcFirstLastPara="1" rIns="91425" wrap="square" tIns="248400">
            <a:noAutofit/>
          </a:bodyPr>
          <a:lstStyle/>
          <a:p>
            <a:pPr indent="0" lvl="0" marL="0" rtl="0" algn="l">
              <a:lnSpc>
                <a:spcPct val="90000"/>
              </a:lnSpc>
              <a:spcBef>
                <a:spcPts val="0"/>
              </a:spcBef>
              <a:spcAft>
                <a:spcPts val="1000"/>
              </a:spcAft>
              <a:buNone/>
            </a:pPr>
            <a:r>
              <a:rPr lang="de" sz="2800">
                <a:solidFill>
                  <a:schemeClr val="accent3"/>
                </a:solidFill>
                <a:latin typeface="Montserrat"/>
                <a:ea typeface="Montserrat"/>
                <a:cs typeface="Montserrat"/>
                <a:sym typeface="Montserrat"/>
              </a:rPr>
              <a:t>So sieht das Portal einer anderen Redaktion aus</a:t>
            </a:r>
            <a:endParaRPr sz="2800">
              <a:solidFill>
                <a:schemeClr val="accent3"/>
              </a:solidFill>
              <a:latin typeface="Montserrat"/>
              <a:ea typeface="Montserrat"/>
              <a:cs typeface="Montserrat"/>
              <a:sym typeface="Montserrat"/>
            </a:endParaRPr>
          </a:p>
        </p:txBody>
      </p:sp>
      <p:pic>
        <p:nvPicPr>
          <p:cNvPr id="1782" name="Google Shape;1782;p283"/>
          <p:cNvPicPr preferRelativeResize="0"/>
          <p:nvPr/>
        </p:nvPicPr>
        <p:blipFill rotWithShape="1">
          <a:blip r:embed="rId3">
            <a:alphaModFix/>
          </a:blip>
          <a:srcRect b="60208" l="0" r="0" t="0"/>
          <a:stretch/>
        </p:blipFill>
        <p:spPr>
          <a:xfrm>
            <a:off x="309375" y="981825"/>
            <a:ext cx="3105023" cy="4161674"/>
          </a:xfrm>
          <a:prstGeom prst="rect">
            <a:avLst/>
          </a:prstGeom>
          <a:noFill/>
          <a:ln>
            <a:noFill/>
          </a:ln>
        </p:spPr>
      </p:pic>
      <p:pic>
        <p:nvPicPr>
          <p:cNvPr id="1783" name="Google Shape;1783;p283"/>
          <p:cNvPicPr preferRelativeResize="0"/>
          <p:nvPr/>
        </p:nvPicPr>
        <p:blipFill rotWithShape="1">
          <a:blip r:embed="rId3">
            <a:alphaModFix/>
          </a:blip>
          <a:srcRect b="33060" l="0" r="0" t="39546"/>
          <a:stretch/>
        </p:blipFill>
        <p:spPr>
          <a:xfrm>
            <a:off x="4572000" y="981825"/>
            <a:ext cx="4287614" cy="39560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227F"/>
        </a:solidFill>
      </p:bgPr>
    </p:bg>
    <p:spTree>
      <p:nvGrpSpPr>
        <p:cNvPr id="1787" name="Shape 1787"/>
        <p:cNvGrpSpPr/>
        <p:nvPr/>
      </p:nvGrpSpPr>
      <p:grpSpPr>
        <a:xfrm>
          <a:off x="0" y="0"/>
          <a:ext cx="0" cy="0"/>
          <a:chOff x="0" y="0"/>
          <a:chExt cx="0" cy="0"/>
        </a:xfrm>
      </p:grpSpPr>
      <p:sp>
        <p:nvSpPr>
          <p:cNvPr id="1788" name="Google Shape;1788;p284"/>
          <p:cNvSpPr txBox="1"/>
          <p:nvPr>
            <p:ph type="ctrTitle"/>
          </p:nvPr>
        </p:nvSpPr>
        <p:spPr>
          <a:xfrm>
            <a:off x="550350" y="1533400"/>
            <a:ext cx="8043300" cy="192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lt1"/>
                </a:solidFill>
                <a:latin typeface="Montserrat Light"/>
                <a:ea typeface="Montserrat Light"/>
                <a:cs typeface="Montserrat Light"/>
                <a:sym typeface="Montserrat Light"/>
              </a:rPr>
              <a:t>» </a:t>
            </a:r>
            <a:r>
              <a:rPr lang="de">
                <a:latin typeface="Montserrat Light"/>
                <a:ea typeface="Montserrat Light"/>
                <a:cs typeface="Montserrat Light"/>
                <a:sym typeface="Montserrat Light"/>
              </a:rPr>
              <a:t>Mehrwert einer Beteiligung</a:t>
            </a:r>
            <a:r>
              <a:rPr lang="de">
                <a:solidFill>
                  <a:schemeClr val="lt1"/>
                </a:solidFill>
                <a:latin typeface="Montserrat Light"/>
                <a:ea typeface="Montserrat Light"/>
                <a:cs typeface="Montserrat Light"/>
                <a:sym typeface="Montserrat Light"/>
              </a:rPr>
              <a:t>«</a:t>
            </a:r>
            <a:endParaRPr>
              <a:latin typeface="Montserrat Light"/>
              <a:ea typeface="Montserrat Light"/>
              <a:cs typeface="Montserrat Light"/>
              <a:sym typeface="Montserrat Light"/>
            </a:endParaRPr>
          </a:p>
        </p:txBody>
      </p:sp>
      <p:pic>
        <p:nvPicPr>
          <p:cNvPr id="1789" name="Google Shape;1789;p284"/>
          <p:cNvPicPr preferRelativeResize="0"/>
          <p:nvPr/>
        </p:nvPicPr>
        <p:blipFill>
          <a:blip r:embed="rId3">
            <a:alphaModFix/>
          </a:blip>
          <a:stretch>
            <a:fillRect/>
          </a:stretch>
        </p:blipFill>
        <p:spPr>
          <a:xfrm>
            <a:off x="8456672" y="1825178"/>
            <a:ext cx="356301" cy="3563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3" name="Shape 1793"/>
        <p:cNvGrpSpPr/>
        <p:nvPr/>
      </p:nvGrpSpPr>
      <p:grpSpPr>
        <a:xfrm>
          <a:off x="0" y="0"/>
          <a:ext cx="0" cy="0"/>
          <a:chOff x="0" y="0"/>
          <a:chExt cx="0" cy="0"/>
        </a:xfrm>
      </p:grpSpPr>
      <p:sp>
        <p:nvSpPr>
          <p:cNvPr id="1794" name="Google Shape;1794;p285"/>
          <p:cNvSpPr txBox="1"/>
          <p:nvPr/>
        </p:nvSpPr>
        <p:spPr>
          <a:xfrm>
            <a:off x="2214300" y="1339350"/>
            <a:ext cx="4715400" cy="2464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accent3"/>
              </a:buClr>
              <a:buSzPts val="2000"/>
              <a:buChar char="-"/>
            </a:pPr>
            <a:r>
              <a:rPr lang="de" sz="2000">
                <a:solidFill>
                  <a:schemeClr val="accent3"/>
                </a:solidFill>
              </a:rPr>
              <a:t>Vernetzung mit anderen Akteuren</a:t>
            </a:r>
            <a:endParaRPr sz="2000">
              <a:solidFill>
                <a:schemeClr val="accent3"/>
              </a:solidFill>
            </a:endParaRPr>
          </a:p>
          <a:p>
            <a:pPr indent="-355600" lvl="0" marL="457200" rtl="0" algn="l">
              <a:spcBef>
                <a:spcPts val="0"/>
              </a:spcBef>
              <a:spcAft>
                <a:spcPts val="0"/>
              </a:spcAft>
              <a:buClr>
                <a:schemeClr val="accent3"/>
              </a:buClr>
              <a:buSzPts val="2000"/>
              <a:buChar char="-"/>
            </a:pPr>
            <a:r>
              <a:rPr lang="de" sz="2000">
                <a:solidFill>
                  <a:schemeClr val="accent3"/>
                </a:solidFill>
              </a:rPr>
              <a:t>monatliche Redaktionskonferenz</a:t>
            </a:r>
            <a:endParaRPr sz="2000">
              <a:solidFill>
                <a:schemeClr val="accent3"/>
              </a:solidFill>
            </a:endParaRPr>
          </a:p>
          <a:p>
            <a:pPr indent="-355600" lvl="0" marL="457200" rtl="0" algn="l">
              <a:spcBef>
                <a:spcPts val="0"/>
              </a:spcBef>
              <a:spcAft>
                <a:spcPts val="0"/>
              </a:spcAft>
              <a:buClr>
                <a:schemeClr val="accent3"/>
              </a:buClr>
              <a:buSzPts val="2000"/>
              <a:buChar char="-"/>
            </a:pPr>
            <a:r>
              <a:rPr lang="de" sz="2000">
                <a:solidFill>
                  <a:schemeClr val="accent3"/>
                </a:solidFill>
              </a:rPr>
              <a:t>Offene Bildung fördern</a:t>
            </a:r>
            <a:endParaRPr sz="2000">
              <a:solidFill>
                <a:schemeClr val="accent3"/>
              </a:solidFill>
            </a:endParaRPr>
          </a:p>
          <a:p>
            <a:pPr indent="-355600" lvl="0" marL="457200" rtl="0" algn="l">
              <a:spcBef>
                <a:spcPts val="0"/>
              </a:spcBef>
              <a:spcAft>
                <a:spcPts val="0"/>
              </a:spcAft>
              <a:buClr>
                <a:schemeClr val="accent3"/>
              </a:buClr>
              <a:buSzPts val="2000"/>
              <a:buChar char="-"/>
            </a:pPr>
            <a:r>
              <a:rPr lang="de" sz="2000">
                <a:solidFill>
                  <a:schemeClr val="accent3"/>
                </a:solidFill>
              </a:rPr>
              <a:t>Eigene Themen / Materialien einbringen</a:t>
            </a:r>
            <a:endParaRPr sz="2000">
              <a:solidFill>
                <a:schemeClr val="accent3"/>
              </a:solidFill>
            </a:endParaRPr>
          </a:p>
          <a:p>
            <a:pPr indent="-355600" lvl="0" marL="457200" rtl="0" algn="l">
              <a:spcBef>
                <a:spcPts val="0"/>
              </a:spcBef>
              <a:spcAft>
                <a:spcPts val="0"/>
              </a:spcAft>
              <a:buClr>
                <a:schemeClr val="accent3"/>
              </a:buClr>
              <a:buSzPts val="2000"/>
              <a:buChar char="-"/>
            </a:pPr>
            <a:r>
              <a:rPr lang="de" sz="2000">
                <a:solidFill>
                  <a:schemeClr val="accent3"/>
                </a:solidFill>
              </a:rPr>
              <a:t>Inhalte anderer Akteure nutzen</a:t>
            </a:r>
            <a:endParaRPr sz="2000">
              <a:solidFill>
                <a:schemeClr val="accent3"/>
              </a:solidFill>
            </a:endParaRPr>
          </a:p>
          <a:p>
            <a:pPr indent="-355600" lvl="0" marL="457200" rtl="0" algn="l">
              <a:spcBef>
                <a:spcPts val="0"/>
              </a:spcBef>
              <a:spcAft>
                <a:spcPts val="0"/>
              </a:spcAft>
              <a:buClr>
                <a:schemeClr val="accent3"/>
              </a:buClr>
              <a:buSzPts val="2000"/>
              <a:buChar char="-"/>
            </a:pPr>
            <a:r>
              <a:rPr lang="de" sz="2000">
                <a:solidFill>
                  <a:schemeClr val="accent3"/>
                </a:solidFill>
              </a:rPr>
              <a:t>gemeinschaftlich Fachportal pflegen</a:t>
            </a:r>
            <a:endParaRPr sz="2000">
              <a:solidFill>
                <a:schemeClr val="accent3"/>
              </a:solidFill>
            </a:endParaRPr>
          </a:p>
          <a:p>
            <a:pPr indent="-355600" lvl="0" marL="457200" rtl="0" algn="l">
              <a:spcBef>
                <a:spcPts val="0"/>
              </a:spcBef>
              <a:spcAft>
                <a:spcPts val="0"/>
              </a:spcAft>
              <a:buClr>
                <a:schemeClr val="accent3"/>
              </a:buClr>
              <a:buSzPts val="2000"/>
              <a:buChar char="-"/>
            </a:pPr>
            <a:r>
              <a:rPr lang="de" sz="2000">
                <a:solidFill>
                  <a:schemeClr val="accent3"/>
                </a:solidFill>
              </a:rPr>
              <a:t>an KI-Forschung beteiligen </a:t>
            </a:r>
            <a:endParaRPr sz="2000">
              <a:solidFill>
                <a:schemeClr val="accent3"/>
              </a:solidFill>
            </a:endParaRPr>
          </a:p>
          <a:p>
            <a:pPr indent="-355600" lvl="0" marL="457200" rtl="0" algn="l">
              <a:spcBef>
                <a:spcPts val="0"/>
              </a:spcBef>
              <a:spcAft>
                <a:spcPts val="0"/>
              </a:spcAft>
              <a:buClr>
                <a:schemeClr val="accent3"/>
              </a:buClr>
              <a:buSzPts val="2000"/>
              <a:buChar char="-"/>
            </a:pPr>
            <a:r>
              <a:rPr lang="de" sz="2000">
                <a:solidFill>
                  <a:schemeClr val="accent3"/>
                </a:solidFill>
              </a:rPr>
              <a:t>Weiterentwicklungen testen</a:t>
            </a:r>
            <a:endParaRPr sz="2000">
              <a:solidFill>
                <a:schemeClr val="accent3"/>
              </a:solidFill>
            </a:endParaRPr>
          </a:p>
        </p:txBody>
      </p:sp>
      <p:pic>
        <p:nvPicPr>
          <p:cNvPr id="1795" name="Google Shape;1795;p285"/>
          <p:cNvPicPr preferRelativeResize="0"/>
          <p:nvPr/>
        </p:nvPicPr>
        <p:blipFill rotWithShape="1">
          <a:blip r:embed="rId3">
            <a:alphaModFix/>
          </a:blip>
          <a:srcRect b="6889" l="9406" r="10740" t="20588"/>
          <a:stretch/>
        </p:blipFill>
        <p:spPr>
          <a:xfrm>
            <a:off x="123350" y="1050050"/>
            <a:ext cx="2125599" cy="1453825"/>
          </a:xfrm>
          <a:prstGeom prst="rect">
            <a:avLst/>
          </a:prstGeom>
          <a:noFill/>
          <a:ln>
            <a:noFill/>
          </a:ln>
        </p:spPr>
      </p:pic>
      <p:grpSp>
        <p:nvGrpSpPr>
          <p:cNvPr id="1796" name="Google Shape;1796;p285"/>
          <p:cNvGrpSpPr/>
          <p:nvPr/>
        </p:nvGrpSpPr>
        <p:grpSpPr>
          <a:xfrm>
            <a:off x="123342" y="2571746"/>
            <a:ext cx="1681690" cy="2346317"/>
            <a:chOff x="-2107169" y="1581263"/>
            <a:chExt cx="2529238" cy="3409849"/>
          </a:xfrm>
        </p:grpSpPr>
        <p:pic>
          <p:nvPicPr>
            <p:cNvPr id="1797" name="Google Shape;1797;p285"/>
            <p:cNvPicPr preferRelativeResize="0"/>
            <p:nvPr/>
          </p:nvPicPr>
          <p:blipFill rotWithShape="1">
            <a:blip r:embed="rId4">
              <a:alphaModFix/>
            </a:blip>
            <a:srcRect b="0" l="21261" r="23253" t="0"/>
            <a:stretch/>
          </p:blipFill>
          <p:spPr>
            <a:xfrm>
              <a:off x="-2107169" y="1581263"/>
              <a:ext cx="2529238" cy="3409849"/>
            </a:xfrm>
            <a:prstGeom prst="rect">
              <a:avLst/>
            </a:prstGeom>
            <a:noFill/>
            <a:ln>
              <a:noFill/>
            </a:ln>
          </p:spPr>
        </p:pic>
        <p:pic>
          <p:nvPicPr>
            <p:cNvPr id="1798" name="Google Shape;1798;p285"/>
            <p:cNvPicPr preferRelativeResize="0"/>
            <p:nvPr/>
          </p:nvPicPr>
          <p:blipFill>
            <a:blip r:embed="rId5">
              <a:alphaModFix/>
            </a:blip>
            <a:stretch>
              <a:fillRect/>
            </a:stretch>
          </p:blipFill>
          <p:spPr>
            <a:xfrm>
              <a:off x="-1130374" y="2491188"/>
              <a:ext cx="575625" cy="575625"/>
            </a:xfrm>
            <a:prstGeom prst="rect">
              <a:avLst/>
            </a:prstGeom>
            <a:noFill/>
            <a:ln>
              <a:noFill/>
            </a:ln>
          </p:spPr>
        </p:pic>
      </p:grpSp>
      <p:sp>
        <p:nvSpPr>
          <p:cNvPr id="1799" name="Google Shape;1799;p285"/>
          <p:cNvSpPr txBox="1"/>
          <p:nvPr/>
        </p:nvSpPr>
        <p:spPr>
          <a:xfrm>
            <a:off x="825000" y="289475"/>
            <a:ext cx="7494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3300">
                <a:solidFill>
                  <a:schemeClr val="accent3"/>
                </a:solidFill>
                <a:latin typeface="Montserrat"/>
                <a:ea typeface="Montserrat"/>
                <a:cs typeface="Montserrat"/>
                <a:sym typeface="Montserrat"/>
              </a:rPr>
              <a:t>Mehrwert einer Beteiligung</a:t>
            </a:r>
            <a:endParaRPr sz="3300">
              <a:solidFill>
                <a:schemeClr val="accent3"/>
              </a:solidFill>
              <a:latin typeface="Montserrat"/>
              <a:ea typeface="Montserrat"/>
              <a:cs typeface="Montserrat"/>
              <a:sym typeface="Montserrat"/>
            </a:endParaRPr>
          </a:p>
        </p:txBody>
      </p:sp>
      <p:pic>
        <p:nvPicPr>
          <p:cNvPr descr="KI unterstützt WLO bei der Erschließung von Inhalten und beim Thema  Barrierefreiheit. | Wir lernen online" id="1800" name="Google Shape;1800;p285"/>
          <p:cNvPicPr preferRelativeResize="0"/>
          <p:nvPr/>
        </p:nvPicPr>
        <p:blipFill rotWithShape="1">
          <a:blip r:embed="rId6">
            <a:alphaModFix/>
          </a:blip>
          <a:srcRect b="0" l="15960" r="16353" t="0"/>
          <a:stretch/>
        </p:blipFill>
        <p:spPr>
          <a:xfrm>
            <a:off x="6750575" y="1189750"/>
            <a:ext cx="2393424" cy="2086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04" name="Shape 1804"/>
        <p:cNvGrpSpPr/>
        <p:nvPr/>
      </p:nvGrpSpPr>
      <p:grpSpPr>
        <a:xfrm>
          <a:off x="0" y="0"/>
          <a:ext cx="0" cy="0"/>
          <a:chOff x="0" y="0"/>
          <a:chExt cx="0" cy="0"/>
        </a:xfrm>
      </p:grpSpPr>
      <p:pic>
        <p:nvPicPr>
          <p:cNvPr id="1805" name="Google Shape;1805;p286"/>
          <p:cNvPicPr preferRelativeResize="0"/>
          <p:nvPr/>
        </p:nvPicPr>
        <p:blipFill>
          <a:blip r:embed="rId3">
            <a:alphaModFix/>
          </a:blip>
          <a:stretch>
            <a:fillRect/>
          </a:stretch>
        </p:blipFill>
        <p:spPr>
          <a:xfrm>
            <a:off x="375025" y="1604175"/>
            <a:ext cx="6567214" cy="3027075"/>
          </a:xfrm>
          <a:prstGeom prst="rect">
            <a:avLst/>
          </a:prstGeom>
          <a:noFill/>
          <a:ln>
            <a:noFill/>
          </a:ln>
        </p:spPr>
      </p:pic>
      <p:pic>
        <p:nvPicPr>
          <p:cNvPr id="1806" name="Google Shape;1806;p286"/>
          <p:cNvPicPr preferRelativeResize="0"/>
          <p:nvPr/>
        </p:nvPicPr>
        <p:blipFill>
          <a:blip r:embed="rId4">
            <a:alphaModFix/>
          </a:blip>
          <a:stretch>
            <a:fillRect/>
          </a:stretch>
        </p:blipFill>
        <p:spPr>
          <a:xfrm>
            <a:off x="5092276" y="1290300"/>
            <a:ext cx="4069300" cy="3841500"/>
          </a:xfrm>
          <a:prstGeom prst="rect">
            <a:avLst/>
          </a:prstGeom>
          <a:noFill/>
          <a:ln cap="flat" cmpd="sng" w="9525">
            <a:solidFill>
              <a:srgbClr val="888888"/>
            </a:solidFill>
            <a:prstDash val="solid"/>
            <a:round/>
            <a:headEnd len="sm" w="sm" type="none"/>
            <a:tailEnd len="sm" w="sm" type="none"/>
          </a:ln>
        </p:spPr>
      </p:pic>
      <p:sp>
        <p:nvSpPr>
          <p:cNvPr id="1807" name="Google Shape;1807;p286"/>
          <p:cNvSpPr txBox="1"/>
          <p:nvPr/>
        </p:nvSpPr>
        <p:spPr>
          <a:xfrm>
            <a:off x="0" y="-15825"/>
            <a:ext cx="6801900" cy="775500"/>
          </a:xfrm>
          <a:prstGeom prst="rect">
            <a:avLst/>
          </a:prstGeom>
          <a:noFill/>
          <a:ln>
            <a:noFill/>
          </a:ln>
        </p:spPr>
        <p:txBody>
          <a:bodyPr anchorCtr="0" anchor="t" bIns="91425" lIns="378000" spcFirstLastPara="1" rIns="91425" wrap="square" tIns="248400">
            <a:noAutofit/>
          </a:bodyPr>
          <a:lstStyle/>
          <a:p>
            <a:pPr indent="0" lvl="0" marL="0" rtl="0" algn="l">
              <a:lnSpc>
                <a:spcPct val="90000"/>
              </a:lnSpc>
              <a:spcBef>
                <a:spcPts val="0"/>
              </a:spcBef>
              <a:spcAft>
                <a:spcPts val="1000"/>
              </a:spcAft>
              <a:buNone/>
            </a:pPr>
            <a:r>
              <a:rPr lang="de" sz="2900">
                <a:solidFill>
                  <a:schemeClr val="accent3"/>
                </a:solidFill>
                <a:latin typeface="Montserrat Light"/>
                <a:ea typeface="Montserrat Light"/>
                <a:cs typeface="Montserrat Light"/>
                <a:sym typeface="Montserrat Light"/>
              </a:rPr>
              <a:t>Mehrwert für Redaktionen</a:t>
            </a:r>
            <a:endParaRPr sz="2900">
              <a:solidFill>
                <a:schemeClr val="accent3"/>
              </a:solidFill>
              <a:latin typeface="Montserrat Light"/>
              <a:ea typeface="Montserrat Light"/>
              <a:cs typeface="Montserrat Light"/>
              <a:sym typeface="Montserrat Light"/>
            </a:endParaRPr>
          </a:p>
        </p:txBody>
      </p:sp>
      <p:grpSp>
        <p:nvGrpSpPr>
          <p:cNvPr id="1808" name="Google Shape;1808;p286"/>
          <p:cNvGrpSpPr/>
          <p:nvPr/>
        </p:nvGrpSpPr>
        <p:grpSpPr>
          <a:xfrm>
            <a:off x="6490723" y="296575"/>
            <a:ext cx="1912075" cy="1985276"/>
            <a:chOff x="6490723" y="296575"/>
            <a:chExt cx="1912075" cy="1985276"/>
          </a:xfrm>
        </p:grpSpPr>
        <p:pic>
          <p:nvPicPr>
            <p:cNvPr id="1809" name="Google Shape;1809;p286"/>
            <p:cNvPicPr preferRelativeResize="0"/>
            <p:nvPr/>
          </p:nvPicPr>
          <p:blipFill>
            <a:blip r:embed="rId5">
              <a:alphaModFix/>
            </a:blip>
            <a:stretch>
              <a:fillRect/>
            </a:stretch>
          </p:blipFill>
          <p:spPr>
            <a:xfrm>
              <a:off x="6490723" y="296575"/>
              <a:ext cx="1912075" cy="1352875"/>
            </a:xfrm>
            <a:prstGeom prst="rect">
              <a:avLst/>
            </a:prstGeom>
            <a:noFill/>
            <a:ln cap="flat" cmpd="sng" w="28575">
              <a:solidFill>
                <a:srgbClr val="FFFF00"/>
              </a:solidFill>
              <a:prstDash val="solid"/>
              <a:round/>
              <a:headEnd len="sm" w="sm" type="none"/>
              <a:tailEnd len="sm" w="sm" type="none"/>
            </a:ln>
          </p:spPr>
        </p:pic>
        <p:cxnSp>
          <p:nvCxnSpPr>
            <p:cNvPr id="1810" name="Google Shape;1810;p286"/>
            <p:cNvCxnSpPr>
              <a:stCxn id="1809" idx="2"/>
            </p:cNvCxnSpPr>
            <p:nvPr/>
          </p:nvCxnSpPr>
          <p:spPr>
            <a:xfrm>
              <a:off x="7446761" y="1649451"/>
              <a:ext cx="0" cy="632400"/>
            </a:xfrm>
            <a:prstGeom prst="straightConnector1">
              <a:avLst/>
            </a:prstGeom>
            <a:noFill/>
            <a:ln cap="flat" cmpd="sng" w="38100">
              <a:solidFill>
                <a:srgbClr val="FFFF00"/>
              </a:solidFill>
              <a:prstDash val="solid"/>
              <a:round/>
              <a:headEnd len="med" w="med" type="none"/>
              <a:tailEnd len="med" w="med" type="triangle"/>
            </a:ln>
          </p:spPr>
        </p:cxnSp>
      </p:grpSp>
      <p:sp>
        <p:nvSpPr>
          <p:cNvPr id="1811" name="Google Shape;1811;p286"/>
          <p:cNvSpPr txBox="1"/>
          <p:nvPr/>
        </p:nvSpPr>
        <p:spPr>
          <a:xfrm>
            <a:off x="0" y="1002725"/>
            <a:ext cx="6801900" cy="775500"/>
          </a:xfrm>
          <a:prstGeom prst="rect">
            <a:avLst/>
          </a:prstGeom>
          <a:noFill/>
          <a:ln>
            <a:noFill/>
          </a:ln>
        </p:spPr>
        <p:txBody>
          <a:bodyPr anchorCtr="0" anchor="t" bIns="91425" lIns="378000" spcFirstLastPara="1" rIns="91425" wrap="square" tIns="248400">
            <a:noAutofit/>
          </a:bodyPr>
          <a:lstStyle/>
          <a:p>
            <a:pPr indent="0" lvl="0" marL="0" rtl="0" algn="l">
              <a:lnSpc>
                <a:spcPct val="90000"/>
              </a:lnSpc>
              <a:spcBef>
                <a:spcPts val="0"/>
              </a:spcBef>
              <a:spcAft>
                <a:spcPts val="1000"/>
              </a:spcAft>
              <a:buNone/>
            </a:pPr>
            <a:r>
              <a:rPr b="1" lang="de" sz="1700">
                <a:solidFill>
                  <a:schemeClr val="accent3"/>
                </a:solidFill>
                <a:latin typeface="Montserrat"/>
                <a:ea typeface="Montserrat"/>
                <a:cs typeface="Montserrat"/>
                <a:sym typeface="Montserrat"/>
              </a:rPr>
              <a:t>Bildungssuche              Themenportale:</a:t>
            </a:r>
            <a:endParaRPr b="1" sz="1700">
              <a:solidFill>
                <a:schemeClr val="accent3"/>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3F3F3"/>
        </a:solidFill>
      </p:bgPr>
    </p:bg>
    <p:spTree>
      <p:nvGrpSpPr>
        <p:cNvPr id="1815" name="Shape 1815"/>
        <p:cNvGrpSpPr/>
        <p:nvPr/>
      </p:nvGrpSpPr>
      <p:grpSpPr>
        <a:xfrm>
          <a:off x="0" y="0"/>
          <a:ext cx="0" cy="0"/>
          <a:chOff x="0" y="0"/>
          <a:chExt cx="0" cy="0"/>
        </a:xfrm>
      </p:grpSpPr>
      <p:pic>
        <p:nvPicPr>
          <p:cNvPr id="1816" name="Google Shape;1816;p287"/>
          <p:cNvPicPr preferRelativeResize="0"/>
          <p:nvPr/>
        </p:nvPicPr>
        <p:blipFill>
          <a:blip r:embed="rId3">
            <a:alphaModFix/>
          </a:blip>
          <a:stretch>
            <a:fillRect/>
          </a:stretch>
        </p:blipFill>
        <p:spPr>
          <a:xfrm>
            <a:off x="1920850" y="-1625"/>
            <a:ext cx="5598620" cy="5143500"/>
          </a:xfrm>
          <a:prstGeom prst="rect">
            <a:avLst/>
          </a:prstGeom>
          <a:noFill/>
          <a:ln>
            <a:noFill/>
          </a:ln>
        </p:spPr>
      </p:pic>
      <p:sp>
        <p:nvSpPr>
          <p:cNvPr id="1817" name="Google Shape;1817;p287"/>
          <p:cNvSpPr txBox="1"/>
          <p:nvPr/>
        </p:nvSpPr>
        <p:spPr>
          <a:xfrm rot="-5400000">
            <a:off x="-2323800" y="2323825"/>
            <a:ext cx="5140200" cy="492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2000">
                <a:solidFill>
                  <a:schemeClr val="lt1"/>
                </a:solidFill>
                <a:latin typeface="Open Sans"/>
                <a:ea typeface="Open Sans"/>
                <a:cs typeface="Open Sans"/>
                <a:sym typeface="Open Sans"/>
              </a:rPr>
              <a:t>Redaktionsumgebung</a:t>
            </a:r>
            <a:endParaRPr sz="2000">
              <a:solidFill>
                <a:schemeClr val="lt1"/>
              </a:solidFill>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21" name="Shape 1821"/>
        <p:cNvGrpSpPr/>
        <p:nvPr/>
      </p:nvGrpSpPr>
      <p:grpSpPr>
        <a:xfrm>
          <a:off x="0" y="0"/>
          <a:ext cx="0" cy="0"/>
          <a:chOff x="0" y="0"/>
          <a:chExt cx="0" cy="0"/>
        </a:xfrm>
      </p:grpSpPr>
      <p:pic>
        <p:nvPicPr>
          <p:cNvPr id="1822" name="Google Shape;1822;p288"/>
          <p:cNvPicPr preferRelativeResize="0"/>
          <p:nvPr/>
        </p:nvPicPr>
        <p:blipFill>
          <a:blip r:embed="rId3">
            <a:alphaModFix/>
          </a:blip>
          <a:stretch>
            <a:fillRect/>
          </a:stretch>
        </p:blipFill>
        <p:spPr>
          <a:xfrm>
            <a:off x="112500" y="954675"/>
            <a:ext cx="8839196" cy="4153226"/>
          </a:xfrm>
          <a:prstGeom prst="rect">
            <a:avLst/>
          </a:prstGeom>
          <a:noFill/>
          <a:ln>
            <a:noFill/>
          </a:ln>
        </p:spPr>
      </p:pic>
      <p:sp>
        <p:nvSpPr>
          <p:cNvPr id="1823" name="Google Shape;1823;p288"/>
          <p:cNvSpPr txBox="1"/>
          <p:nvPr/>
        </p:nvSpPr>
        <p:spPr>
          <a:xfrm>
            <a:off x="0" y="-15825"/>
            <a:ext cx="6801900" cy="775500"/>
          </a:xfrm>
          <a:prstGeom prst="rect">
            <a:avLst/>
          </a:prstGeom>
          <a:noFill/>
          <a:ln>
            <a:noFill/>
          </a:ln>
        </p:spPr>
        <p:txBody>
          <a:bodyPr anchorCtr="0" anchor="t" bIns="91425" lIns="378000" spcFirstLastPara="1" rIns="91425" wrap="square" tIns="248400">
            <a:noAutofit/>
          </a:bodyPr>
          <a:lstStyle/>
          <a:p>
            <a:pPr indent="0" lvl="0" marL="0" rtl="0" algn="l">
              <a:lnSpc>
                <a:spcPct val="90000"/>
              </a:lnSpc>
              <a:spcBef>
                <a:spcPts val="0"/>
              </a:spcBef>
              <a:spcAft>
                <a:spcPts val="1000"/>
              </a:spcAft>
              <a:buNone/>
            </a:pPr>
            <a:r>
              <a:rPr lang="de" sz="2900">
                <a:solidFill>
                  <a:schemeClr val="accent3"/>
                </a:solidFill>
                <a:latin typeface="Montserrat Light"/>
                <a:ea typeface="Montserrat Light"/>
                <a:cs typeface="Montserrat Light"/>
                <a:sym typeface="Montserrat Light"/>
              </a:rPr>
              <a:t>Vernetzte Redaktionsbuffets</a:t>
            </a:r>
            <a:endParaRPr sz="2900">
              <a:solidFill>
                <a:schemeClr val="accent3"/>
              </a:solidFill>
              <a:latin typeface="Montserrat Light"/>
              <a:ea typeface="Montserrat Light"/>
              <a:cs typeface="Montserrat Light"/>
              <a:sym typeface="Montserrat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253"/>
          <p:cNvSpPr/>
          <p:nvPr/>
        </p:nvSpPr>
        <p:spPr>
          <a:xfrm>
            <a:off x="5929630" y="3210434"/>
            <a:ext cx="1290900" cy="576000"/>
          </a:xfrm>
          <a:prstGeom prst="wedgeEllipseCallout">
            <a:avLst>
              <a:gd fmla="val -207682" name="adj1"/>
              <a:gd fmla="val -23454"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1000">
                <a:latin typeface="Source Sans Pro"/>
                <a:ea typeface="Source Sans Pro"/>
                <a:cs typeface="Source Sans Pro"/>
                <a:sym typeface="Source Sans Pro"/>
              </a:rPr>
              <a:t>Plattformen</a:t>
            </a:r>
            <a:endParaRPr sz="1000">
              <a:latin typeface="Source Sans Pro"/>
              <a:ea typeface="Source Sans Pro"/>
              <a:cs typeface="Source Sans Pro"/>
              <a:sym typeface="Source Sans Pro"/>
            </a:endParaRPr>
          </a:p>
        </p:txBody>
      </p:sp>
      <p:sp>
        <p:nvSpPr>
          <p:cNvPr id="1463" name="Google Shape;1463;p253"/>
          <p:cNvSpPr/>
          <p:nvPr/>
        </p:nvSpPr>
        <p:spPr>
          <a:xfrm>
            <a:off x="6253624" y="2156706"/>
            <a:ext cx="942600" cy="576000"/>
          </a:xfrm>
          <a:prstGeom prst="wedgeEllipseCallout">
            <a:avLst>
              <a:gd fmla="val -253398" name="adj1"/>
              <a:gd fmla="val 148078"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1000">
                <a:latin typeface="Source Sans Pro"/>
                <a:ea typeface="Source Sans Pro"/>
                <a:cs typeface="Source Sans Pro"/>
                <a:sym typeface="Source Sans Pro"/>
              </a:rPr>
              <a:t>Tools</a:t>
            </a:r>
            <a:endParaRPr sz="1000">
              <a:latin typeface="Source Sans Pro"/>
              <a:ea typeface="Source Sans Pro"/>
              <a:cs typeface="Source Sans Pro"/>
              <a:sym typeface="Source Sans Pro"/>
            </a:endParaRPr>
          </a:p>
        </p:txBody>
      </p:sp>
      <p:sp>
        <p:nvSpPr>
          <p:cNvPr id="1464" name="Google Shape;1464;p253"/>
          <p:cNvSpPr/>
          <p:nvPr/>
        </p:nvSpPr>
        <p:spPr>
          <a:xfrm>
            <a:off x="1163147" y="1909221"/>
            <a:ext cx="1290900" cy="534300"/>
          </a:xfrm>
          <a:prstGeom prst="wedgeEllipseCallout">
            <a:avLst>
              <a:gd fmla="val 57008" name="adj1"/>
              <a:gd fmla="val 20768" name="adj2"/>
            </a:avLst>
          </a:prstGeom>
          <a:solidFill>
            <a:schemeClr val="accent3"/>
          </a:solidFill>
          <a:ln>
            <a:noFill/>
          </a:ln>
        </p:spPr>
        <p:txBody>
          <a:bodyPr anchorCtr="0" anchor="ctr" bIns="91425" lIns="18000" spcFirstLastPara="1" rIns="0" wrap="square" tIns="91425">
            <a:noAutofit/>
          </a:bodyPr>
          <a:lstStyle/>
          <a:p>
            <a:pPr indent="0" lvl="0" marL="0" rtl="0" algn="ctr">
              <a:spcBef>
                <a:spcPts val="0"/>
              </a:spcBef>
              <a:spcAft>
                <a:spcPts val="0"/>
              </a:spcAft>
              <a:buNone/>
            </a:pPr>
            <a:r>
              <a:rPr lang="de" sz="1000">
                <a:solidFill>
                  <a:schemeClr val="lt1"/>
                </a:solidFill>
                <a:latin typeface="Source Sans Pro"/>
                <a:ea typeface="Source Sans Pro"/>
                <a:cs typeface="Source Sans Pro"/>
                <a:sym typeface="Source Sans Pro"/>
              </a:rPr>
              <a:t>nicht das, was ich brauche</a:t>
            </a:r>
            <a:endParaRPr sz="1000">
              <a:solidFill>
                <a:schemeClr val="lt1"/>
              </a:solidFill>
              <a:latin typeface="Source Sans Pro"/>
              <a:ea typeface="Source Sans Pro"/>
              <a:cs typeface="Source Sans Pro"/>
              <a:sym typeface="Source Sans Pro"/>
            </a:endParaRPr>
          </a:p>
        </p:txBody>
      </p:sp>
      <p:sp>
        <p:nvSpPr>
          <p:cNvPr id="1465" name="Google Shape;1465;p253"/>
          <p:cNvSpPr/>
          <p:nvPr/>
        </p:nvSpPr>
        <p:spPr>
          <a:xfrm>
            <a:off x="1239493" y="1025543"/>
            <a:ext cx="1050000" cy="534300"/>
          </a:xfrm>
          <a:prstGeom prst="wedgeEllipseCallout">
            <a:avLst>
              <a:gd fmla="val 96961" name="adj1"/>
              <a:gd fmla="val 170218" name="adj2"/>
            </a:avLst>
          </a:prstGeom>
          <a:solidFill>
            <a:schemeClr val="accent3"/>
          </a:solidFill>
          <a:ln>
            <a:noFill/>
          </a:ln>
        </p:spPr>
        <p:txBody>
          <a:bodyPr anchorCtr="0" anchor="ctr" bIns="91425" lIns="18000" spcFirstLastPara="1" rIns="0" wrap="square" tIns="91425">
            <a:noAutofit/>
          </a:bodyPr>
          <a:lstStyle/>
          <a:p>
            <a:pPr indent="0" lvl="0" marL="0" rtl="0" algn="ctr">
              <a:spcBef>
                <a:spcPts val="0"/>
              </a:spcBef>
              <a:spcAft>
                <a:spcPts val="0"/>
              </a:spcAft>
              <a:buNone/>
            </a:pPr>
            <a:r>
              <a:rPr lang="de" sz="1000">
                <a:solidFill>
                  <a:schemeClr val="lt1"/>
                </a:solidFill>
                <a:latin typeface="Source Sans Pro"/>
                <a:ea typeface="Source Sans Pro"/>
                <a:cs typeface="Source Sans Pro"/>
                <a:sym typeface="Source Sans Pro"/>
              </a:rPr>
              <a:t>€€€,</a:t>
            </a:r>
            <a:endParaRPr sz="1000">
              <a:solidFill>
                <a:schemeClr val="lt1"/>
              </a:solidFill>
              <a:latin typeface="Source Sans Pro"/>
              <a:ea typeface="Source Sans Pro"/>
              <a:cs typeface="Source Sans Pro"/>
              <a:sym typeface="Source Sans Pro"/>
            </a:endParaRPr>
          </a:p>
          <a:p>
            <a:pPr indent="0" lvl="0" marL="0" rtl="0" algn="ctr">
              <a:spcBef>
                <a:spcPts val="0"/>
              </a:spcBef>
              <a:spcAft>
                <a:spcPts val="0"/>
              </a:spcAft>
              <a:buNone/>
            </a:pPr>
            <a:r>
              <a:rPr lang="de" sz="1000">
                <a:solidFill>
                  <a:schemeClr val="lt1"/>
                </a:solidFill>
                <a:latin typeface="Source Sans Pro"/>
                <a:ea typeface="Source Sans Pro"/>
                <a:cs typeface="Source Sans Pro"/>
                <a:sym typeface="Source Sans Pro"/>
              </a:rPr>
              <a:t>frei? offen?</a:t>
            </a:r>
            <a:endParaRPr sz="1000">
              <a:solidFill>
                <a:schemeClr val="lt1"/>
              </a:solidFill>
              <a:latin typeface="Source Sans Pro"/>
              <a:ea typeface="Source Sans Pro"/>
              <a:cs typeface="Source Sans Pro"/>
              <a:sym typeface="Source Sans Pro"/>
            </a:endParaRPr>
          </a:p>
        </p:txBody>
      </p:sp>
      <p:sp>
        <p:nvSpPr>
          <p:cNvPr id="1466" name="Google Shape;1466;p253"/>
          <p:cNvSpPr/>
          <p:nvPr/>
        </p:nvSpPr>
        <p:spPr>
          <a:xfrm>
            <a:off x="4918294" y="1004720"/>
            <a:ext cx="1447800" cy="576000"/>
          </a:xfrm>
          <a:prstGeom prst="wedgeEllipseCallout">
            <a:avLst>
              <a:gd fmla="val -96992" name="adj1"/>
              <a:gd fmla="val 372324"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1000">
                <a:latin typeface="Source Sans Pro"/>
                <a:ea typeface="Source Sans Pro"/>
                <a:cs typeface="Source Sans Pro"/>
                <a:sym typeface="Source Sans Pro"/>
              </a:rPr>
              <a:t>Inspiration</a:t>
            </a:r>
            <a:endParaRPr sz="1000">
              <a:latin typeface="Source Sans Pro"/>
              <a:ea typeface="Source Sans Pro"/>
              <a:cs typeface="Source Sans Pro"/>
              <a:sym typeface="Source Sans Pro"/>
            </a:endParaRPr>
          </a:p>
        </p:txBody>
      </p:sp>
      <p:sp>
        <p:nvSpPr>
          <p:cNvPr id="1467" name="Google Shape;1467;p253"/>
          <p:cNvSpPr/>
          <p:nvPr/>
        </p:nvSpPr>
        <p:spPr>
          <a:xfrm>
            <a:off x="5106008" y="3683902"/>
            <a:ext cx="1447800" cy="576000"/>
          </a:xfrm>
          <a:prstGeom prst="wedgeEllipseCallout">
            <a:avLst>
              <a:gd fmla="val -88946" name="adj1"/>
              <a:gd fmla="val -971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1000">
                <a:latin typeface="Source Sans Pro"/>
                <a:ea typeface="Source Sans Pro"/>
                <a:cs typeface="Source Sans Pro"/>
                <a:sym typeface="Source Sans Pro"/>
              </a:rPr>
              <a:t>Erklärvideos</a:t>
            </a:r>
            <a:endParaRPr sz="1000">
              <a:latin typeface="Source Sans Pro"/>
              <a:ea typeface="Source Sans Pro"/>
              <a:cs typeface="Source Sans Pro"/>
              <a:sym typeface="Source Sans Pro"/>
            </a:endParaRPr>
          </a:p>
        </p:txBody>
      </p:sp>
      <p:sp>
        <p:nvSpPr>
          <p:cNvPr id="1468" name="Google Shape;1468;p253"/>
          <p:cNvSpPr/>
          <p:nvPr/>
        </p:nvSpPr>
        <p:spPr>
          <a:xfrm>
            <a:off x="4842864" y="2707098"/>
            <a:ext cx="1800600" cy="576000"/>
          </a:xfrm>
          <a:prstGeom prst="wedgeEllipseCallout">
            <a:avLst>
              <a:gd fmla="val -82223" name="adj1"/>
              <a:gd fmla="val 59651"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1000">
                <a:latin typeface="Source Sans Pro"/>
                <a:ea typeface="Source Sans Pro"/>
                <a:cs typeface="Source Sans Pro"/>
                <a:sym typeface="Source Sans Pro"/>
              </a:rPr>
              <a:t>Konzepte &amp; fertige Planungen</a:t>
            </a:r>
            <a:endParaRPr sz="1000">
              <a:latin typeface="Source Sans Pro"/>
              <a:ea typeface="Source Sans Pro"/>
              <a:cs typeface="Source Sans Pro"/>
              <a:sym typeface="Source Sans Pro"/>
            </a:endParaRPr>
          </a:p>
        </p:txBody>
      </p:sp>
      <p:sp>
        <p:nvSpPr>
          <p:cNvPr id="1469" name="Google Shape;1469;p253"/>
          <p:cNvSpPr/>
          <p:nvPr/>
        </p:nvSpPr>
        <p:spPr>
          <a:xfrm>
            <a:off x="5556756" y="1580720"/>
            <a:ext cx="1447800" cy="576000"/>
          </a:xfrm>
          <a:prstGeom prst="wedgeEllipseCallout">
            <a:avLst>
              <a:gd fmla="val -140525" name="adj1"/>
              <a:gd fmla="val 256633"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1000">
                <a:latin typeface="Source Sans Pro"/>
                <a:ea typeface="Source Sans Pro"/>
                <a:cs typeface="Source Sans Pro"/>
                <a:sym typeface="Source Sans Pro"/>
              </a:rPr>
              <a:t>digitale Arbeitsblätter</a:t>
            </a:r>
            <a:endParaRPr sz="1000">
              <a:latin typeface="Source Sans Pro"/>
              <a:ea typeface="Source Sans Pro"/>
              <a:cs typeface="Source Sans Pro"/>
              <a:sym typeface="Source Sans Pro"/>
            </a:endParaRPr>
          </a:p>
        </p:txBody>
      </p:sp>
      <p:sp>
        <p:nvSpPr>
          <p:cNvPr id="1470" name="Google Shape;1470;p253"/>
          <p:cNvSpPr/>
          <p:nvPr/>
        </p:nvSpPr>
        <p:spPr>
          <a:xfrm>
            <a:off x="4359761" y="1653745"/>
            <a:ext cx="1153200" cy="576000"/>
          </a:xfrm>
          <a:prstGeom prst="wedgeEllipseCallout">
            <a:avLst>
              <a:gd fmla="val -57710" name="adj1"/>
              <a:gd fmla="val 245381"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1000">
                <a:latin typeface="Source Sans Pro"/>
                <a:ea typeface="Source Sans Pro"/>
                <a:cs typeface="Source Sans Pro"/>
                <a:sym typeface="Source Sans Pro"/>
              </a:rPr>
              <a:t>digitale Übungen</a:t>
            </a:r>
            <a:endParaRPr sz="1000">
              <a:latin typeface="Source Sans Pro"/>
              <a:ea typeface="Source Sans Pro"/>
              <a:cs typeface="Source Sans Pro"/>
              <a:sym typeface="Source Sans Pro"/>
            </a:endParaRPr>
          </a:p>
        </p:txBody>
      </p:sp>
      <p:sp>
        <p:nvSpPr>
          <p:cNvPr id="1471" name="Google Shape;1471;p253"/>
          <p:cNvSpPr/>
          <p:nvPr/>
        </p:nvSpPr>
        <p:spPr>
          <a:xfrm>
            <a:off x="3135966" y="544347"/>
            <a:ext cx="1447800" cy="848100"/>
          </a:xfrm>
          <a:prstGeom prst="wedgeEllipseCallout">
            <a:avLst>
              <a:gd fmla="val -38620" name="adj1"/>
              <a:gd fmla="val 143923"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1000">
                <a:solidFill>
                  <a:schemeClr val="lt1"/>
                </a:solidFill>
                <a:latin typeface="Source Sans Pro"/>
                <a:ea typeface="Source Sans Pro"/>
                <a:cs typeface="Source Sans Pro"/>
                <a:sym typeface="Source Sans Pro"/>
              </a:rPr>
              <a:t>Verwirrend viel in diesem Internet !!!</a:t>
            </a:r>
            <a:endParaRPr sz="1000">
              <a:solidFill>
                <a:schemeClr val="lt1"/>
              </a:solidFill>
              <a:latin typeface="Source Sans Pro"/>
              <a:ea typeface="Source Sans Pro"/>
              <a:cs typeface="Source Sans Pro"/>
              <a:sym typeface="Source Sans Pro"/>
            </a:endParaRPr>
          </a:p>
        </p:txBody>
      </p:sp>
      <p:pic>
        <p:nvPicPr>
          <p:cNvPr id="1472" name="Google Shape;1472;p253"/>
          <p:cNvPicPr preferRelativeResize="0"/>
          <p:nvPr/>
        </p:nvPicPr>
        <p:blipFill>
          <a:blip r:embed="rId3">
            <a:alphaModFix/>
          </a:blip>
          <a:stretch>
            <a:fillRect/>
          </a:stretch>
        </p:blipFill>
        <p:spPr>
          <a:xfrm>
            <a:off x="1756895" y="2064288"/>
            <a:ext cx="2768681" cy="2310603"/>
          </a:xfrm>
          <a:prstGeom prst="rect">
            <a:avLst/>
          </a:prstGeom>
          <a:noFill/>
          <a:ln>
            <a:noFill/>
          </a:ln>
        </p:spPr>
      </p:pic>
      <p:pic>
        <p:nvPicPr>
          <p:cNvPr id="1473" name="Google Shape;1473;p253"/>
          <p:cNvPicPr preferRelativeResize="0"/>
          <p:nvPr/>
        </p:nvPicPr>
        <p:blipFill rotWithShape="1">
          <a:blip r:embed="rId4">
            <a:alphaModFix/>
          </a:blip>
          <a:srcRect b="0" l="7123" r="0" t="26199"/>
          <a:stretch/>
        </p:blipFill>
        <p:spPr>
          <a:xfrm rot="648745">
            <a:off x="3589746" y="3157926"/>
            <a:ext cx="1372380" cy="680979"/>
          </a:xfrm>
          <a:prstGeom prst="rect">
            <a:avLst/>
          </a:prstGeom>
          <a:noFill/>
          <a:ln cap="flat" cmpd="sng" w="9525">
            <a:solidFill>
              <a:srgbClr val="000000"/>
            </a:solidFill>
            <a:prstDash val="solid"/>
            <a:round/>
            <a:headEnd len="sm" w="sm" type="none"/>
            <a:tailEnd len="sm" w="sm" type="none"/>
          </a:ln>
        </p:spPr>
      </p:pic>
      <p:sp>
        <p:nvSpPr>
          <p:cNvPr id="1474" name="Google Shape;1474;p253"/>
          <p:cNvSpPr/>
          <p:nvPr/>
        </p:nvSpPr>
        <p:spPr>
          <a:xfrm>
            <a:off x="3375606" y="3114221"/>
            <a:ext cx="1800600" cy="632700"/>
          </a:xfrm>
          <a:prstGeom prst="mathMultiply">
            <a:avLst>
              <a:gd fmla="val 23520" name="adj1"/>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53"/>
          <p:cNvSpPr/>
          <p:nvPr/>
        </p:nvSpPr>
        <p:spPr>
          <a:xfrm>
            <a:off x="2085832" y="544361"/>
            <a:ext cx="1050000" cy="576000"/>
          </a:xfrm>
          <a:prstGeom prst="wedgeEllipseCallout">
            <a:avLst>
              <a:gd fmla="val 34373" name="adj1"/>
              <a:gd fmla="val 218391"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de" sz="1000">
                <a:solidFill>
                  <a:schemeClr val="lt1"/>
                </a:solidFill>
                <a:latin typeface="Source Sans Pro"/>
                <a:ea typeface="Source Sans Pro"/>
                <a:cs typeface="Source Sans Pro"/>
                <a:sym typeface="Source Sans Pro"/>
              </a:rPr>
              <a:t>Das dauert so lange!</a:t>
            </a:r>
            <a:endParaRPr sz="1000">
              <a:solidFill>
                <a:schemeClr val="lt1"/>
              </a:solidFill>
              <a:latin typeface="Source Sans Pro"/>
              <a:ea typeface="Source Sans Pro"/>
              <a:cs typeface="Source Sans Pro"/>
              <a:sym typeface="Source Sans Pro"/>
            </a:endParaRPr>
          </a:p>
        </p:txBody>
      </p:sp>
      <p:sp>
        <p:nvSpPr>
          <p:cNvPr id="1476" name="Google Shape;1476;p253"/>
          <p:cNvSpPr txBox="1"/>
          <p:nvPr>
            <p:ph idx="4294967295" type="subTitle"/>
          </p:nvPr>
        </p:nvSpPr>
        <p:spPr>
          <a:xfrm>
            <a:off x="1602625" y="4536000"/>
            <a:ext cx="7338300" cy="74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sz="1600">
                <a:solidFill>
                  <a:schemeClr val="lt1"/>
                </a:solidFill>
                <a:latin typeface="Montserrat"/>
                <a:ea typeface="Montserrat"/>
                <a:cs typeface="Montserrat"/>
                <a:sym typeface="Montserrat"/>
              </a:rPr>
              <a:t>Unsere Mission</a:t>
            </a:r>
            <a:endParaRPr sz="1600">
              <a:solidFill>
                <a:schemeClr val="lt1"/>
              </a:solidFill>
              <a:latin typeface="Montserrat"/>
              <a:ea typeface="Montserrat"/>
              <a:cs typeface="Montserrat"/>
              <a:sym typeface="Montserrat"/>
            </a:endParaRPr>
          </a:p>
        </p:txBody>
      </p:sp>
      <p:sp>
        <p:nvSpPr>
          <p:cNvPr id="1477" name="Google Shape;1477;p253"/>
          <p:cNvSpPr txBox="1"/>
          <p:nvPr>
            <p:ph idx="4294967295" type="ctrTitle"/>
          </p:nvPr>
        </p:nvSpPr>
        <p:spPr>
          <a:xfrm>
            <a:off x="3636400" y="4624125"/>
            <a:ext cx="7513500" cy="48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de" sz="1600">
                <a:solidFill>
                  <a:srgbClr val="FFFFFF"/>
                </a:solidFill>
                <a:latin typeface="Montserrat"/>
                <a:ea typeface="Montserrat"/>
                <a:cs typeface="Montserrat"/>
                <a:sym typeface="Montserrat"/>
              </a:rPr>
              <a:t>Vorhandenes auffindbar machen.</a:t>
            </a:r>
            <a:endParaRPr b="1" sz="16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2"/>
                                        </p:tgtEl>
                                        <p:attrNameLst>
                                          <p:attrName>style.visibility</p:attrName>
                                        </p:attrNameLst>
                                      </p:cBhvr>
                                      <p:to>
                                        <p:strVal val="visible"/>
                                      </p:to>
                                    </p:set>
                                    <p:animEffect filter="fade" transition="in">
                                      <p:cBhvr>
                                        <p:cTn dur="1000"/>
                                        <p:tgtEl>
                                          <p:spTgt spid="14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3"/>
                                        </p:tgtEl>
                                        <p:attrNameLst>
                                          <p:attrName>style.visibility</p:attrName>
                                        </p:attrNameLst>
                                      </p:cBhvr>
                                      <p:to>
                                        <p:strVal val="visible"/>
                                      </p:to>
                                    </p:set>
                                    <p:animEffect filter="fade" transition="in">
                                      <p:cBhvr>
                                        <p:cTn dur="1000"/>
                                        <p:tgtEl>
                                          <p:spTgt spid="1463"/>
                                        </p:tgtEl>
                                      </p:cBhvr>
                                    </p:animEffect>
                                  </p:childTnLst>
                                </p:cTn>
                              </p:par>
                              <p:par>
                                <p:cTn fill="hold" nodeType="withEffect" presetClass="entr" presetID="10" presetSubtype="0">
                                  <p:stCondLst>
                                    <p:cond delay="0"/>
                                  </p:stCondLst>
                                  <p:childTnLst>
                                    <p:set>
                                      <p:cBhvr>
                                        <p:cTn dur="1" fill="hold">
                                          <p:stCondLst>
                                            <p:cond delay="0"/>
                                          </p:stCondLst>
                                        </p:cTn>
                                        <p:tgtEl>
                                          <p:spTgt spid="1466"/>
                                        </p:tgtEl>
                                        <p:attrNameLst>
                                          <p:attrName>style.visibility</p:attrName>
                                        </p:attrNameLst>
                                      </p:cBhvr>
                                      <p:to>
                                        <p:strVal val="visible"/>
                                      </p:to>
                                    </p:set>
                                    <p:animEffect filter="fade" transition="in">
                                      <p:cBhvr>
                                        <p:cTn dur="1000"/>
                                        <p:tgtEl>
                                          <p:spTgt spid="1466"/>
                                        </p:tgtEl>
                                      </p:cBhvr>
                                    </p:animEffect>
                                  </p:childTnLst>
                                </p:cTn>
                              </p:par>
                              <p:par>
                                <p:cTn fill="hold" nodeType="withEffect" presetClass="entr" presetID="10" presetSubtype="0">
                                  <p:stCondLst>
                                    <p:cond delay="0"/>
                                  </p:stCondLst>
                                  <p:childTnLst>
                                    <p:set>
                                      <p:cBhvr>
                                        <p:cTn dur="1" fill="hold">
                                          <p:stCondLst>
                                            <p:cond delay="0"/>
                                          </p:stCondLst>
                                        </p:cTn>
                                        <p:tgtEl>
                                          <p:spTgt spid="1469"/>
                                        </p:tgtEl>
                                        <p:attrNameLst>
                                          <p:attrName>style.visibility</p:attrName>
                                        </p:attrNameLst>
                                      </p:cBhvr>
                                      <p:to>
                                        <p:strVal val="visible"/>
                                      </p:to>
                                    </p:set>
                                    <p:animEffect filter="fade" transition="in">
                                      <p:cBhvr>
                                        <p:cTn dur="1000"/>
                                        <p:tgtEl>
                                          <p:spTgt spid="146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70"/>
                                        </p:tgtEl>
                                        <p:attrNameLst>
                                          <p:attrName>style.visibility</p:attrName>
                                        </p:attrNameLst>
                                      </p:cBhvr>
                                      <p:to>
                                        <p:strVal val="visible"/>
                                      </p:to>
                                    </p:set>
                                    <p:animEffect filter="fade" transition="in">
                                      <p:cBhvr>
                                        <p:cTn dur="1000"/>
                                        <p:tgtEl>
                                          <p:spTgt spid="1470"/>
                                        </p:tgtEl>
                                      </p:cBhvr>
                                    </p:animEffect>
                                  </p:childTnLst>
                                </p:cTn>
                              </p:par>
                              <p:par>
                                <p:cTn fill="hold" nodeType="withEffect" presetClass="entr" presetID="10" presetSubtype="0">
                                  <p:stCondLst>
                                    <p:cond delay="0"/>
                                  </p:stCondLst>
                                  <p:childTnLst>
                                    <p:set>
                                      <p:cBhvr>
                                        <p:cTn dur="1" fill="hold">
                                          <p:stCondLst>
                                            <p:cond delay="0"/>
                                          </p:stCondLst>
                                        </p:cTn>
                                        <p:tgtEl>
                                          <p:spTgt spid="1462"/>
                                        </p:tgtEl>
                                        <p:attrNameLst>
                                          <p:attrName>style.visibility</p:attrName>
                                        </p:attrNameLst>
                                      </p:cBhvr>
                                      <p:to>
                                        <p:strVal val="visible"/>
                                      </p:to>
                                    </p:set>
                                    <p:animEffect filter="fade" transition="in">
                                      <p:cBhvr>
                                        <p:cTn dur="1000"/>
                                        <p:tgtEl>
                                          <p:spTgt spid="146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467"/>
                                        </p:tgtEl>
                                        <p:attrNameLst>
                                          <p:attrName>style.visibility</p:attrName>
                                        </p:attrNameLst>
                                      </p:cBhvr>
                                      <p:to>
                                        <p:strVal val="visible"/>
                                      </p:to>
                                    </p:set>
                                    <p:animEffect filter="fade" transition="in">
                                      <p:cBhvr>
                                        <p:cTn dur="1000"/>
                                        <p:tgtEl>
                                          <p:spTgt spid="1467"/>
                                        </p:tgtEl>
                                      </p:cBhvr>
                                    </p:animEffect>
                                  </p:childTnLst>
                                </p:cTn>
                              </p:par>
                              <p:par>
                                <p:cTn fill="hold" nodeType="withEffect" presetClass="entr" presetID="10" presetSubtype="0">
                                  <p:stCondLst>
                                    <p:cond delay="0"/>
                                  </p:stCondLst>
                                  <p:childTnLst>
                                    <p:set>
                                      <p:cBhvr>
                                        <p:cTn dur="1" fill="hold">
                                          <p:stCondLst>
                                            <p:cond delay="0"/>
                                          </p:stCondLst>
                                        </p:cTn>
                                        <p:tgtEl>
                                          <p:spTgt spid="1468"/>
                                        </p:tgtEl>
                                        <p:attrNameLst>
                                          <p:attrName>style.visibility</p:attrName>
                                        </p:attrNameLst>
                                      </p:cBhvr>
                                      <p:to>
                                        <p:strVal val="visible"/>
                                      </p:to>
                                    </p:set>
                                    <p:animEffect filter="fade" transition="in">
                                      <p:cBhvr>
                                        <p:cTn dur="1000"/>
                                        <p:tgtEl>
                                          <p:spTgt spid="14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3"/>
                                        </p:tgtEl>
                                        <p:attrNameLst>
                                          <p:attrName>style.visibility</p:attrName>
                                        </p:attrNameLst>
                                      </p:cBhvr>
                                      <p:to>
                                        <p:strVal val="visible"/>
                                      </p:to>
                                    </p:set>
                                    <p:animEffect filter="fade" transition="in">
                                      <p:cBhvr>
                                        <p:cTn dur="1000"/>
                                        <p:tgtEl>
                                          <p:spTgt spid="14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4"/>
                                        </p:tgtEl>
                                        <p:attrNameLst>
                                          <p:attrName>style.visibility</p:attrName>
                                        </p:attrNameLst>
                                      </p:cBhvr>
                                      <p:to>
                                        <p:strVal val="visible"/>
                                      </p:to>
                                    </p:set>
                                    <p:animEffect filter="fade" transition="in">
                                      <p:cBhvr>
                                        <p:cTn dur="1000"/>
                                        <p:tgtEl>
                                          <p:spTgt spid="146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65"/>
                                        </p:tgtEl>
                                        <p:attrNameLst>
                                          <p:attrName>style.visibility</p:attrName>
                                        </p:attrNameLst>
                                      </p:cBhvr>
                                      <p:to>
                                        <p:strVal val="visible"/>
                                      </p:to>
                                    </p:set>
                                    <p:animEffect filter="fade" transition="in">
                                      <p:cBhvr>
                                        <p:cTn dur="1000"/>
                                        <p:tgtEl>
                                          <p:spTgt spid="146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475"/>
                                        </p:tgtEl>
                                        <p:attrNameLst>
                                          <p:attrName>style.visibility</p:attrName>
                                        </p:attrNameLst>
                                      </p:cBhvr>
                                      <p:to>
                                        <p:strVal val="visible"/>
                                      </p:to>
                                    </p:set>
                                    <p:animEffect filter="fade" transition="in">
                                      <p:cBhvr>
                                        <p:cTn dur="1000"/>
                                        <p:tgtEl>
                                          <p:spTgt spid="147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471"/>
                                        </p:tgtEl>
                                        <p:attrNameLst>
                                          <p:attrName>style.visibility</p:attrName>
                                        </p:attrNameLst>
                                      </p:cBhvr>
                                      <p:to>
                                        <p:strVal val="visible"/>
                                      </p:to>
                                    </p:set>
                                    <p:animEffect filter="fade" transition="in">
                                      <p:cBhvr>
                                        <p:cTn dur="1000"/>
                                        <p:tgtEl>
                                          <p:spTgt spid="1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gtEl>
                                        <p:attrNameLst>
                                          <p:attrName>style.visibility</p:attrName>
                                        </p:attrNameLst>
                                      </p:cBhvr>
                                      <p:to>
                                        <p:strVal val="visible"/>
                                      </p:to>
                                    </p:set>
                                    <p:animEffect filter="fade" transition="in">
                                      <p:cBhvr>
                                        <p:cTn dur="1000"/>
                                        <p:tgtEl>
                                          <p:spTgt spid="1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27" name="Shape 1827"/>
        <p:cNvGrpSpPr/>
        <p:nvPr/>
      </p:nvGrpSpPr>
      <p:grpSpPr>
        <a:xfrm>
          <a:off x="0" y="0"/>
          <a:ext cx="0" cy="0"/>
          <a:chOff x="0" y="0"/>
          <a:chExt cx="0" cy="0"/>
        </a:xfrm>
      </p:grpSpPr>
      <p:pic>
        <p:nvPicPr>
          <p:cNvPr descr="KI unterstützt WLO bei der Erschließung von Inhalten und beim Thema  Barrierefreiheit. | Wir lernen online" id="1828" name="Google Shape;1828;p289"/>
          <p:cNvPicPr preferRelativeResize="0"/>
          <p:nvPr/>
        </p:nvPicPr>
        <p:blipFill rotWithShape="1">
          <a:blip r:embed="rId3">
            <a:alphaModFix/>
          </a:blip>
          <a:srcRect b="0" l="15959" r="0" t="0"/>
          <a:stretch/>
        </p:blipFill>
        <p:spPr>
          <a:xfrm>
            <a:off x="3064050" y="1613075"/>
            <a:ext cx="2971752" cy="2086750"/>
          </a:xfrm>
          <a:prstGeom prst="rect">
            <a:avLst/>
          </a:prstGeom>
          <a:noFill/>
          <a:ln>
            <a:noFill/>
          </a:ln>
        </p:spPr>
      </p:pic>
      <p:sp>
        <p:nvSpPr>
          <p:cNvPr id="1829" name="Google Shape;1829;p289"/>
          <p:cNvSpPr txBox="1"/>
          <p:nvPr/>
        </p:nvSpPr>
        <p:spPr>
          <a:xfrm>
            <a:off x="78300" y="103575"/>
            <a:ext cx="8258400" cy="543000"/>
          </a:xfrm>
          <a:prstGeom prst="rect">
            <a:avLst/>
          </a:prstGeom>
          <a:noFill/>
          <a:ln>
            <a:noFill/>
          </a:ln>
        </p:spPr>
        <p:txBody>
          <a:bodyPr anchorCtr="0" anchor="t" bIns="91425" lIns="378000" spcFirstLastPara="1" rIns="91425" wrap="square" tIns="248400">
            <a:noAutofit/>
          </a:bodyPr>
          <a:lstStyle/>
          <a:p>
            <a:pPr indent="0" lvl="0" marL="0" rtl="0" algn="l">
              <a:lnSpc>
                <a:spcPct val="90000"/>
              </a:lnSpc>
              <a:spcBef>
                <a:spcPts val="0"/>
              </a:spcBef>
              <a:spcAft>
                <a:spcPts val="0"/>
              </a:spcAft>
              <a:buNone/>
            </a:pPr>
            <a:r>
              <a:rPr lang="de" sz="2300">
                <a:solidFill>
                  <a:schemeClr val="accent3"/>
                </a:solidFill>
                <a:latin typeface="Montserrat Light"/>
                <a:ea typeface="Montserrat Light"/>
                <a:cs typeface="Montserrat Light"/>
                <a:sym typeface="Montserrat Light"/>
              </a:rPr>
              <a:t>Community-basiertes Training von KI </a:t>
            </a:r>
            <a:endParaRPr sz="2300">
              <a:solidFill>
                <a:schemeClr val="accent3"/>
              </a:solidFill>
              <a:latin typeface="Montserrat Light"/>
              <a:ea typeface="Montserrat Light"/>
              <a:cs typeface="Montserrat Light"/>
              <a:sym typeface="Montserrat Light"/>
            </a:endParaRPr>
          </a:p>
          <a:p>
            <a:pPr indent="0" lvl="0" marL="0" rtl="0" algn="l">
              <a:lnSpc>
                <a:spcPct val="90000"/>
              </a:lnSpc>
              <a:spcBef>
                <a:spcPts val="1000"/>
              </a:spcBef>
              <a:spcAft>
                <a:spcPts val="1000"/>
              </a:spcAft>
              <a:buNone/>
            </a:pPr>
            <a:r>
              <a:rPr b="1" lang="de" sz="2000">
                <a:solidFill>
                  <a:schemeClr val="accent3"/>
                </a:solidFill>
                <a:latin typeface="Montserrat"/>
                <a:ea typeface="Montserrat"/>
                <a:cs typeface="Montserrat"/>
                <a:sym typeface="Montserrat"/>
              </a:rPr>
              <a:t>Ansatz:</a:t>
            </a:r>
            <a:r>
              <a:rPr lang="de" sz="2000">
                <a:solidFill>
                  <a:schemeClr val="accent3"/>
                </a:solidFill>
                <a:latin typeface="Montserrat Light"/>
                <a:ea typeface="Montserrat Light"/>
                <a:cs typeface="Montserrat Light"/>
                <a:sym typeface="Montserrat Light"/>
              </a:rPr>
              <a:t> Human-in-the-Loop</a:t>
            </a:r>
            <a:endParaRPr sz="2000">
              <a:solidFill>
                <a:schemeClr val="accent3"/>
              </a:solidFill>
              <a:latin typeface="Montserrat Light"/>
              <a:ea typeface="Montserrat Light"/>
              <a:cs typeface="Montserrat Light"/>
              <a:sym typeface="Montserrat Light"/>
            </a:endParaRPr>
          </a:p>
        </p:txBody>
      </p:sp>
      <p:sp>
        <p:nvSpPr>
          <p:cNvPr id="1830" name="Google Shape;1830;p289"/>
          <p:cNvSpPr/>
          <p:nvPr/>
        </p:nvSpPr>
        <p:spPr>
          <a:xfrm rot="-8165662">
            <a:off x="3493788" y="3239377"/>
            <a:ext cx="1466100" cy="1465295"/>
          </a:xfrm>
          <a:prstGeom prst="bentArrow">
            <a:avLst>
              <a:gd fmla="val 8342" name="adj1"/>
              <a:gd fmla="val 24966" name="adj2"/>
              <a:gd fmla="val 25000" name="adj3"/>
              <a:gd fmla="val 75464" name="adj4"/>
            </a:avLst>
          </a:prstGeom>
          <a:solidFill>
            <a:srgbClr val="E94A7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89"/>
          <p:cNvSpPr txBox="1"/>
          <p:nvPr/>
        </p:nvSpPr>
        <p:spPr>
          <a:xfrm>
            <a:off x="3140250" y="1124575"/>
            <a:ext cx="2386500" cy="276000"/>
          </a:xfrm>
          <a:prstGeom prst="rect">
            <a:avLst/>
          </a:prstGeom>
          <a:noFill/>
          <a:ln>
            <a:noFill/>
          </a:ln>
        </p:spPr>
        <p:txBody>
          <a:bodyPr anchorCtr="0" anchor="t" bIns="91425" lIns="91425" spcFirstLastPara="1" rIns="91425" wrap="square" tIns="91425">
            <a:noAutofit/>
          </a:bodyPr>
          <a:lstStyle/>
          <a:p>
            <a:pPr indent="-342900" lvl="0" marL="457200" rtl="0" algn="ctr">
              <a:lnSpc>
                <a:spcPct val="150000"/>
              </a:lnSpc>
              <a:spcBef>
                <a:spcPts val="0"/>
              </a:spcBef>
              <a:spcAft>
                <a:spcPts val="0"/>
              </a:spcAft>
              <a:buClr>
                <a:schemeClr val="accent3"/>
              </a:buClr>
              <a:buSzPts val="1800"/>
              <a:buFont typeface="Montserrat ExtraBold"/>
              <a:buAutoNum type="arabicPeriod"/>
            </a:pPr>
            <a:r>
              <a:rPr lang="de" sz="1800">
                <a:solidFill>
                  <a:schemeClr val="accent3"/>
                </a:solidFill>
                <a:latin typeface="Montserrat ExtraBold"/>
                <a:ea typeface="Montserrat ExtraBold"/>
                <a:cs typeface="Montserrat ExtraBold"/>
                <a:sym typeface="Montserrat ExtraBold"/>
              </a:rPr>
              <a:t>Training</a:t>
            </a:r>
            <a:endParaRPr sz="1800">
              <a:solidFill>
                <a:srgbClr val="013F83"/>
              </a:solidFill>
              <a:latin typeface="Montserrat ExtraBold"/>
              <a:ea typeface="Montserrat ExtraBold"/>
              <a:cs typeface="Montserrat ExtraBold"/>
              <a:sym typeface="Montserrat ExtraBold"/>
            </a:endParaRPr>
          </a:p>
        </p:txBody>
      </p:sp>
      <p:sp>
        <p:nvSpPr>
          <p:cNvPr id="1832" name="Google Shape;1832;p289"/>
          <p:cNvSpPr txBox="1"/>
          <p:nvPr/>
        </p:nvSpPr>
        <p:spPr>
          <a:xfrm>
            <a:off x="4767148" y="3249844"/>
            <a:ext cx="2386500" cy="2760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de" sz="1800">
                <a:solidFill>
                  <a:schemeClr val="accent3"/>
                </a:solidFill>
                <a:latin typeface="Montserrat ExtraBold"/>
                <a:ea typeface="Montserrat ExtraBold"/>
                <a:cs typeface="Montserrat ExtraBold"/>
                <a:sym typeface="Montserrat ExtraBold"/>
              </a:rPr>
              <a:t>2. Tuning</a:t>
            </a:r>
            <a:endParaRPr sz="1800">
              <a:solidFill>
                <a:srgbClr val="013F83"/>
              </a:solidFill>
              <a:latin typeface="Montserrat ExtraBold"/>
              <a:ea typeface="Montserrat ExtraBold"/>
              <a:cs typeface="Montserrat ExtraBold"/>
              <a:sym typeface="Montserrat ExtraBold"/>
            </a:endParaRPr>
          </a:p>
        </p:txBody>
      </p:sp>
      <p:sp>
        <p:nvSpPr>
          <p:cNvPr id="1833" name="Google Shape;1833;p289"/>
          <p:cNvSpPr txBox="1"/>
          <p:nvPr/>
        </p:nvSpPr>
        <p:spPr>
          <a:xfrm>
            <a:off x="1402825" y="3249844"/>
            <a:ext cx="2386500" cy="2760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de" sz="1800">
                <a:solidFill>
                  <a:schemeClr val="accent3"/>
                </a:solidFill>
                <a:latin typeface="Montserrat ExtraBold"/>
                <a:ea typeface="Montserrat ExtraBold"/>
                <a:cs typeface="Montserrat ExtraBold"/>
                <a:sym typeface="Montserrat ExtraBold"/>
              </a:rPr>
              <a:t>3. Testing</a:t>
            </a:r>
            <a:endParaRPr sz="1800">
              <a:solidFill>
                <a:srgbClr val="013F83"/>
              </a:solidFill>
              <a:latin typeface="Montserrat ExtraBold"/>
              <a:ea typeface="Montserrat ExtraBold"/>
              <a:cs typeface="Montserrat ExtraBold"/>
              <a:sym typeface="Montserrat ExtraBold"/>
            </a:endParaRPr>
          </a:p>
        </p:txBody>
      </p:sp>
      <p:sp>
        <p:nvSpPr>
          <p:cNvPr id="1834" name="Google Shape;1834;p289"/>
          <p:cNvSpPr/>
          <p:nvPr/>
        </p:nvSpPr>
        <p:spPr>
          <a:xfrm rot="6172559">
            <a:off x="5137253" y="1604195"/>
            <a:ext cx="1466065" cy="1465240"/>
          </a:xfrm>
          <a:prstGeom prst="bentArrow">
            <a:avLst>
              <a:gd fmla="val 8342" name="adj1"/>
              <a:gd fmla="val 24966" name="adj2"/>
              <a:gd fmla="val 25000" name="adj3"/>
              <a:gd fmla="val 75464" name="adj4"/>
            </a:avLst>
          </a:prstGeom>
          <a:solidFill>
            <a:srgbClr val="E94A7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89"/>
          <p:cNvSpPr/>
          <p:nvPr/>
        </p:nvSpPr>
        <p:spPr>
          <a:xfrm rot="-1334468">
            <a:off x="2167858" y="1451739"/>
            <a:ext cx="1466294" cy="1465226"/>
          </a:xfrm>
          <a:prstGeom prst="bentArrow">
            <a:avLst>
              <a:gd fmla="val 8342" name="adj1"/>
              <a:gd fmla="val 24966" name="adj2"/>
              <a:gd fmla="val 25000" name="adj3"/>
              <a:gd fmla="val 75464" name="adj4"/>
            </a:avLst>
          </a:prstGeom>
          <a:solidFill>
            <a:srgbClr val="E94A7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227F"/>
        </a:solidFill>
      </p:bgPr>
    </p:bg>
    <p:spTree>
      <p:nvGrpSpPr>
        <p:cNvPr id="1839" name="Shape 1839"/>
        <p:cNvGrpSpPr/>
        <p:nvPr/>
      </p:nvGrpSpPr>
      <p:grpSpPr>
        <a:xfrm>
          <a:off x="0" y="0"/>
          <a:ext cx="0" cy="0"/>
          <a:chOff x="0" y="0"/>
          <a:chExt cx="0" cy="0"/>
        </a:xfrm>
      </p:grpSpPr>
      <p:sp>
        <p:nvSpPr>
          <p:cNvPr id="1840" name="Google Shape;1840;p290"/>
          <p:cNvSpPr txBox="1"/>
          <p:nvPr>
            <p:ph type="ctrTitle"/>
          </p:nvPr>
        </p:nvSpPr>
        <p:spPr>
          <a:xfrm>
            <a:off x="550350" y="1533400"/>
            <a:ext cx="8043300" cy="192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lt1"/>
                </a:solidFill>
                <a:latin typeface="Montserrat Light"/>
                <a:ea typeface="Montserrat Light"/>
                <a:cs typeface="Montserrat Light"/>
                <a:sym typeface="Montserrat Light"/>
              </a:rPr>
              <a:t>» </a:t>
            </a:r>
            <a:r>
              <a:rPr lang="de">
                <a:latin typeface="Montserrat Light"/>
                <a:ea typeface="Montserrat Light"/>
                <a:cs typeface="Montserrat Light"/>
                <a:sym typeface="Montserrat Light"/>
              </a:rPr>
              <a:t>Einblicke in das Forschungslab</a:t>
            </a:r>
            <a:r>
              <a:rPr lang="de">
                <a:solidFill>
                  <a:schemeClr val="lt1"/>
                </a:solidFill>
                <a:latin typeface="Montserrat Light"/>
                <a:ea typeface="Montserrat Light"/>
                <a:cs typeface="Montserrat Light"/>
                <a:sym typeface="Montserrat Light"/>
              </a:rPr>
              <a:t>«</a:t>
            </a:r>
            <a:endParaRPr>
              <a:latin typeface="Montserrat Light"/>
              <a:ea typeface="Montserrat Light"/>
              <a:cs typeface="Montserrat Light"/>
              <a:sym typeface="Montserrat Light"/>
            </a:endParaRPr>
          </a:p>
        </p:txBody>
      </p:sp>
      <p:pic>
        <p:nvPicPr>
          <p:cNvPr id="1841" name="Google Shape;1841;p290"/>
          <p:cNvPicPr preferRelativeResize="0"/>
          <p:nvPr/>
        </p:nvPicPr>
        <p:blipFill>
          <a:blip r:embed="rId3">
            <a:alphaModFix/>
          </a:blip>
          <a:stretch>
            <a:fillRect/>
          </a:stretch>
        </p:blipFill>
        <p:spPr>
          <a:xfrm>
            <a:off x="8456672" y="1825178"/>
            <a:ext cx="356301" cy="3563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sp>
        <p:nvSpPr>
          <p:cNvPr id="1846" name="Google Shape;1846;p291"/>
          <p:cNvSpPr txBox="1"/>
          <p:nvPr/>
        </p:nvSpPr>
        <p:spPr>
          <a:xfrm>
            <a:off x="78300" y="103575"/>
            <a:ext cx="8258400" cy="543000"/>
          </a:xfrm>
          <a:prstGeom prst="rect">
            <a:avLst/>
          </a:prstGeom>
          <a:noFill/>
          <a:ln>
            <a:noFill/>
          </a:ln>
        </p:spPr>
        <p:txBody>
          <a:bodyPr anchorCtr="0" anchor="t" bIns="91425" lIns="378000" spcFirstLastPara="1" rIns="91425" wrap="square" tIns="248400">
            <a:noAutofit/>
          </a:bodyPr>
          <a:lstStyle/>
          <a:p>
            <a:pPr indent="0" lvl="0" marL="0" rtl="0" algn="l">
              <a:lnSpc>
                <a:spcPct val="90000"/>
              </a:lnSpc>
              <a:spcBef>
                <a:spcPts val="0"/>
              </a:spcBef>
              <a:spcAft>
                <a:spcPts val="1000"/>
              </a:spcAft>
              <a:buNone/>
            </a:pPr>
            <a:r>
              <a:rPr lang="de" sz="2300">
                <a:solidFill>
                  <a:schemeClr val="accent3"/>
                </a:solidFill>
                <a:latin typeface="Montserrat"/>
                <a:ea typeface="Montserrat"/>
                <a:cs typeface="Montserrat"/>
                <a:sym typeface="Montserrat"/>
              </a:rPr>
              <a:t>Aktuelle </a:t>
            </a:r>
            <a:r>
              <a:rPr lang="de" sz="3300">
                <a:solidFill>
                  <a:schemeClr val="accent3"/>
                </a:solidFill>
                <a:latin typeface="Montserrat"/>
                <a:ea typeface="Montserrat"/>
                <a:cs typeface="Montserrat"/>
                <a:sym typeface="Montserrat"/>
              </a:rPr>
              <a:t>Weiterentwicklungen </a:t>
            </a:r>
            <a:endParaRPr sz="3000">
              <a:solidFill>
                <a:schemeClr val="accent3"/>
              </a:solidFill>
              <a:latin typeface="Montserrat"/>
              <a:ea typeface="Montserrat"/>
              <a:cs typeface="Montserrat"/>
              <a:sym typeface="Montserrat"/>
            </a:endParaRPr>
          </a:p>
        </p:txBody>
      </p:sp>
      <p:sp>
        <p:nvSpPr>
          <p:cNvPr id="1847" name="Google Shape;1847;p291"/>
          <p:cNvSpPr txBox="1"/>
          <p:nvPr/>
        </p:nvSpPr>
        <p:spPr>
          <a:xfrm>
            <a:off x="641625" y="1223700"/>
            <a:ext cx="8526300" cy="1416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accent3"/>
              </a:buClr>
              <a:buSzPts val="2000"/>
              <a:buChar char="-"/>
            </a:pPr>
            <a:r>
              <a:rPr lang="de" sz="2000">
                <a:solidFill>
                  <a:schemeClr val="accent3"/>
                </a:solidFill>
              </a:rPr>
              <a:t>Chatbot</a:t>
            </a:r>
            <a:endParaRPr sz="2000">
              <a:solidFill>
                <a:schemeClr val="accent3"/>
              </a:solidFill>
            </a:endParaRPr>
          </a:p>
          <a:p>
            <a:pPr indent="-355600" lvl="0" marL="457200" rtl="0" algn="l">
              <a:spcBef>
                <a:spcPts val="0"/>
              </a:spcBef>
              <a:spcAft>
                <a:spcPts val="0"/>
              </a:spcAft>
              <a:buClr>
                <a:schemeClr val="accent3"/>
              </a:buClr>
              <a:buSzPts val="2000"/>
              <a:buChar char="-"/>
            </a:pPr>
            <a:r>
              <a:rPr lang="de" sz="2000">
                <a:solidFill>
                  <a:schemeClr val="accent3"/>
                </a:solidFill>
              </a:rPr>
              <a:t>Lehrszenarien</a:t>
            </a:r>
            <a:endParaRPr sz="2000">
              <a:solidFill>
                <a:schemeClr val="accent3"/>
              </a:solidFill>
            </a:endParaRPr>
          </a:p>
          <a:p>
            <a:pPr indent="-355600" lvl="0" marL="457200" rtl="0" algn="l">
              <a:spcBef>
                <a:spcPts val="0"/>
              </a:spcBef>
              <a:spcAft>
                <a:spcPts val="0"/>
              </a:spcAft>
              <a:buClr>
                <a:schemeClr val="accent3"/>
              </a:buClr>
              <a:buSzPts val="2000"/>
              <a:buChar char="-"/>
            </a:pPr>
            <a:r>
              <a:rPr lang="de" sz="2000">
                <a:solidFill>
                  <a:schemeClr val="accent3"/>
                </a:solidFill>
              </a:rPr>
              <a:t>adaptive Themenseiten</a:t>
            </a:r>
            <a:endParaRPr sz="2000">
              <a:solidFill>
                <a:schemeClr val="accent3"/>
              </a:solidFill>
            </a:endParaRPr>
          </a:p>
          <a:p>
            <a:pPr indent="0" lvl="0" marL="457200" rtl="0" algn="l">
              <a:spcBef>
                <a:spcPts val="0"/>
              </a:spcBef>
              <a:spcAft>
                <a:spcPts val="0"/>
              </a:spcAft>
              <a:buNone/>
            </a:pPr>
            <a:r>
              <a:t/>
            </a:r>
            <a:endParaRPr sz="2000">
              <a:solidFill>
                <a:schemeClr val="accent3"/>
              </a:solidFill>
            </a:endParaRPr>
          </a:p>
        </p:txBody>
      </p:sp>
      <p:pic>
        <p:nvPicPr>
          <p:cNvPr id="1848" name="Google Shape;1848;p291"/>
          <p:cNvPicPr preferRelativeResize="0"/>
          <p:nvPr/>
        </p:nvPicPr>
        <p:blipFill rotWithShape="1">
          <a:blip r:embed="rId3">
            <a:alphaModFix/>
          </a:blip>
          <a:srcRect b="0" l="0" r="0" t="0"/>
          <a:stretch/>
        </p:blipFill>
        <p:spPr>
          <a:xfrm>
            <a:off x="5721100" y="924724"/>
            <a:ext cx="3108527" cy="2582700"/>
          </a:xfrm>
          <a:prstGeom prst="rect">
            <a:avLst/>
          </a:prstGeom>
          <a:noFill/>
          <a:ln>
            <a:noFill/>
          </a:ln>
        </p:spPr>
      </p:pic>
      <p:pic>
        <p:nvPicPr>
          <p:cNvPr id="1849" name="Google Shape;1849;p291"/>
          <p:cNvPicPr preferRelativeResize="0"/>
          <p:nvPr/>
        </p:nvPicPr>
        <p:blipFill>
          <a:blip r:embed="rId4">
            <a:alphaModFix/>
          </a:blip>
          <a:stretch>
            <a:fillRect/>
          </a:stretch>
        </p:blipFill>
        <p:spPr>
          <a:xfrm>
            <a:off x="152400" y="2792100"/>
            <a:ext cx="2746404" cy="2199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3" name="Shape 1853"/>
        <p:cNvGrpSpPr/>
        <p:nvPr/>
      </p:nvGrpSpPr>
      <p:grpSpPr>
        <a:xfrm>
          <a:off x="0" y="0"/>
          <a:ext cx="0" cy="0"/>
          <a:chOff x="0" y="0"/>
          <a:chExt cx="0" cy="0"/>
        </a:xfrm>
      </p:grpSpPr>
      <p:pic>
        <p:nvPicPr>
          <p:cNvPr id="1854" name="Google Shape;1854;p292"/>
          <p:cNvPicPr preferRelativeResize="0"/>
          <p:nvPr/>
        </p:nvPicPr>
        <p:blipFill>
          <a:blip r:embed="rId3">
            <a:alphaModFix/>
          </a:blip>
          <a:stretch>
            <a:fillRect/>
          </a:stretch>
        </p:blipFill>
        <p:spPr>
          <a:xfrm>
            <a:off x="152400" y="152400"/>
            <a:ext cx="6918600" cy="3933975"/>
          </a:xfrm>
          <a:prstGeom prst="rect">
            <a:avLst/>
          </a:prstGeom>
          <a:noFill/>
          <a:ln>
            <a:noFill/>
          </a:ln>
        </p:spPr>
      </p:pic>
      <p:sp>
        <p:nvSpPr>
          <p:cNvPr id="1855" name="Google Shape;1855;p292"/>
          <p:cNvSpPr txBox="1"/>
          <p:nvPr/>
        </p:nvSpPr>
        <p:spPr>
          <a:xfrm>
            <a:off x="582075" y="4570675"/>
            <a:ext cx="8585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2000" u="sng">
                <a:solidFill>
                  <a:schemeClr val="hlink"/>
                </a:solidFill>
                <a:latin typeface="Open Sans"/>
                <a:ea typeface="Open Sans"/>
                <a:cs typeface="Open Sans"/>
                <a:sym typeface="Open Sans"/>
                <a:hlinkClick r:id="rId4"/>
              </a:rPr>
              <a:t>Aus dem Forschungslab</a:t>
            </a:r>
            <a:endParaRPr sz="2000">
              <a:solidFill>
                <a:schemeClr val="accent3"/>
              </a:solidFill>
              <a:latin typeface="Open Sans"/>
              <a:ea typeface="Open Sans"/>
              <a:cs typeface="Open Sans"/>
              <a:sym typeface="Open Sans"/>
            </a:endParaRPr>
          </a:p>
        </p:txBody>
      </p:sp>
      <p:pic>
        <p:nvPicPr>
          <p:cNvPr id="1856" name="Google Shape;1856;p292"/>
          <p:cNvPicPr preferRelativeResize="0"/>
          <p:nvPr/>
        </p:nvPicPr>
        <p:blipFill>
          <a:blip r:embed="rId5">
            <a:alphaModFix/>
          </a:blip>
          <a:stretch>
            <a:fillRect/>
          </a:stretch>
        </p:blipFill>
        <p:spPr>
          <a:xfrm>
            <a:off x="7183700" y="2950550"/>
            <a:ext cx="1768200" cy="1768200"/>
          </a:xfrm>
          <a:prstGeom prst="rect">
            <a:avLst/>
          </a:prstGeom>
          <a:noFill/>
          <a:ln>
            <a:noFill/>
          </a:ln>
        </p:spPr>
      </p:pic>
      <p:pic>
        <p:nvPicPr>
          <p:cNvPr id="1857" name="Google Shape;1857;p292"/>
          <p:cNvPicPr preferRelativeResize="0"/>
          <p:nvPr/>
        </p:nvPicPr>
        <p:blipFill>
          <a:blip r:embed="rId6">
            <a:alphaModFix/>
          </a:blip>
          <a:stretch>
            <a:fillRect/>
          </a:stretch>
        </p:blipFill>
        <p:spPr>
          <a:xfrm>
            <a:off x="7183700" y="1411500"/>
            <a:ext cx="1768200" cy="14157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61" name="Shape 1861"/>
        <p:cNvGrpSpPr/>
        <p:nvPr/>
      </p:nvGrpSpPr>
      <p:grpSpPr>
        <a:xfrm>
          <a:off x="0" y="0"/>
          <a:ext cx="0" cy="0"/>
          <a:chOff x="0" y="0"/>
          <a:chExt cx="0" cy="0"/>
        </a:xfrm>
      </p:grpSpPr>
      <p:sp>
        <p:nvSpPr>
          <p:cNvPr id="1862" name="Google Shape;1862;p293"/>
          <p:cNvSpPr/>
          <p:nvPr/>
        </p:nvSpPr>
        <p:spPr>
          <a:xfrm>
            <a:off x="2749638" y="1890150"/>
            <a:ext cx="1743600" cy="1897200"/>
          </a:xfrm>
          <a:prstGeom prst="rect">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63" name="Google Shape;1863;p293"/>
          <p:cNvPicPr preferRelativeResize="0"/>
          <p:nvPr/>
        </p:nvPicPr>
        <p:blipFill>
          <a:blip r:embed="rId3">
            <a:alphaModFix/>
          </a:blip>
          <a:stretch>
            <a:fillRect/>
          </a:stretch>
        </p:blipFill>
        <p:spPr>
          <a:xfrm>
            <a:off x="2799525" y="1897900"/>
            <a:ext cx="1643823" cy="1662801"/>
          </a:xfrm>
          <a:prstGeom prst="rect">
            <a:avLst/>
          </a:prstGeom>
          <a:noFill/>
          <a:ln>
            <a:noFill/>
          </a:ln>
        </p:spPr>
      </p:pic>
      <p:pic>
        <p:nvPicPr>
          <p:cNvPr id="1864" name="Google Shape;1864;p293"/>
          <p:cNvPicPr preferRelativeResize="0"/>
          <p:nvPr/>
        </p:nvPicPr>
        <p:blipFill>
          <a:blip r:embed="rId4">
            <a:alphaModFix amt="48000"/>
          </a:blip>
          <a:stretch>
            <a:fillRect/>
          </a:stretch>
        </p:blipFill>
        <p:spPr>
          <a:xfrm>
            <a:off x="5511594" y="654975"/>
            <a:ext cx="3489126" cy="4719199"/>
          </a:xfrm>
          <a:prstGeom prst="rect">
            <a:avLst/>
          </a:prstGeom>
          <a:noFill/>
          <a:ln>
            <a:noFill/>
          </a:ln>
        </p:spPr>
      </p:pic>
      <p:pic>
        <p:nvPicPr>
          <p:cNvPr id="1865" name="Google Shape;1865;p293"/>
          <p:cNvPicPr preferRelativeResize="0"/>
          <p:nvPr/>
        </p:nvPicPr>
        <p:blipFill>
          <a:blip r:embed="rId5">
            <a:alphaModFix/>
          </a:blip>
          <a:stretch>
            <a:fillRect/>
          </a:stretch>
        </p:blipFill>
        <p:spPr>
          <a:xfrm>
            <a:off x="8215614" y="2175632"/>
            <a:ext cx="182875" cy="185475"/>
          </a:xfrm>
          <a:prstGeom prst="rect">
            <a:avLst/>
          </a:prstGeom>
          <a:noFill/>
          <a:ln>
            <a:noFill/>
          </a:ln>
        </p:spPr>
      </p:pic>
      <p:pic>
        <p:nvPicPr>
          <p:cNvPr id="1866" name="Google Shape;1866;p293"/>
          <p:cNvPicPr preferRelativeResize="0"/>
          <p:nvPr/>
        </p:nvPicPr>
        <p:blipFill>
          <a:blip r:embed="rId5">
            <a:alphaModFix/>
          </a:blip>
          <a:stretch>
            <a:fillRect/>
          </a:stretch>
        </p:blipFill>
        <p:spPr>
          <a:xfrm>
            <a:off x="6995987" y="1607284"/>
            <a:ext cx="182875" cy="185475"/>
          </a:xfrm>
          <a:prstGeom prst="rect">
            <a:avLst/>
          </a:prstGeom>
          <a:noFill/>
          <a:ln>
            <a:noFill/>
          </a:ln>
        </p:spPr>
      </p:pic>
      <p:pic>
        <p:nvPicPr>
          <p:cNvPr id="1867" name="Google Shape;1867;p293"/>
          <p:cNvPicPr preferRelativeResize="0"/>
          <p:nvPr/>
        </p:nvPicPr>
        <p:blipFill>
          <a:blip r:embed="rId5">
            <a:alphaModFix/>
          </a:blip>
          <a:stretch>
            <a:fillRect/>
          </a:stretch>
        </p:blipFill>
        <p:spPr>
          <a:xfrm>
            <a:off x="5967387" y="2921846"/>
            <a:ext cx="182875" cy="185475"/>
          </a:xfrm>
          <a:prstGeom prst="rect">
            <a:avLst/>
          </a:prstGeom>
          <a:noFill/>
          <a:ln>
            <a:noFill/>
          </a:ln>
        </p:spPr>
      </p:pic>
      <p:pic>
        <p:nvPicPr>
          <p:cNvPr id="1868" name="Google Shape;1868;p293"/>
          <p:cNvPicPr preferRelativeResize="0"/>
          <p:nvPr/>
        </p:nvPicPr>
        <p:blipFill>
          <a:blip r:embed="rId5">
            <a:alphaModFix/>
          </a:blip>
          <a:stretch>
            <a:fillRect/>
          </a:stretch>
        </p:blipFill>
        <p:spPr>
          <a:xfrm>
            <a:off x="6015587" y="3794996"/>
            <a:ext cx="182875" cy="185475"/>
          </a:xfrm>
          <a:prstGeom prst="rect">
            <a:avLst/>
          </a:prstGeom>
          <a:noFill/>
          <a:ln>
            <a:noFill/>
          </a:ln>
        </p:spPr>
      </p:pic>
      <p:pic>
        <p:nvPicPr>
          <p:cNvPr id="1869" name="Google Shape;1869;p293"/>
          <p:cNvPicPr preferRelativeResize="0"/>
          <p:nvPr/>
        </p:nvPicPr>
        <p:blipFill>
          <a:blip r:embed="rId5">
            <a:alphaModFix/>
          </a:blip>
          <a:stretch>
            <a:fillRect/>
          </a:stretch>
        </p:blipFill>
        <p:spPr>
          <a:xfrm>
            <a:off x="6198462" y="3794996"/>
            <a:ext cx="182875" cy="185475"/>
          </a:xfrm>
          <a:prstGeom prst="rect">
            <a:avLst/>
          </a:prstGeom>
          <a:noFill/>
          <a:ln>
            <a:noFill/>
          </a:ln>
        </p:spPr>
      </p:pic>
      <p:pic>
        <p:nvPicPr>
          <p:cNvPr id="1870" name="Google Shape;1870;p293"/>
          <p:cNvPicPr preferRelativeResize="0"/>
          <p:nvPr/>
        </p:nvPicPr>
        <p:blipFill>
          <a:blip r:embed="rId5">
            <a:alphaModFix/>
          </a:blip>
          <a:stretch>
            <a:fillRect/>
          </a:stretch>
        </p:blipFill>
        <p:spPr>
          <a:xfrm>
            <a:off x="6580887" y="3448521"/>
            <a:ext cx="182875" cy="185475"/>
          </a:xfrm>
          <a:prstGeom prst="rect">
            <a:avLst/>
          </a:prstGeom>
          <a:noFill/>
          <a:ln>
            <a:noFill/>
          </a:ln>
        </p:spPr>
      </p:pic>
      <p:pic>
        <p:nvPicPr>
          <p:cNvPr id="1871" name="Google Shape;1871;p293"/>
          <p:cNvPicPr preferRelativeResize="0"/>
          <p:nvPr/>
        </p:nvPicPr>
        <p:blipFill>
          <a:blip r:embed="rId5">
            <a:alphaModFix/>
          </a:blip>
          <a:stretch>
            <a:fillRect/>
          </a:stretch>
        </p:blipFill>
        <p:spPr>
          <a:xfrm>
            <a:off x="8177187" y="3150446"/>
            <a:ext cx="182875" cy="185475"/>
          </a:xfrm>
          <a:prstGeom prst="rect">
            <a:avLst/>
          </a:prstGeom>
          <a:noFill/>
          <a:ln>
            <a:noFill/>
          </a:ln>
        </p:spPr>
      </p:pic>
      <p:pic>
        <p:nvPicPr>
          <p:cNvPr id="1872" name="Google Shape;1872;p293"/>
          <p:cNvPicPr preferRelativeResize="0"/>
          <p:nvPr/>
        </p:nvPicPr>
        <p:blipFill>
          <a:blip r:embed="rId5">
            <a:alphaModFix/>
          </a:blip>
          <a:stretch>
            <a:fillRect/>
          </a:stretch>
        </p:blipFill>
        <p:spPr>
          <a:xfrm>
            <a:off x="7288838" y="3760046"/>
            <a:ext cx="182875" cy="185475"/>
          </a:xfrm>
          <a:prstGeom prst="rect">
            <a:avLst/>
          </a:prstGeom>
          <a:noFill/>
          <a:ln>
            <a:noFill/>
          </a:ln>
        </p:spPr>
      </p:pic>
      <p:pic>
        <p:nvPicPr>
          <p:cNvPr id="1873" name="Google Shape;1873;p293"/>
          <p:cNvPicPr preferRelativeResize="0"/>
          <p:nvPr/>
        </p:nvPicPr>
        <p:blipFill>
          <a:blip r:embed="rId5">
            <a:alphaModFix/>
          </a:blip>
          <a:stretch>
            <a:fillRect/>
          </a:stretch>
        </p:blipFill>
        <p:spPr>
          <a:xfrm>
            <a:off x="7491387" y="3760046"/>
            <a:ext cx="182875" cy="185475"/>
          </a:xfrm>
          <a:prstGeom prst="rect">
            <a:avLst/>
          </a:prstGeom>
          <a:noFill/>
          <a:ln>
            <a:noFill/>
          </a:ln>
        </p:spPr>
      </p:pic>
      <p:pic>
        <p:nvPicPr>
          <p:cNvPr id="1874" name="Google Shape;1874;p293"/>
          <p:cNvPicPr preferRelativeResize="0"/>
          <p:nvPr/>
        </p:nvPicPr>
        <p:blipFill>
          <a:blip r:embed="rId6">
            <a:alphaModFix/>
          </a:blip>
          <a:stretch>
            <a:fillRect/>
          </a:stretch>
        </p:blipFill>
        <p:spPr>
          <a:xfrm>
            <a:off x="7097192" y="972021"/>
            <a:ext cx="129000" cy="130850"/>
          </a:xfrm>
          <a:prstGeom prst="rect">
            <a:avLst/>
          </a:prstGeom>
          <a:noFill/>
          <a:ln>
            <a:noFill/>
          </a:ln>
        </p:spPr>
      </p:pic>
      <p:pic>
        <p:nvPicPr>
          <p:cNvPr id="1875" name="Google Shape;1875;p293"/>
          <p:cNvPicPr preferRelativeResize="0"/>
          <p:nvPr/>
        </p:nvPicPr>
        <p:blipFill>
          <a:blip r:embed="rId6">
            <a:alphaModFix/>
          </a:blip>
          <a:stretch>
            <a:fillRect/>
          </a:stretch>
        </p:blipFill>
        <p:spPr>
          <a:xfrm>
            <a:off x="6531629" y="1770914"/>
            <a:ext cx="129000" cy="130850"/>
          </a:xfrm>
          <a:prstGeom prst="rect">
            <a:avLst/>
          </a:prstGeom>
          <a:noFill/>
          <a:ln>
            <a:noFill/>
          </a:ln>
        </p:spPr>
      </p:pic>
      <p:pic>
        <p:nvPicPr>
          <p:cNvPr id="1876" name="Google Shape;1876;p293"/>
          <p:cNvPicPr preferRelativeResize="0"/>
          <p:nvPr/>
        </p:nvPicPr>
        <p:blipFill>
          <a:blip r:embed="rId5">
            <a:alphaModFix/>
          </a:blip>
          <a:stretch>
            <a:fillRect/>
          </a:stretch>
        </p:blipFill>
        <p:spPr>
          <a:xfrm>
            <a:off x="6838537" y="3970621"/>
            <a:ext cx="182875" cy="185475"/>
          </a:xfrm>
          <a:prstGeom prst="rect">
            <a:avLst/>
          </a:prstGeom>
          <a:noFill/>
          <a:ln>
            <a:noFill/>
          </a:ln>
        </p:spPr>
      </p:pic>
      <p:sp>
        <p:nvSpPr>
          <p:cNvPr id="1877" name="Google Shape;1877;p293"/>
          <p:cNvSpPr txBox="1"/>
          <p:nvPr/>
        </p:nvSpPr>
        <p:spPr>
          <a:xfrm>
            <a:off x="6417317" y="4641425"/>
            <a:ext cx="905100" cy="3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800">
                <a:latin typeface="Open Sans"/>
                <a:ea typeface="Open Sans"/>
                <a:cs typeface="Open Sans"/>
                <a:sym typeface="Open Sans"/>
              </a:rPr>
              <a:t>OER Univ.</a:t>
            </a:r>
            <a:endParaRPr sz="800">
              <a:latin typeface="Open Sans"/>
              <a:ea typeface="Open Sans"/>
              <a:cs typeface="Open Sans"/>
              <a:sym typeface="Open Sans"/>
            </a:endParaRPr>
          </a:p>
        </p:txBody>
      </p:sp>
      <p:sp>
        <p:nvSpPr>
          <p:cNvPr id="1878" name="Google Shape;1878;p293"/>
          <p:cNvSpPr txBox="1"/>
          <p:nvPr/>
        </p:nvSpPr>
        <p:spPr>
          <a:xfrm>
            <a:off x="6709836" y="2662684"/>
            <a:ext cx="9879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800">
                <a:latin typeface="Open Sans"/>
                <a:ea typeface="Open Sans"/>
                <a:cs typeface="Open Sans"/>
                <a:sym typeface="Open Sans"/>
              </a:rPr>
              <a:t>OER-</a:t>
            </a:r>
            <a:br>
              <a:rPr lang="de" sz="800">
                <a:latin typeface="Open Sans"/>
                <a:ea typeface="Open Sans"/>
                <a:cs typeface="Open Sans"/>
                <a:sym typeface="Open Sans"/>
              </a:rPr>
            </a:br>
            <a:r>
              <a:rPr lang="de" sz="800">
                <a:latin typeface="Open Sans"/>
                <a:ea typeface="Open Sans"/>
                <a:cs typeface="Open Sans"/>
                <a:sym typeface="Open Sans"/>
              </a:rPr>
              <a:t>Content-Buffet</a:t>
            </a:r>
            <a:endParaRPr sz="800">
              <a:latin typeface="Open Sans"/>
              <a:ea typeface="Open Sans"/>
              <a:cs typeface="Open Sans"/>
              <a:sym typeface="Open Sans"/>
            </a:endParaRPr>
          </a:p>
        </p:txBody>
      </p:sp>
      <p:pic>
        <p:nvPicPr>
          <p:cNvPr id="1879" name="Google Shape;1879;p293"/>
          <p:cNvPicPr preferRelativeResize="0"/>
          <p:nvPr/>
        </p:nvPicPr>
        <p:blipFill>
          <a:blip r:embed="rId7">
            <a:alphaModFix/>
          </a:blip>
          <a:stretch>
            <a:fillRect/>
          </a:stretch>
        </p:blipFill>
        <p:spPr>
          <a:xfrm>
            <a:off x="7075148" y="2669794"/>
            <a:ext cx="182875" cy="185498"/>
          </a:xfrm>
          <a:prstGeom prst="rect">
            <a:avLst/>
          </a:prstGeom>
          <a:noFill/>
          <a:ln>
            <a:noFill/>
          </a:ln>
        </p:spPr>
      </p:pic>
      <p:sp>
        <p:nvSpPr>
          <p:cNvPr id="1880" name="Google Shape;1880;p293"/>
          <p:cNvSpPr txBox="1"/>
          <p:nvPr>
            <p:ph type="ctrTitle"/>
          </p:nvPr>
        </p:nvSpPr>
        <p:spPr>
          <a:xfrm>
            <a:off x="4831625" y="4171725"/>
            <a:ext cx="4312500" cy="972000"/>
          </a:xfrm>
          <a:prstGeom prst="rect">
            <a:avLst/>
          </a:prstGeom>
          <a:solidFill>
            <a:schemeClr val="accent1"/>
          </a:solidFill>
        </p:spPr>
        <p:txBody>
          <a:bodyPr anchorCtr="0" anchor="ctr" bIns="91425" lIns="198000" spcFirstLastPara="1" rIns="140400" wrap="square" tIns="91425">
            <a:noAutofit/>
          </a:bodyPr>
          <a:lstStyle/>
          <a:p>
            <a:pPr indent="0" lvl="0" marL="0" rtl="0" algn="ctr">
              <a:lnSpc>
                <a:spcPct val="110000"/>
              </a:lnSpc>
              <a:spcBef>
                <a:spcPts val="0"/>
              </a:spcBef>
              <a:spcAft>
                <a:spcPts val="400"/>
              </a:spcAft>
              <a:buNone/>
            </a:pPr>
            <a:r>
              <a:rPr b="1" lang="de"/>
              <a:t>Community entscheidet über</a:t>
            </a:r>
            <a:br>
              <a:rPr b="1" lang="de"/>
            </a:br>
            <a:r>
              <a:rPr b="1" lang="de"/>
              <a:t>Innovationsprojekte</a:t>
            </a:r>
            <a:endParaRPr b="1"/>
          </a:p>
        </p:txBody>
      </p:sp>
      <p:sp>
        <p:nvSpPr>
          <p:cNvPr id="1881" name="Google Shape;1881;p293"/>
          <p:cNvSpPr txBox="1"/>
          <p:nvPr>
            <p:ph idx="12" type="sldNum"/>
          </p:nvPr>
        </p:nvSpPr>
        <p:spPr>
          <a:xfrm>
            <a:off x="93254" y="4754520"/>
            <a:ext cx="332100" cy="2739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Clr>
                <a:srgbClr val="000000"/>
              </a:buClr>
              <a:buFont typeface="Arial"/>
              <a:buNone/>
            </a:pPr>
            <a:fld id="{00000000-1234-1234-1234-123412341234}" type="slidenum">
              <a:rPr lang="de"/>
              <a:t>‹#›</a:t>
            </a:fld>
            <a:endParaRPr/>
          </a:p>
        </p:txBody>
      </p:sp>
      <p:pic>
        <p:nvPicPr>
          <p:cNvPr id="1882" name="Google Shape;1882;p293"/>
          <p:cNvPicPr preferRelativeResize="0"/>
          <p:nvPr/>
        </p:nvPicPr>
        <p:blipFill>
          <a:blip r:embed="rId8">
            <a:alphaModFix/>
          </a:blip>
          <a:stretch>
            <a:fillRect/>
          </a:stretch>
        </p:blipFill>
        <p:spPr>
          <a:xfrm>
            <a:off x="349151" y="1896207"/>
            <a:ext cx="1708975" cy="1871631"/>
          </a:xfrm>
          <a:prstGeom prst="rect">
            <a:avLst/>
          </a:prstGeom>
          <a:noFill/>
          <a:ln cap="flat" cmpd="sng" w="9525">
            <a:solidFill>
              <a:srgbClr val="CCCCCC"/>
            </a:solidFill>
            <a:prstDash val="solid"/>
            <a:round/>
            <a:headEnd len="sm" w="sm" type="none"/>
            <a:tailEnd len="sm" w="sm" type="none"/>
          </a:ln>
        </p:spPr>
      </p:pic>
      <p:sp>
        <p:nvSpPr>
          <p:cNvPr id="1883" name="Google Shape;1883;p293"/>
          <p:cNvSpPr/>
          <p:nvPr/>
        </p:nvSpPr>
        <p:spPr>
          <a:xfrm>
            <a:off x="1000000" y="1102925"/>
            <a:ext cx="2857500" cy="668100"/>
          </a:xfrm>
          <a:prstGeom prst="curvedDownArrow">
            <a:avLst>
              <a:gd fmla="val 25000" name="adj1"/>
              <a:gd fmla="val 50000" name="adj2"/>
              <a:gd fmla="val 25000" name="adj3"/>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4" name="Google Shape;1884;p293"/>
          <p:cNvSpPr txBox="1"/>
          <p:nvPr/>
        </p:nvSpPr>
        <p:spPr>
          <a:xfrm>
            <a:off x="1197925" y="288975"/>
            <a:ext cx="25833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2000">
                <a:solidFill>
                  <a:schemeClr val="accent3"/>
                </a:solidFill>
              </a:rPr>
              <a:t>Innovationstransfer</a:t>
            </a:r>
            <a:endParaRPr sz="2000">
              <a:solidFill>
                <a:schemeClr val="accent3"/>
              </a:solidFill>
            </a:endParaRPr>
          </a:p>
          <a:p>
            <a:pPr indent="0" lvl="0" marL="0" rtl="0" algn="ctr">
              <a:spcBef>
                <a:spcPts val="0"/>
              </a:spcBef>
              <a:spcAft>
                <a:spcPts val="0"/>
              </a:spcAft>
              <a:buNone/>
            </a:pPr>
            <a:r>
              <a:rPr lang="de" sz="2000">
                <a:solidFill>
                  <a:schemeClr val="accent3"/>
                </a:solidFill>
              </a:rPr>
              <a:t>in die Bildung</a:t>
            </a:r>
            <a:endParaRPr sz="2000">
              <a:solidFill>
                <a:schemeClr val="accent3"/>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227F"/>
        </a:solidFill>
      </p:bgPr>
    </p:bg>
    <p:spTree>
      <p:nvGrpSpPr>
        <p:cNvPr id="1888" name="Shape 1888"/>
        <p:cNvGrpSpPr/>
        <p:nvPr/>
      </p:nvGrpSpPr>
      <p:grpSpPr>
        <a:xfrm>
          <a:off x="0" y="0"/>
          <a:ext cx="0" cy="0"/>
          <a:chOff x="0" y="0"/>
          <a:chExt cx="0" cy="0"/>
        </a:xfrm>
      </p:grpSpPr>
      <p:sp>
        <p:nvSpPr>
          <p:cNvPr id="1889" name="Google Shape;1889;p294"/>
          <p:cNvSpPr txBox="1"/>
          <p:nvPr>
            <p:ph type="ctrTitle"/>
          </p:nvPr>
        </p:nvSpPr>
        <p:spPr>
          <a:xfrm>
            <a:off x="550350" y="1533400"/>
            <a:ext cx="8043300" cy="192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de">
                <a:solidFill>
                  <a:schemeClr val="lt1"/>
                </a:solidFill>
                <a:latin typeface="Montserrat Light"/>
                <a:ea typeface="Montserrat Light"/>
                <a:cs typeface="Montserrat Light"/>
                <a:sym typeface="Montserrat Light"/>
              </a:rPr>
              <a:t>» </a:t>
            </a:r>
            <a:r>
              <a:rPr lang="de">
                <a:latin typeface="Montserrat Light"/>
                <a:ea typeface="Montserrat Light"/>
                <a:cs typeface="Montserrat Light"/>
                <a:sym typeface="Montserrat Light"/>
              </a:rPr>
              <a:t>Ende</a:t>
            </a:r>
            <a:r>
              <a:rPr lang="de">
                <a:solidFill>
                  <a:schemeClr val="lt1"/>
                </a:solidFill>
                <a:latin typeface="Montserrat Light"/>
                <a:ea typeface="Montserrat Light"/>
                <a:cs typeface="Montserrat Light"/>
                <a:sym typeface="Montserrat Light"/>
              </a:rPr>
              <a:t>«</a:t>
            </a:r>
            <a:endParaRPr>
              <a:latin typeface="Montserrat Light"/>
              <a:ea typeface="Montserrat Light"/>
              <a:cs typeface="Montserrat Light"/>
              <a:sym typeface="Montserrat Light"/>
            </a:endParaRPr>
          </a:p>
        </p:txBody>
      </p:sp>
      <p:pic>
        <p:nvPicPr>
          <p:cNvPr id="1890" name="Google Shape;1890;p294"/>
          <p:cNvPicPr preferRelativeResize="0"/>
          <p:nvPr/>
        </p:nvPicPr>
        <p:blipFill>
          <a:blip r:embed="rId3">
            <a:alphaModFix/>
          </a:blip>
          <a:stretch>
            <a:fillRect/>
          </a:stretch>
        </p:blipFill>
        <p:spPr>
          <a:xfrm>
            <a:off x="6094472" y="1825178"/>
            <a:ext cx="356301" cy="3563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p254"/>
          <p:cNvSpPr/>
          <p:nvPr/>
        </p:nvSpPr>
        <p:spPr>
          <a:xfrm>
            <a:off x="2043150" y="1423325"/>
            <a:ext cx="5057700" cy="393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54"/>
          <p:cNvSpPr txBox="1"/>
          <p:nvPr/>
        </p:nvSpPr>
        <p:spPr>
          <a:xfrm>
            <a:off x="2082475" y="1430400"/>
            <a:ext cx="44004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a:solidFill>
                  <a:srgbClr val="B7B7B7"/>
                </a:solidFill>
                <a:latin typeface="Helvetica Neue"/>
                <a:ea typeface="Helvetica Neue"/>
                <a:cs typeface="Helvetica Neue"/>
                <a:sym typeface="Helvetica Neue"/>
              </a:rPr>
              <a:t>finde Bildungsinhalte</a:t>
            </a:r>
            <a:r>
              <a:rPr lang="de">
                <a:solidFill>
                  <a:srgbClr val="EFEFEF"/>
                </a:solidFill>
                <a:latin typeface="Helvetica Neue"/>
                <a:ea typeface="Helvetica Neue"/>
                <a:cs typeface="Helvetica Neue"/>
                <a:sym typeface="Helvetica Neue"/>
              </a:rPr>
              <a:t>, Softwaretools, Anleitungen </a:t>
            </a:r>
            <a:endParaRPr>
              <a:solidFill>
                <a:srgbClr val="EFEFEF"/>
              </a:solidFill>
              <a:latin typeface="Helvetica Neue"/>
              <a:ea typeface="Helvetica Neue"/>
              <a:cs typeface="Helvetica Neue"/>
              <a:sym typeface="Helvetica Neue"/>
            </a:endParaRPr>
          </a:p>
        </p:txBody>
      </p:sp>
      <p:sp>
        <p:nvSpPr>
          <p:cNvPr id="1484" name="Google Shape;1484;p254"/>
          <p:cNvSpPr txBox="1"/>
          <p:nvPr/>
        </p:nvSpPr>
        <p:spPr>
          <a:xfrm>
            <a:off x="2902800" y="177125"/>
            <a:ext cx="3338400" cy="10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de" sz="5600">
                <a:solidFill>
                  <a:srgbClr val="1BABE3"/>
                </a:solidFill>
                <a:latin typeface="Montserrat"/>
                <a:ea typeface="Montserrat"/>
                <a:cs typeface="Montserrat"/>
                <a:sym typeface="Montserrat"/>
              </a:rPr>
              <a:t>B</a:t>
            </a:r>
            <a:r>
              <a:rPr b="1" lang="de" sz="5600">
                <a:solidFill>
                  <a:srgbClr val="E72287"/>
                </a:solidFill>
                <a:latin typeface="Montserrat"/>
                <a:ea typeface="Montserrat"/>
                <a:cs typeface="Montserrat"/>
                <a:sym typeface="Montserrat"/>
              </a:rPr>
              <a:t>i</a:t>
            </a:r>
            <a:r>
              <a:rPr b="1" lang="de" sz="5600">
                <a:solidFill>
                  <a:srgbClr val="FCEA2B"/>
                </a:solidFill>
                <a:latin typeface="Montserrat"/>
                <a:ea typeface="Montserrat"/>
                <a:cs typeface="Montserrat"/>
                <a:sym typeface="Montserrat"/>
              </a:rPr>
              <a:t>l</a:t>
            </a:r>
            <a:r>
              <a:rPr b="1" lang="de" sz="5600">
                <a:solidFill>
                  <a:srgbClr val="1BABE3"/>
                </a:solidFill>
                <a:latin typeface="Montserrat"/>
                <a:ea typeface="Montserrat"/>
                <a:cs typeface="Montserrat"/>
                <a:sym typeface="Montserrat"/>
              </a:rPr>
              <a:t>d</a:t>
            </a:r>
            <a:r>
              <a:rPr b="1" lang="de" sz="5600">
                <a:solidFill>
                  <a:srgbClr val="438E77"/>
                </a:solidFill>
                <a:latin typeface="Montserrat"/>
                <a:ea typeface="Montserrat"/>
                <a:cs typeface="Montserrat"/>
                <a:sym typeface="Montserrat"/>
              </a:rPr>
              <a:t>u</a:t>
            </a:r>
            <a:r>
              <a:rPr b="1" lang="de" sz="5600">
                <a:solidFill>
                  <a:srgbClr val="E72287"/>
                </a:solidFill>
                <a:latin typeface="Montserrat"/>
                <a:ea typeface="Montserrat"/>
                <a:cs typeface="Montserrat"/>
                <a:sym typeface="Montserrat"/>
              </a:rPr>
              <a:t>n</a:t>
            </a:r>
            <a:r>
              <a:rPr b="1" lang="de" sz="5600">
                <a:solidFill>
                  <a:srgbClr val="FCEA2B"/>
                </a:solidFill>
                <a:latin typeface="Montserrat"/>
                <a:ea typeface="Montserrat"/>
                <a:cs typeface="Montserrat"/>
                <a:sym typeface="Montserrat"/>
              </a:rPr>
              <a:t>g</a:t>
            </a:r>
            <a:endParaRPr b="1" sz="5600">
              <a:solidFill>
                <a:srgbClr val="FCEA2B"/>
              </a:solidFill>
              <a:latin typeface="Montserrat"/>
              <a:ea typeface="Montserrat"/>
              <a:cs typeface="Montserrat"/>
              <a:sym typeface="Montserrat"/>
            </a:endParaRPr>
          </a:p>
        </p:txBody>
      </p:sp>
      <p:pic>
        <p:nvPicPr>
          <p:cNvPr descr="Icon, Mic, Mikrofon, Mikrofon, Mikrofon" id="1485" name="Google Shape;1485;p254"/>
          <p:cNvPicPr preferRelativeResize="0"/>
          <p:nvPr/>
        </p:nvPicPr>
        <p:blipFill>
          <a:blip r:embed="rId3">
            <a:alphaModFix amt="44000"/>
          </a:blip>
          <a:stretch>
            <a:fillRect/>
          </a:stretch>
        </p:blipFill>
        <p:spPr>
          <a:xfrm flipH="1">
            <a:off x="6883688" y="1470950"/>
            <a:ext cx="147425" cy="294850"/>
          </a:xfrm>
          <a:prstGeom prst="rect">
            <a:avLst/>
          </a:prstGeom>
          <a:noFill/>
          <a:ln>
            <a:noFill/>
          </a:ln>
        </p:spPr>
      </p:pic>
      <p:sp>
        <p:nvSpPr>
          <p:cNvPr id="1486" name="Google Shape;1486;p254"/>
          <p:cNvSpPr txBox="1"/>
          <p:nvPr/>
        </p:nvSpPr>
        <p:spPr>
          <a:xfrm>
            <a:off x="580100" y="2167925"/>
            <a:ext cx="8390100" cy="12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1600">
                <a:solidFill>
                  <a:srgbClr val="013F83"/>
                </a:solidFill>
                <a:latin typeface="Montserrat ExtraBold"/>
                <a:ea typeface="Montserrat ExtraBold"/>
                <a:cs typeface="Montserrat ExtraBold"/>
                <a:sym typeface="Montserrat ExtraBold"/>
              </a:rPr>
              <a:t>kostenfrei bis OER		inspirierend	digital			Community-basiert</a:t>
            </a:r>
            <a:br>
              <a:rPr lang="de" sz="1600">
                <a:solidFill>
                  <a:srgbClr val="013F83"/>
                </a:solidFill>
                <a:latin typeface="Montserrat ExtraBold"/>
                <a:ea typeface="Montserrat ExtraBold"/>
                <a:cs typeface="Montserrat ExtraBold"/>
                <a:sym typeface="Montserrat ExtraBold"/>
              </a:rPr>
            </a:br>
            <a:r>
              <a:rPr lang="de" sz="1600">
                <a:solidFill>
                  <a:srgbClr val="013F83"/>
                </a:solidFill>
                <a:latin typeface="Montserrat ExtraBold"/>
                <a:ea typeface="Montserrat ExtraBold"/>
                <a:cs typeface="Montserrat ExtraBold"/>
                <a:sym typeface="Montserrat ExtraBold"/>
              </a:rPr>
              <a:t>	</a:t>
            </a:r>
            <a:br>
              <a:rPr lang="de" sz="1600">
                <a:solidFill>
                  <a:srgbClr val="013F83"/>
                </a:solidFill>
                <a:latin typeface="Montserrat ExtraBold"/>
                <a:ea typeface="Montserrat ExtraBold"/>
                <a:cs typeface="Montserrat ExtraBold"/>
                <a:sym typeface="Montserrat ExtraBold"/>
              </a:rPr>
            </a:br>
            <a:r>
              <a:rPr lang="de" sz="1600">
                <a:solidFill>
                  <a:srgbClr val="013F83"/>
                </a:solidFill>
                <a:latin typeface="Montserrat ExtraBold"/>
                <a:ea typeface="Montserrat ExtraBold"/>
                <a:cs typeface="Montserrat ExtraBold"/>
                <a:sym typeface="Montserrat ExtraBold"/>
              </a:rPr>
              <a:t>			   offene Lizenzen			    qualitätsgesichert</a:t>
            </a:r>
            <a:endParaRPr sz="1600">
              <a:solidFill>
                <a:srgbClr val="013F83"/>
              </a:solidFill>
              <a:latin typeface="Montserrat ExtraBold"/>
              <a:ea typeface="Montserrat ExtraBold"/>
              <a:cs typeface="Montserrat ExtraBold"/>
              <a:sym typeface="Montserrat ExtraBold"/>
            </a:endParaRPr>
          </a:p>
        </p:txBody>
      </p:sp>
      <p:pic>
        <p:nvPicPr>
          <p:cNvPr id="1487" name="Google Shape;1487;p254"/>
          <p:cNvPicPr preferRelativeResize="0"/>
          <p:nvPr/>
        </p:nvPicPr>
        <p:blipFill>
          <a:blip r:embed="rId4">
            <a:alphaModFix amt="50000"/>
          </a:blip>
          <a:stretch>
            <a:fillRect/>
          </a:stretch>
        </p:blipFill>
        <p:spPr>
          <a:xfrm>
            <a:off x="900565" y="3282337"/>
            <a:ext cx="881925" cy="881925"/>
          </a:xfrm>
          <a:prstGeom prst="rect">
            <a:avLst/>
          </a:prstGeom>
          <a:noFill/>
          <a:ln>
            <a:noFill/>
          </a:ln>
        </p:spPr>
      </p:pic>
      <p:pic>
        <p:nvPicPr>
          <p:cNvPr id="1488" name="Google Shape;1488;p254"/>
          <p:cNvPicPr preferRelativeResize="0"/>
          <p:nvPr/>
        </p:nvPicPr>
        <p:blipFill>
          <a:blip r:embed="rId5">
            <a:alphaModFix amt="50000"/>
          </a:blip>
          <a:stretch>
            <a:fillRect/>
          </a:stretch>
        </p:blipFill>
        <p:spPr>
          <a:xfrm rot="-2">
            <a:off x="1718340" y="3890590"/>
            <a:ext cx="1159406" cy="521499"/>
          </a:xfrm>
          <a:prstGeom prst="rect">
            <a:avLst/>
          </a:prstGeom>
          <a:noFill/>
          <a:ln>
            <a:noFill/>
          </a:ln>
        </p:spPr>
      </p:pic>
      <p:pic>
        <p:nvPicPr>
          <p:cNvPr id="1489" name="Google Shape;1489;p254"/>
          <p:cNvPicPr preferRelativeResize="0"/>
          <p:nvPr/>
        </p:nvPicPr>
        <p:blipFill>
          <a:blip r:embed="rId6">
            <a:alphaModFix amt="50000"/>
          </a:blip>
          <a:stretch>
            <a:fillRect/>
          </a:stretch>
        </p:blipFill>
        <p:spPr>
          <a:xfrm>
            <a:off x="2345090" y="3462525"/>
            <a:ext cx="1664198" cy="521500"/>
          </a:xfrm>
          <a:prstGeom prst="rect">
            <a:avLst/>
          </a:prstGeom>
          <a:noFill/>
          <a:ln>
            <a:noFill/>
          </a:ln>
        </p:spPr>
      </p:pic>
      <p:pic>
        <p:nvPicPr>
          <p:cNvPr id="1490" name="Google Shape;1490;p254"/>
          <p:cNvPicPr preferRelativeResize="0"/>
          <p:nvPr/>
        </p:nvPicPr>
        <p:blipFill>
          <a:blip r:embed="rId7">
            <a:alphaModFix amt="50000"/>
          </a:blip>
          <a:stretch>
            <a:fillRect/>
          </a:stretch>
        </p:blipFill>
        <p:spPr>
          <a:xfrm rot="-2">
            <a:off x="3348916" y="3890603"/>
            <a:ext cx="2049094" cy="521498"/>
          </a:xfrm>
          <a:prstGeom prst="rect">
            <a:avLst/>
          </a:prstGeom>
          <a:noFill/>
          <a:ln>
            <a:noFill/>
          </a:ln>
        </p:spPr>
      </p:pic>
      <p:pic>
        <p:nvPicPr>
          <p:cNvPr id="1491" name="Google Shape;1491;p254"/>
          <p:cNvPicPr preferRelativeResize="0"/>
          <p:nvPr/>
        </p:nvPicPr>
        <p:blipFill>
          <a:blip r:embed="rId8">
            <a:alphaModFix amt="50000"/>
          </a:blip>
          <a:stretch>
            <a:fillRect/>
          </a:stretch>
        </p:blipFill>
        <p:spPr>
          <a:xfrm>
            <a:off x="4607037" y="3482425"/>
            <a:ext cx="1401451" cy="481708"/>
          </a:xfrm>
          <a:prstGeom prst="rect">
            <a:avLst/>
          </a:prstGeom>
          <a:noFill/>
          <a:ln>
            <a:noFill/>
          </a:ln>
        </p:spPr>
      </p:pic>
      <p:pic>
        <p:nvPicPr>
          <p:cNvPr id="1492" name="Google Shape;1492;p254"/>
          <p:cNvPicPr preferRelativeResize="0"/>
          <p:nvPr/>
        </p:nvPicPr>
        <p:blipFill>
          <a:blip r:embed="rId9">
            <a:alphaModFix amt="50000"/>
          </a:blip>
          <a:stretch>
            <a:fillRect/>
          </a:stretch>
        </p:blipFill>
        <p:spPr>
          <a:xfrm>
            <a:off x="6964433" y="3462527"/>
            <a:ext cx="1279004" cy="521500"/>
          </a:xfrm>
          <a:prstGeom prst="rect">
            <a:avLst/>
          </a:prstGeom>
          <a:noFill/>
          <a:ln>
            <a:noFill/>
          </a:ln>
        </p:spPr>
      </p:pic>
      <p:pic>
        <p:nvPicPr>
          <p:cNvPr id="1493" name="Google Shape;1493;p254"/>
          <p:cNvPicPr preferRelativeResize="0"/>
          <p:nvPr/>
        </p:nvPicPr>
        <p:blipFill>
          <a:blip r:embed="rId10">
            <a:alphaModFix amt="50000"/>
          </a:blip>
          <a:stretch>
            <a:fillRect/>
          </a:stretch>
        </p:blipFill>
        <p:spPr>
          <a:xfrm>
            <a:off x="6089072" y="3910498"/>
            <a:ext cx="1112290" cy="481700"/>
          </a:xfrm>
          <a:prstGeom prst="rect">
            <a:avLst/>
          </a:prstGeom>
          <a:noFill/>
          <a:ln>
            <a:noFill/>
          </a:ln>
        </p:spPr>
      </p:pic>
      <p:sp>
        <p:nvSpPr>
          <p:cNvPr id="1494" name="Google Shape;1494;p254"/>
          <p:cNvSpPr/>
          <p:nvPr/>
        </p:nvSpPr>
        <p:spPr>
          <a:xfrm>
            <a:off x="0" y="4686825"/>
            <a:ext cx="9144000" cy="360000"/>
          </a:xfrm>
          <a:prstGeom prst="rect">
            <a:avLst/>
          </a:prstGeom>
          <a:solidFill>
            <a:srgbClr val="E94A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54"/>
          <p:cNvSpPr txBox="1"/>
          <p:nvPr>
            <p:ph idx="4294967295" type="subTitle"/>
          </p:nvPr>
        </p:nvSpPr>
        <p:spPr>
          <a:xfrm>
            <a:off x="1718350" y="4624125"/>
            <a:ext cx="7338300" cy="74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 sz="1600">
                <a:solidFill>
                  <a:schemeClr val="lt1"/>
                </a:solidFill>
                <a:latin typeface="Montserrat"/>
                <a:ea typeface="Montserrat"/>
                <a:cs typeface="Montserrat"/>
                <a:sym typeface="Montserrat"/>
              </a:rPr>
              <a:t>Unsere Mission</a:t>
            </a:r>
            <a:endParaRPr sz="1600">
              <a:solidFill>
                <a:schemeClr val="lt1"/>
              </a:solidFill>
              <a:latin typeface="Montserrat"/>
              <a:ea typeface="Montserrat"/>
              <a:cs typeface="Montserrat"/>
              <a:sym typeface="Montserrat"/>
            </a:endParaRPr>
          </a:p>
        </p:txBody>
      </p:sp>
      <p:sp>
        <p:nvSpPr>
          <p:cNvPr id="1496" name="Google Shape;1496;p254"/>
          <p:cNvSpPr txBox="1"/>
          <p:nvPr>
            <p:ph idx="4294967295" type="ctrTitle"/>
          </p:nvPr>
        </p:nvSpPr>
        <p:spPr>
          <a:xfrm>
            <a:off x="3636400" y="4624125"/>
            <a:ext cx="7513500" cy="48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de" sz="1600">
                <a:solidFill>
                  <a:srgbClr val="FFFFFF"/>
                </a:solidFill>
                <a:latin typeface="Montserrat"/>
                <a:ea typeface="Montserrat"/>
                <a:cs typeface="Montserrat"/>
                <a:sym typeface="Montserrat"/>
              </a:rPr>
              <a:t>Vorhandenes auffindbar machen.</a:t>
            </a:r>
            <a:endParaRPr b="1" sz="1600">
              <a:solidFill>
                <a:srgbClr val="FFFFFF"/>
              </a:solidFill>
              <a:latin typeface="Montserrat"/>
              <a:ea typeface="Montserrat"/>
              <a:cs typeface="Montserrat"/>
              <a:sym typeface="Montserrat"/>
            </a:endParaRPr>
          </a:p>
        </p:txBody>
      </p:sp>
      <p:pic>
        <p:nvPicPr>
          <p:cNvPr id="1497" name="Google Shape;1497;p254"/>
          <p:cNvPicPr preferRelativeResize="0"/>
          <p:nvPr/>
        </p:nvPicPr>
        <p:blipFill>
          <a:blip r:embed="rId11">
            <a:alphaModFix/>
          </a:blip>
          <a:stretch>
            <a:fillRect/>
          </a:stretch>
        </p:blipFill>
        <p:spPr>
          <a:xfrm>
            <a:off x="7568723" y="679799"/>
            <a:ext cx="1401474" cy="11371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3"/>
                                        </p:tgtEl>
                                        <p:attrNameLst>
                                          <p:attrName>style.visibility</p:attrName>
                                        </p:attrNameLst>
                                      </p:cBhvr>
                                      <p:to>
                                        <p:strVal val="visible"/>
                                      </p:to>
                                    </p:set>
                                    <p:animEffect filter="fade" transition="in">
                                      <p:cBhvr>
                                        <p:cTn dur="1000"/>
                                        <p:tgtEl>
                                          <p:spTgt spid="1483"/>
                                        </p:tgtEl>
                                      </p:cBhvr>
                                    </p:animEffect>
                                  </p:childTnLst>
                                </p:cTn>
                              </p:par>
                              <p:par>
                                <p:cTn fill="hold" nodeType="withEffect" presetClass="entr" presetID="10" presetSubtype="0">
                                  <p:stCondLst>
                                    <p:cond delay="0"/>
                                  </p:stCondLst>
                                  <p:childTnLst>
                                    <p:set>
                                      <p:cBhvr>
                                        <p:cTn dur="1" fill="hold">
                                          <p:stCondLst>
                                            <p:cond delay="0"/>
                                          </p:stCondLst>
                                        </p:cTn>
                                        <p:tgtEl>
                                          <p:spTgt spid="1484"/>
                                        </p:tgtEl>
                                        <p:attrNameLst>
                                          <p:attrName>style.visibility</p:attrName>
                                        </p:attrNameLst>
                                      </p:cBhvr>
                                      <p:to>
                                        <p:strVal val="visible"/>
                                      </p:to>
                                    </p:set>
                                    <p:animEffect filter="fade" transition="in">
                                      <p:cBhvr>
                                        <p:cTn dur="1000"/>
                                        <p:tgtEl>
                                          <p:spTgt spid="1484"/>
                                        </p:tgtEl>
                                      </p:cBhvr>
                                    </p:animEffect>
                                  </p:childTnLst>
                                </p:cTn>
                              </p:par>
                              <p:par>
                                <p:cTn fill="hold" nodeType="withEffect" presetClass="entr" presetID="10" presetSubtype="0">
                                  <p:stCondLst>
                                    <p:cond delay="0"/>
                                  </p:stCondLst>
                                  <p:childTnLst>
                                    <p:set>
                                      <p:cBhvr>
                                        <p:cTn dur="1" fill="hold">
                                          <p:stCondLst>
                                            <p:cond delay="0"/>
                                          </p:stCondLst>
                                        </p:cTn>
                                        <p:tgtEl>
                                          <p:spTgt spid="1482"/>
                                        </p:tgtEl>
                                        <p:attrNameLst>
                                          <p:attrName>style.visibility</p:attrName>
                                        </p:attrNameLst>
                                      </p:cBhvr>
                                      <p:to>
                                        <p:strVal val="visible"/>
                                      </p:to>
                                    </p:set>
                                    <p:animEffect filter="fade" transition="in">
                                      <p:cBhvr>
                                        <p:cTn dur="1000"/>
                                        <p:tgtEl>
                                          <p:spTgt spid="1482"/>
                                        </p:tgtEl>
                                      </p:cBhvr>
                                    </p:animEffect>
                                  </p:childTnLst>
                                </p:cTn>
                              </p:par>
                              <p:par>
                                <p:cTn fill="hold" nodeType="withEffect" presetClass="entr" presetID="10" presetSubtype="0">
                                  <p:stCondLst>
                                    <p:cond delay="0"/>
                                  </p:stCondLst>
                                  <p:childTnLst>
                                    <p:set>
                                      <p:cBhvr>
                                        <p:cTn dur="1" fill="hold">
                                          <p:stCondLst>
                                            <p:cond delay="0"/>
                                          </p:stCondLst>
                                        </p:cTn>
                                        <p:tgtEl>
                                          <p:spTgt spid="1485"/>
                                        </p:tgtEl>
                                        <p:attrNameLst>
                                          <p:attrName>style.visibility</p:attrName>
                                        </p:attrNameLst>
                                      </p:cBhvr>
                                      <p:to>
                                        <p:strVal val="visible"/>
                                      </p:to>
                                    </p:set>
                                    <p:animEffect filter="fade" transition="in">
                                      <p:cBhvr>
                                        <p:cTn dur="1000"/>
                                        <p:tgtEl>
                                          <p:spTgt spid="1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6"/>
                                        </p:tgtEl>
                                        <p:attrNameLst>
                                          <p:attrName>style.visibility</p:attrName>
                                        </p:attrNameLst>
                                      </p:cBhvr>
                                      <p:to>
                                        <p:strVal val="visible"/>
                                      </p:to>
                                    </p:set>
                                    <p:animEffect filter="fade" transition="in">
                                      <p:cBhvr>
                                        <p:cTn dur="1000"/>
                                        <p:tgtEl>
                                          <p:spTgt spid="1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7"/>
                                        </p:tgtEl>
                                        <p:attrNameLst>
                                          <p:attrName>style.visibility</p:attrName>
                                        </p:attrNameLst>
                                      </p:cBhvr>
                                      <p:to>
                                        <p:strVal val="visible"/>
                                      </p:to>
                                    </p:set>
                                    <p:animEffect filter="fade" transition="in">
                                      <p:cBhvr>
                                        <p:cTn dur="1000"/>
                                        <p:tgtEl>
                                          <p:spTgt spid="14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p255"/>
          <p:cNvSpPr/>
          <p:nvPr/>
        </p:nvSpPr>
        <p:spPr>
          <a:xfrm>
            <a:off x="-4000" y="5049825"/>
            <a:ext cx="1532400" cy="93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55"/>
          <p:cNvSpPr/>
          <p:nvPr/>
        </p:nvSpPr>
        <p:spPr>
          <a:xfrm>
            <a:off x="1528550" y="5049825"/>
            <a:ext cx="1532400" cy="936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55"/>
          <p:cNvSpPr/>
          <p:nvPr/>
        </p:nvSpPr>
        <p:spPr>
          <a:xfrm>
            <a:off x="3061099" y="5049825"/>
            <a:ext cx="1532400" cy="93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55"/>
          <p:cNvSpPr/>
          <p:nvPr/>
        </p:nvSpPr>
        <p:spPr>
          <a:xfrm>
            <a:off x="4587250" y="5049825"/>
            <a:ext cx="1532400" cy="93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55"/>
          <p:cNvSpPr/>
          <p:nvPr/>
        </p:nvSpPr>
        <p:spPr>
          <a:xfrm>
            <a:off x="6108072" y="5049825"/>
            <a:ext cx="1532400" cy="93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55"/>
          <p:cNvSpPr/>
          <p:nvPr/>
        </p:nvSpPr>
        <p:spPr>
          <a:xfrm>
            <a:off x="7627850" y="5049825"/>
            <a:ext cx="1532400" cy="93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55"/>
          <p:cNvSpPr txBox="1"/>
          <p:nvPr/>
        </p:nvSpPr>
        <p:spPr>
          <a:xfrm>
            <a:off x="3286900" y="4345150"/>
            <a:ext cx="2596200" cy="540900"/>
          </a:xfrm>
          <a:prstGeom prst="rect">
            <a:avLst/>
          </a:prstGeom>
          <a:noFill/>
          <a:ln>
            <a:noFill/>
          </a:ln>
        </p:spPr>
        <p:txBody>
          <a:bodyPr anchorCtr="0" anchor="t" bIns="91425" lIns="378000" spcFirstLastPara="1" rIns="91425" wrap="square" tIns="248400">
            <a:noAutofit/>
          </a:bodyPr>
          <a:lstStyle/>
          <a:p>
            <a:pPr indent="0" lvl="0" marL="0" rtl="0" algn="l">
              <a:lnSpc>
                <a:spcPct val="100000"/>
              </a:lnSpc>
              <a:spcBef>
                <a:spcPts val="0"/>
              </a:spcBef>
              <a:spcAft>
                <a:spcPts val="0"/>
              </a:spcAft>
              <a:buNone/>
            </a:pPr>
            <a:r>
              <a:rPr lang="de" sz="1800">
                <a:solidFill>
                  <a:srgbClr val="4F4F5B"/>
                </a:solidFill>
                <a:latin typeface="Montserrat Light"/>
                <a:ea typeface="Montserrat Light"/>
                <a:cs typeface="Montserrat Light"/>
                <a:sym typeface="Montserrat Light"/>
              </a:rPr>
              <a:t>OER-Community </a:t>
            </a:r>
            <a:endParaRPr sz="1800">
              <a:solidFill>
                <a:srgbClr val="4F4F5B"/>
              </a:solidFill>
              <a:latin typeface="Montserrat Light"/>
              <a:ea typeface="Montserrat Light"/>
              <a:cs typeface="Montserrat Light"/>
              <a:sym typeface="Montserrat Light"/>
            </a:endParaRPr>
          </a:p>
          <a:p>
            <a:pPr indent="0" lvl="0" marL="457200" rtl="0" algn="l">
              <a:lnSpc>
                <a:spcPct val="100000"/>
              </a:lnSpc>
              <a:spcBef>
                <a:spcPts val="2000"/>
              </a:spcBef>
              <a:spcAft>
                <a:spcPts val="1000"/>
              </a:spcAft>
              <a:buNone/>
            </a:pPr>
            <a:r>
              <a:t/>
            </a:r>
            <a:endParaRPr sz="1800">
              <a:solidFill>
                <a:srgbClr val="4F4F5B"/>
              </a:solidFill>
              <a:latin typeface="Montserrat Light"/>
              <a:ea typeface="Montserrat Light"/>
              <a:cs typeface="Montserrat Light"/>
              <a:sym typeface="Montserrat Light"/>
            </a:endParaRPr>
          </a:p>
        </p:txBody>
      </p:sp>
      <p:pic>
        <p:nvPicPr>
          <p:cNvPr id="1509" name="Google Shape;1509;p255"/>
          <p:cNvPicPr preferRelativeResize="0"/>
          <p:nvPr/>
        </p:nvPicPr>
        <p:blipFill>
          <a:blip r:embed="rId3">
            <a:alphaModFix/>
          </a:blip>
          <a:stretch>
            <a:fillRect/>
          </a:stretch>
        </p:blipFill>
        <p:spPr>
          <a:xfrm>
            <a:off x="29500" y="1745200"/>
            <a:ext cx="2415150" cy="2353525"/>
          </a:xfrm>
          <a:prstGeom prst="rect">
            <a:avLst/>
          </a:prstGeom>
          <a:noFill/>
          <a:ln>
            <a:noFill/>
          </a:ln>
        </p:spPr>
      </p:pic>
      <p:sp>
        <p:nvSpPr>
          <p:cNvPr id="1510" name="Google Shape;1510;p255"/>
          <p:cNvSpPr txBox="1"/>
          <p:nvPr/>
        </p:nvSpPr>
        <p:spPr>
          <a:xfrm>
            <a:off x="-373957" y="3637036"/>
            <a:ext cx="3372900" cy="461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2000"/>
              </a:spcAft>
              <a:buNone/>
            </a:pPr>
            <a:r>
              <a:rPr lang="de" sz="1800">
                <a:solidFill>
                  <a:srgbClr val="4F4F5B"/>
                </a:solidFill>
                <a:latin typeface="Montserrat Light"/>
                <a:ea typeface="Montserrat Light"/>
                <a:cs typeface="Montserrat Light"/>
                <a:sym typeface="Montserrat Light"/>
              </a:rPr>
              <a:t>Suchmaschine</a:t>
            </a:r>
            <a:endParaRPr sz="1800">
              <a:solidFill>
                <a:srgbClr val="4F4F5B"/>
              </a:solidFill>
              <a:latin typeface="Montserrat Light"/>
              <a:ea typeface="Montserrat Light"/>
              <a:cs typeface="Montserrat Light"/>
              <a:sym typeface="Montserrat Light"/>
            </a:endParaRPr>
          </a:p>
        </p:txBody>
      </p:sp>
      <p:pic>
        <p:nvPicPr>
          <p:cNvPr id="1511" name="Google Shape;1511;p255"/>
          <p:cNvPicPr preferRelativeResize="0"/>
          <p:nvPr/>
        </p:nvPicPr>
        <p:blipFill>
          <a:blip r:embed="rId4">
            <a:alphaModFix/>
          </a:blip>
          <a:stretch>
            <a:fillRect/>
          </a:stretch>
        </p:blipFill>
        <p:spPr>
          <a:xfrm>
            <a:off x="594004" y="2280995"/>
            <a:ext cx="791178" cy="770990"/>
          </a:xfrm>
          <a:prstGeom prst="rect">
            <a:avLst/>
          </a:prstGeom>
          <a:noFill/>
          <a:ln>
            <a:noFill/>
          </a:ln>
        </p:spPr>
      </p:pic>
      <p:pic>
        <p:nvPicPr>
          <p:cNvPr id="1512" name="Google Shape;1512;p255"/>
          <p:cNvPicPr preferRelativeResize="0"/>
          <p:nvPr/>
        </p:nvPicPr>
        <p:blipFill>
          <a:blip r:embed="rId5">
            <a:alphaModFix/>
          </a:blip>
          <a:stretch>
            <a:fillRect/>
          </a:stretch>
        </p:blipFill>
        <p:spPr>
          <a:xfrm>
            <a:off x="3559195" y="2908725"/>
            <a:ext cx="2051605" cy="1977324"/>
          </a:xfrm>
          <a:prstGeom prst="rect">
            <a:avLst/>
          </a:prstGeom>
          <a:noFill/>
          <a:ln>
            <a:noFill/>
          </a:ln>
        </p:spPr>
      </p:pic>
      <p:pic>
        <p:nvPicPr>
          <p:cNvPr id="1513" name="Google Shape;1513;p255"/>
          <p:cNvPicPr preferRelativeResize="0"/>
          <p:nvPr/>
        </p:nvPicPr>
        <p:blipFill rotWithShape="1">
          <a:blip r:embed="rId6">
            <a:alphaModFix/>
          </a:blip>
          <a:srcRect b="0" l="0" r="0" t="0"/>
          <a:stretch/>
        </p:blipFill>
        <p:spPr>
          <a:xfrm>
            <a:off x="2435338" y="794100"/>
            <a:ext cx="3987927" cy="2245150"/>
          </a:xfrm>
          <a:prstGeom prst="rect">
            <a:avLst/>
          </a:prstGeom>
          <a:noFill/>
          <a:ln>
            <a:noFill/>
          </a:ln>
        </p:spPr>
      </p:pic>
      <p:cxnSp>
        <p:nvCxnSpPr>
          <p:cNvPr id="1514" name="Google Shape;1514;p255"/>
          <p:cNvCxnSpPr/>
          <p:nvPr/>
        </p:nvCxnSpPr>
        <p:spPr>
          <a:xfrm flipH="1">
            <a:off x="1820000" y="2669900"/>
            <a:ext cx="745200" cy="311400"/>
          </a:xfrm>
          <a:prstGeom prst="straightConnector1">
            <a:avLst/>
          </a:prstGeom>
          <a:noFill/>
          <a:ln cap="flat" cmpd="sng" w="9525">
            <a:solidFill>
              <a:schemeClr val="dk2"/>
            </a:solidFill>
            <a:prstDash val="dash"/>
            <a:round/>
            <a:headEnd len="med" w="med" type="none"/>
            <a:tailEnd len="med" w="med" type="none"/>
          </a:ln>
        </p:spPr>
      </p:cxnSp>
      <p:cxnSp>
        <p:nvCxnSpPr>
          <p:cNvPr id="1515" name="Google Shape;1515;p255"/>
          <p:cNvCxnSpPr/>
          <p:nvPr/>
        </p:nvCxnSpPr>
        <p:spPr>
          <a:xfrm flipH="1">
            <a:off x="4582750" y="3039250"/>
            <a:ext cx="4500" cy="296400"/>
          </a:xfrm>
          <a:prstGeom prst="straightConnector1">
            <a:avLst/>
          </a:prstGeom>
          <a:noFill/>
          <a:ln cap="flat" cmpd="sng" w="9525">
            <a:solidFill>
              <a:schemeClr val="dk2"/>
            </a:solidFill>
            <a:prstDash val="dash"/>
            <a:round/>
            <a:headEnd len="med" w="med" type="none"/>
            <a:tailEnd len="med" w="med" type="none"/>
          </a:ln>
        </p:spPr>
      </p:cxnSp>
      <p:sp>
        <p:nvSpPr>
          <p:cNvPr id="1516" name="Google Shape;1516;p255"/>
          <p:cNvSpPr txBox="1"/>
          <p:nvPr/>
        </p:nvSpPr>
        <p:spPr>
          <a:xfrm>
            <a:off x="228600" y="152400"/>
            <a:ext cx="6392700" cy="64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lang="de" sz="3300">
                <a:solidFill>
                  <a:schemeClr val="accent3"/>
                </a:solidFill>
                <a:latin typeface="Montserrat Light"/>
                <a:ea typeface="Montserrat Light"/>
                <a:cs typeface="Montserrat Light"/>
                <a:sym typeface="Montserrat Light"/>
              </a:rPr>
              <a:t>Was ist</a:t>
            </a:r>
            <a:r>
              <a:rPr lang="de" sz="3300">
                <a:solidFill>
                  <a:schemeClr val="dk2"/>
                </a:solidFill>
                <a:latin typeface="Montserrat Light"/>
                <a:ea typeface="Montserrat Light"/>
                <a:cs typeface="Montserrat Light"/>
                <a:sym typeface="Montserrat Light"/>
              </a:rPr>
              <a:t> </a:t>
            </a:r>
            <a:r>
              <a:rPr lang="de" sz="3300">
                <a:solidFill>
                  <a:schemeClr val="accent3"/>
                </a:solidFill>
                <a:latin typeface="Montserrat ExtraBold"/>
                <a:ea typeface="Montserrat ExtraBold"/>
                <a:cs typeface="Montserrat ExtraBold"/>
                <a:sym typeface="Montserrat ExtraBold"/>
              </a:rPr>
              <a:t>WirLernen</a:t>
            </a:r>
            <a:r>
              <a:rPr lang="de" sz="3300">
                <a:solidFill>
                  <a:schemeClr val="accent5"/>
                </a:solidFill>
                <a:latin typeface="Montserrat ExtraBold"/>
                <a:ea typeface="Montserrat ExtraBold"/>
                <a:cs typeface="Montserrat ExtraBold"/>
                <a:sym typeface="Montserrat ExtraBold"/>
              </a:rPr>
              <a:t>Online</a:t>
            </a:r>
            <a:r>
              <a:rPr lang="de" sz="3300">
                <a:solidFill>
                  <a:schemeClr val="accent3"/>
                </a:solidFill>
                <a:latin typeface="Montserrat"/>
                <a:ea typeface="Montserrat"/>
                <a:cs typeface="Montserrat"/>
                <a:sym typeface="Montserrat"/>
              </a:rPr>
              <a:t>?</a:t>
            </a:r>
            <a:endParaRPr sz="3300">
              <a:solidFill>
                <a:schemeClr val="accent3"/>
              </a:solidFill>
              <a:latin typeface="Montserrat"/>
              <a:ea typeface="Montserrat"/>
              <a:cs typeface="Montserrat"/>
              <a:sym typeface="Montserrat"/>
            </a:endParaRPr>
          </a:p>
        </p:txBody>
      </p:sp>
      <p:sp>
        <p:nvSpPr>
          <p:cNvPr id="1517" name="Google Shape;1517;p255"/>
          <p:cNvSpPr txBox="1"/>
          <p:nvPr/>
        </p:nvSpPr>
        <p:spPr>
          <a:xfrm>
            <a:off x="7108600" y="463050"/>
            <a:ext cx="263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1800">
                <a:solidFill>
                  <a:schemeClr val="lt1"/>
                </a:solidFill>
                <a:latin typeface="Helvetica Neue"/>
                <a:ea typeface="Helvetica Neue"/>
                <a:cs typeface="Helvetica Neue"/>
                <a:sym typeface="Helvetica Neue"/>
              </a:rPr>
              <a:t>+</a:t>
            </a:r>
            <a:endParaRPr sz="1800">
              <a:solidFill>
                <a:schemeClr val="lt1"/>
              </a:solidFill>
              <a:latin typeface="Helvetica Neue"/>
              <a:ea typeface="Helvetica Neue"/>
              <a:cs typeface="Helvetica Neue"/>
              <a:sym typeface="Helvetica Neue"/>
            </a:endParaRPr>
          </a:p>
        </p:txBody>
      </p:sp>
      <p:pic>
        <p:nvPicPr>
          <p:cNvPr id="1518" name="Google Shape;1518;p255"/>
          <p:cNvPicPr preferRelativeResize="0"/>
          <p:nvPr/>
        </p:nvPicPr>
        <p:blipFill>
          <a:blip r:embed="rId7">
            <a:alphaModFix/>
          </a:blip>
          <a:stretch>
            <a:fillRect/>
          </a:stretch>
        </p:blipFill>
        <p:spPr>
          <a:xfrm>
            <a:off x="6604788" y="1205374"/>
            <a:ext cx="2189475" cy="1775925"/>
          </a:xfrm>
          <a:prstGeom prst="rect">
            <a:avLst/>
          </a:prstGeom>
          <a:noFill/>
          <a:ln>
            <a:noFill/>
          </a:ln>
        </p:spPr>
      </p:pic>
      <p:sp>
        <p:nvSpPr>
          <p:cNvPr id="1519" name="Google Shape;1519;p255"/>
          <p:cNvSpPr txBox="1"/>
          <p:nvPr/>
        </p:nvSpPr>
        <p:spPr>
          <a:xfrm>
            <a:off x="6119661" y="2956600"/>
            <a:ext cx="2466600" cy="461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2000"/>
              </a:spcAft>
              <a:buNone/>
            </a:pPr>
            <a:r>
              <a:rPr lang="de" sz="1800">
                <a:solidFill>
                  <a:srgbClr val="4F4F5B"/>
                </a:solidFill>
                <a:latin typeface="Montserrat Light"/>
                <a:ea typeface="Montserrat Light"/>
                <a:cs typeface="Montserrat Light"/>
                <a:sym typeface="Montserrat Light"/>
              </a:rPr>
              <a:t>Fachportale</a:t>
            </a:r>
            <a:endParaRPr sz="1800">
              <a:solidFill>
                <a:srgbClr val="4F4F5B"/>
              </a:solidFill>
              <a:latin typeface="Montserrat Light"/>
              <a:ea typeface="Montserrat Light"/>
              <a:cs typeface="Montserrat Light"/>
              <a:sym typeface="Montserrat Light"/>
            </a:endParaRPr>
          </a:p>
        </p:txBody>
      </p:sp>
      <p:cxnSp>
        <p:nvCxnSpPr>
          <p:cNvPr id="1520" name="Google Shape;1520;p255"/>
          <p:cNvCxnSpPr>
            <a:endCxn id="1518" idx="1"/>
          </p:cNvCxnSpPr>
          <p:nvPr/>
        </p:nvCxnSpPr>
        <p:spPr>
          <a:xfrm>
            <a:off x="6056688" y="2075937"/>
            <a:ext cx="548100" cy="17400"/>
          </a:xfrm>
          <a:prstGeom prst="straightConnector1">
            <a:avLst/>
          </a:prstGeom>
          <a:noFill/>
          <a:ln cap="flat" cmpd="sng" w="9525">
            <a:solidFill>
              <a:schemeClr val="dk2"/>
            </a:solidFill>
            <a:prstDash val="dash"/>
            <a:round/>
            <a:headEnd len="med" w="med" type="none"/>
            <a:tailEnd len="med" w="med" type="none"/>
          </a:ln>
        </p:spPr>
      </p:cxnSp>
      <p:sp>
        <p:nvSpPr>
          <p:cNvPr id="1521" name="Google Shape;1521;p255"/>
          <p:cNvSpPr txBox="1"/>
          <p:nvPr/>
        </p:nvSpPr>
        <p:spPr>
          <a:xfrm>
            <a:off x="128250" y="4006450"/>
            <a:ext cx="2368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1000">
                <a:latin typeface="Montserrat"/>
                <a:ea typeface="Montserrat"/>
                <a:cs typeface="Montserrat"/>
                <a:sym typeface="Montserrat"/>
              </a:rPr>
              <a:t>&gt; 230.000 Inhalte </a:t>
            </a:r>
            <a:endParaRPr sz="1000">
              <a:latin typeface="Montserrat"/>
              <a:ea typeface="Montserrat"/>
              <a:cs typeface="Montserrat"/>
              <a:sym typeface="Montserrat"/>
            </a:endParaRPr>
          </a:p>
        </p:txBody>
      </p:sp>
      <p:sp>
        <p:nvSpPr>
          <p:cNvPr id="1522" name="Google Shape;1522;p255"/>
          <p:cNvSpPr txBox="1"/>
          <p:nvPr/>
        </p:nvSpPr>
        <p:spPr>
          <a:xfrm>
            <a:off x="6613900" y="3335650"/>
            <a:ext cx="2682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 sz="1000">
                <a:latin typeface="Montserrat"/>
                <a:ea typeface="Montserrat"/>
                <a:cs typeface="Montserrat"/>
                <a:sym typeface="Montserrat"/>
              </a:rPr>
              <a:t>~ 30 Fachredaktionen</a:t>
            </a:r>
            <a:endParaRPr sz="1000">
              <a:latin typeface="Montserrat"/>
              <a:ea typeface="Montserrat"/>
              <a:cs typeface="Montserrat"/>
              <a:sym typeface="Montserrat"/>
            </a:endParaRPr>
          </a:p>
          <a:p>
            <a:pPr indent="0" lvl="0" marL="0" rtl="0" algn="l">
              <a:spcBef>
                <a:spcPts val="0"/>
              </a:spcBef>
              <a:spcAft>
                <a:spcPts val="0"/>
              </a:spcAft>
              <a:buNone/>
            </a:pPr>
            <a:r>
              <a:rPr lang="de" sz="1000">
                <a:latin typeface="Montserrat"/>
                <a:ea typeface="Montserrat"/>
                <a:cs typeface="Montserrat"/>
                <a:sym typeface="Montserrat"/>
              </a:rPr>
              <a:t>&gt; 24.000 qualitätsgesicherte Inhalte</a:t>
            </a:r>
            <a:endParaRPr sz="1000">
              <a:latin typeface="Montserrat"/>
              <a:ea typeface="Montserrat"/>
              <a:cs typeface="Montserrat"/>
              <a:sym typeface="Montserrat"/>
            </a:endParaRPr>
          </a:p>
          <a:p>
            <a:pPr indent="0" lvl="0" marL="0" rtl="0" algn="l">
              <a:spcBef>
                <a:spcPts val="0"/>
              </a:spcBef>
              <a:spcAft>
                <a:spcPts val="0"/>
              </a:spcAft>
              <a:buNone/>
            </a:pPr>
            <a:r>
              <a:rPr lang="de" sz="1000">
                <a:latin typeface="Montserrat"/>
                <a:ea typeface="Montserrat"/>
                <a:cs typeface="Montserrat"/>
                <a:sym typeface="Montserrat"/>
              </a:rPr>
              <a:t>&gt; 3.500 Themensammlungen</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de" sz="1000">
                <a:latin typeface="Montserrat"/>
                <a:ea typeface="Montserrat"/>
                <a:cs typeface="Montserrat"/>
                <a:sym typeface="Montserrat"/>
              </a:rPr>
              <a:t> </a:t>
            </a:r>
            <a:endParaRPr sz="10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9"/>
                                        </p:tgtEl>
                                        <p:attrNameLst>
                                          <p:attrName>style.visibility</p:attrName>
                                        </p:attrNameLst>
                                      </p:cBhvr>
                                      <p:to>
                                        <p:strVal val="visible"/>
                                      </p:to>
                                    </p:set>
                                    <p:animEffect filter="fade" transition="in">
                                      <p:cBhvr>
                                        <p:cTn dur="1000"/>
                                        <p:tgtEl>
                                          <p:spTgt spid="1509"/>
                                        </p:tgtEl>
                                      </p:cBhvr>
                                    </p:animEffect>
                                  </p:childTnLst>
                                </p:cTn>
                              </p:par>
                              <p:par>
                                <p:cTn fill="hold" nodeType="withEffect" presetClass="entr" presetID="10" presetSubtype="0">
                                  <p:stCondLst>
                                    <p:cond delay="0"/>
                                  </p:stCondLst>
                                  <p:childTnLst>
                                    <p:set>
                                      <p:cBhvr>
                                        <p:cTn dur="1" fill="hold">
                                          <p:stCondLst>
                                            <p:cond delay="0"/>
                                          </p:stCondLst>
                                        </p:cTn>
                                        <p:tgtEl>
                                          <p:spTgt spid="1510"/>
                                        </p:tgtEl>
                                        <p:attrNameLst>
                                          <p:attrName>style.visibility</p:attrName>
                                        </p:attrNameLst>
                                      </p:cBhvr>
                                      <p:to>
                                        <p:strVal val="visible"/>
                                      </p:to>
                                    </p:set>
                                    <p:animEffect filter="fade" transition="in">
                                      <p:cBhvr>
                                        <p:cTn dur="1000"/>
                                        <p:tgtEl>
                                          <p:spTgt spid="1510"/>
                                        </p:tgtEl>
                                      </p:cBhvr>
                                    </p:animEffect>
                                  </p:childTnLst>
                                </p:cTn>
                              </p:par>
                              <p:par>
                                <p:cTn fill="hold" nodeType="withEffect" presetClass="entr" presetID="10" presetSubtype="0">
                                  <p:stCondLst>
                                    <p:cond delay="0"/>
                                  </p:stCondLst>
                                  <p:childTnLst>
                                    <p:set>
                                      <p:cBhvr>
                                        <p:cTn dur="1" fill="hold">
                                          <p:stCondLst>
                                            <p:cond delay="0"/>
                                          </p:stCondLst>
                                        </p:cTn>
                                        <p:tgtEl>
                                          <p:spTgt spid="1511"/>
                                        </p:tgtEl>
                                        <p:attrNameLst>
                                          <p:attrName>style.visibility</p:attrName>
                                        </p:attrNameLst>
                                      </p:cBhvr>
                                      <p:to>
                                        <p:strVal val="visible"/>
                                      </p:to>
                                    </p:set>
                                    <p:animEffect filter="fade" transition="in">
                                      <p:cBhvr>
                                        <p:cTn dur="1000"/>
                                        <p:tgtEl>
                                          <p:spTgt spid="1511"/>
                                        </p:tgtEl>
                                      </p:cBhvr>
                                    </p:animEffect>
                                  </p:childTnLst>
                                </p:cTn>
                              </p:par>
                              <p:par>
                                <p:cTn fill="hold" nodeType="withEffect" presetClass="entr" presetID="10" presetSubtype="0">
                                  <p:stCondLst>
                                    <p:cond delay="0"/>
                                  </p:stCondLst>
                                  <p:childTnLst>
                                    <p:set>
                                      <p:cBhvr>
                                        <p:cTn dur="1" fill="hold">
                                          <p:stCondLst>
                                            <p:cond delay="0"/>
                                          </p:stCondLst>
                                        </p:cTn>
                                        <p:tgtEl>
                                          <p:spTgt spid="1514"/>
                                        </p:tgtEl>
                                        <p:attrNameLst>
                                          <p:attrName>style.visibility</p:attrName>
                                        </p:attrNameLst>
                                      </p:cBhvr>
                                      <p:to>
                                        <p:strVal val="visible"/>
                                      </p:to>
                                    </p:set>
                                    <p:animEffect filter="fade" transition="in">
                                      <p:cBhvr>
                                        <p:cTn dur="1000"/>
                                        <p:tgtEl>
                                          <p:spTgt spid="15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1"/>
                                        </p:tgtEl>
                                        <p:attrNameLst>
                                          <p:attrName>style.visibility</p:attrName>
                                        </p:attrNameLst>
                                      </p:cBhvr>
                                      <p:to>
                                        <p:strVal val="visible"/>
                                      </p:to>
                                    </p:set>
                                    <p:animEffect filter="fade" transition="in">
                                      <p:cBhvr>
                                        <p:cTn dur="1000"/>
                                        <p:tgtEl>
                                          <p:spTgt spid="15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8"/>
                                        </p:tgtEl>
                                        <p:attrNameLst>
                                          <p:attrName>style.visibility</p:attrName>
                                        </p:attrNameLst>
                                      </p:cBhvr>
                                      <p:to>
                                        <p:strVal val="visible"/>
                                      </p:to>
                                    </p:set>
                                    <p:animEffect filter="fade" transition="in">
                                      <p:cBhvr>
                                        <p:cTn dur="1000"/>
                                        <p:tgtEl>
                                          <p:spTgt spid="1518"/>
                                        </p:tgtEl>
                                      </p:cBhvr>
                                    </p:animEffect>
                                  </p:childTnLst>
                                </p:cTn>
                              </p:par>
                              <p:par>
                                <p:cTn fill="hold" nodeType="withEffect" presetClass="entr" presetID="10" presetSubtype="0">
                                  <p:stCondLst>
                                    <p:cond delay="0"/>
                                  </p:stCondLst>
                                  <p:childTnLst>
                                    <p:set>
                                      <p:cBhvr>
                                        <p:cTn dur="1" fill="hold">
                                          <p:stCondLst>
                                            <p:cond delay="0"/>
                                          </p:stCondLst>
                                        </p:cTn>
                                        <p:tgtEl>
                                          <p:spTgt spid="1519"/>
                                        </p:tgtEl>
                                        <p:attrNameLst>
                                          <p:attrName>style.visibility</p:attrName>
                                        </p:attrNameLst>
                                      </p:cBhvr>
                                      <p:to>
                                        <p:strVal val="visible"/>
                                      </p:to>
                                    </p:set>
                                    <p:animEffect filter="fade" transition="in">
                                      <p:cBhvr>
                                        <p:cTn dur="1000"/>
                                        <p:tgtEl>
                                          <p:spTgt spid="1519"/>
                                        </p:tgtEl>
                                      </p:cBhvr>
                                    </p:animEffect>
                                  </p:childTnLst>
                                </p:cTn>
                              </p:par>
                              <p:par>
                                <p:cTn fill="hold" nodeType="withEffect" presetClass="entr" presetID="10" presetSubtype="0">
                                  <p:stCondLst>
                                    <p:cond delay="0"/>
                                  </p:stCondLst>
                                  <p:childTnLst>
                                    <p:set>
                                      <p:cBhvr>
                                        <p:cTn dur="1" fill="hold">
                                          <p:stCondLst>
                                            <p:cond delay="0"/>
                                          </p:stCondLst>
                                        </p:cTn>
                                        <p:tgtEl>
                                          <p:spTgt spid="1520"/>
                                        </p:tgtEl>
                                        <p:attrNameLst>
                                          <p:attrName>style.visibility</p:attrName>
                                        </p:attrNameLst>
                                      </p:cBhvr>
                                      <p:to>
                                        <p:strVal val="visible"/>
                                      </p:to>
                                    </p:set>
                                    <p:animEffect filter="fade" transition="in">
                                      <p:cBhvr>
                                        <p:cTn dur="1000"/>
                                        <p:tgtEl>
                                          <p:spTgt spid="1520"/>
                                        </p:tgtEl>
                                      </p:cBhvr>
                                    </p:animEffect>
                                  </p:childTnLst>
                                </p:cTn>
                              </p:par>
                              <p:par>
                                <p:cTn fill="hold" nodeType="withEffect" presetClass="entr" presetID="10" presetSubtype="0">
                                  <p:stCondLst>
                                    <p:cond delay="0"/>
                                  </p:stCondLst>
                                  <p:childTnLst>
                                    <p:set>
                                      <p:cBhvr>
                                        <p:cTn dur="1" fill="hold">
                                          <p:stCondLst>
                                            <p:cond delay="0"/>
                                          </p:stCondLst>
                                        </p:cTn>
                                        <p:tgtEl>
                                          <p:spTgt spid="1522"/>
                                        </p:tgtEl>
                                        <p:attrNameLst>
                                          <p:attrName>style.visibility</p:attrName>
                                        </p:attrNameLst>
                                      </p:cBhvr>
                                      <p:to>
                                        <p:strVal val="visible"/>
                                      </p:to>
                                    </p:set>
                                    <p:animEffect filter="fade" transition="in">
                                      <p:cBhvr>
                                        <p:cTn dur="1000"/>
                                        <p:tgtEl>
                                          <p:spTgt spid="15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8"/>
                                        </p:tgtEl>
                                        <p:attrNameLst>
                                          <p:attrName>style.visibility</p:attrName>
                                        </p:attrNameLst>
                                      </p:cBhvr>
                                      <p:to>
                                        <p:strVal val="visible"/>
                                      </p:to>
                                    </p:set>
                                    <p:animEffect filter="fade" transition="in">
                                      <p:cBhvr>
                                        <p:cTn dur="1000"/>
                                        <p:tgtEl>
                                          <p:spTgt spid="1508"/>
                                        </p:tgtEl>
                                      </p:cBhvr>
                                    </p:animEffect>
                                  </p:childTnLst>
                                </p:cTn>
                              </p:par>
                              <p:par>
                                <p:cTn fill="hold" nodeType="withEffect" presetClass="entr" presetID="10" presetSubtype="0">
                                  <p:stCondLst>
                                    <p:cond delay="0"/>
                                  </p:stCondLst>
                                  <p:childTnLst>
                                    <p:set>
                                      <p:cBhvr>
                                        <p:cTn dur="1" fill="hold">
                                          <p:stCondLst>
                                            <p:cond delay="0"/>
                                          </p:stCondLst>
                                        </p:cTn>
                                        <p:tgtEl>
                                          <p:spTgt spid="1512"/>
                                        </p:tgtEl>
                                        <p:attrNameLst>
                                          <p:attrName>style.visibility</p:attrName>
                                        </p:attrNameLst>
                                      </p:cBhvr>
                                      <p:to>
                                        <p:strVal val="visible"/>
                                      </p:to>
                                    </p:set>
                                    <p:animEffect filter="fade" transition="in">
                                      <p:cBhvr>
                                        <p:cTn dur="1000"/>
                                        <p:tgtEl>
                                          <p:spTgt spid="1512"/>
                                        </p:tgtEl>
                                      </p:cBhvr>
                                    </p:animEffect>
                                  </p:childTnLst>
                                </p:cTn>
                              </p:par>
                              <p:par>
                                <p:cTn fill="hold" nodeType="withEffect" presetClass="entr" presetID="10" presetSubtype="0">
                                  <p:stCondLst>
                                    <p:cond delay="0"/>
                                  </p:stCondLst>
                                  <p:childTnLst>
                                    <p:set>
                                      <p:cBhvr>
                                        <p:cTn dur="1" fill="hold">
                                          <p:stCondLst>
                                            <p:cond delay="0"/>
                                          </p:stCondLst>
                                        </p:cTn>
                                        <p:tgtEl>
                                          <p:spTgt spid="1515"/>
                                        </p:tgtEl>
                                        <p:attrNameLst>
                                          <p:attrName>style.visibility</p:attrName>
                                        </p:attrNameLst>
                                      </p:cBhvr>
                                      <p:to>
                                        <p:strVal val="visible"/>
                                      </p:to>
                                    </p:set>
                                    <p:animEffect filter="fade" transition="in">
                                      <p:cBhvr>
                                        <p:cTn dur="1000"/>
                                        <p:tgtEl>
                                          <p:spTgt spid="1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6" name="Shape 1526"/>
        <p:cNvGrpSpPr/>
        <p:nvPr/>
      </p:nvGrpSpPr>
      <p:grpSpPr>
        <a:xfrm>
          <a:off x="0" y="0"/>
          <a:ext cx="0" cy="0"/>
          <a:chOff x="0" y="0"/>
          <a:chExt cx="0" cy="0"/>
        </a:xfrm>
      </p:grpSpPr>
      <p:pic>
        <p:nvPicPr>
          <p:cNvPr id="1527" name="Google Shape;1527;p256"/>
          <p:cNvPicPr preferRelativeResize="0"/>
          <p:nvPr/>
        </p:nvPicPr>
        <p:blipFill>
          <a:blip r:embed="rId3">
            <a:alphaModFix/>
          </a:blip>
          <a:stretch>
            <a:fillRect/>
          </a:stretch>
        </p:blipFill>
        <p:spPr>
          <a:xfrm>
            <a:off x="0" y="0"/>
            <a:ext cx="5008525" cy="5066302"/>
          </a:xfrm>
          <a:prstGeom prst="rect">
            <a:avLst/>
          </a:prstGeom>
          <a:noFill/>
          <a:ln>
            <a:noFill/>
          </a:ln>
        </p:spPr>
      </p:pic>
      <p:pic>
        <p:nvPicPr>
          <p:cNvPr id="1528" name="Google Shape;1528;p256"/>
          <p:cNvPicPr preferRelativeResize="0"/>
          <p:nvPr/>
        </p:nvPicPr>
        <p:blipFill>
          <a:blip r:embed="rId4">
            <a:alphaModFix amt="48000"/>
          </a:blip>
          <a:stretch>
            <a:fillRect/>
          </a:stretch>
        </p:blipFill>
        <p:spPr>
          <a:xfrm>
            <a:off x="5511594" y="654975"/>
            <a:ext cx="3489126" cy="4719199"/>
          </a:xfrm>
          <a:prstGeom prst="rect">
            <a:avLst/>
          </a:prstGeom>
          <a:noFill/>
          <a:ln>
            <a:noFill/>
          </a:ln>
        </p:spPr>
      </p:pic>
      <p:pic>
        <p:nvPicPr>
          <p:cNvPr id="1529" name="Google Shape;1529;p256"/>
          <p:cNvPicPr preferRelativeResize="0"/>
          <p:nvPr/>
        </p:nvPicPr>
        <p:blipFill>
          <a:blip r:embed="rId5">
            <a:alphaModFix/>
          </a:blip>
          <a:stretch>
            <a:fillRect/>
          </a:stretch>
        </p:blipFill>
        <p:spPr>
          <a:xfrm>
            <a:off x="8215614" y="2175632"/>
            <a:ext cx="182875" cy="185475"/>
          </a:xfrm>
          <a:prstGeom prst="rect">
            <a:avLst/>
          </a:prstGeom>
          <a:noFill/>
          <a:ln>
            <a:noFill/>
          </a:ln>
        </p:spPr>
      </p:pic>
      <p:pic>
        <p:nvPicPr>
          <p:cNvPr id="1530" name="Google Shape;1530;p256"/>
          <p:cNvPicPr preferRelativeResize="0"/>
          <p:nvPr/>
        </p:nvPicPr>
        <p:blipFill>
          <a:blip r:embed="rId5">
            <a:alphaModFix/>
          </a:blip>
          <a:stretch>
            <a:fillRect/>
          </a:stretch>
        </p:blipFill>
        <p:spPr>
          <a:xfrm>
            <a:off x="6995987" y="1607284"/>
            <a:ext cx="182875" cy="185475"/>
          </a:xfrm>
          <a:prstGeom prst="rect">
            <a:avLst/>
          </a:prstGeom>
          <a:noFill/>
          <a:ln>
            <a:noFill/>
          </a:ln>
        </p:spPr>
      </p:pic>
      <p:pic>
        <p:nvPicPr>
          <p:cNvPr id="1531" name="Google Shape;1531;p256"/>
          <p:cNvPicPr preferRelativeResize="0"/>
          <p:nvPr/>
        </p:nvPicPr>
        <p:blipFill>
          <a:blip r:embed="rId5">
            <a:alphaModFix/>
          </a:blip>
          <a:stretch>
            <a:fillRect/>
          </a:stretch>
        </p:blipFill>
        <p:spPr>
          <a:xfrm>
            <a:off x="5967387" y="2921846"/>
            <a:ext cx="182875" cy="185475"/>
          </a:xfrm>
          <a:prstGeom prst="rect">
            <a:avLst/>
          </a:prstGeom>
          <a:noFill/>
          <a:ln>
            <a:noFill/>
          </a:ln>
        </p:spPr>
      </p:pic>
      <p:pic>
        <p:nvPicPr>
          <p:cNvPr id="1532" name="Google Shape;1532;p256"/>
          <p:cNvPicPr preferRelativeResize="0"/>
          <p:nvPr/>
        </p:nvPicPr>
        <p:blipFill>
          <a:blip r:embed="rId5">
            <a:alphaModFix/>
          </a:blip>
          <a:stretch>
            <a:fillRect/>
          </a:stretch>
        </p:blipFill>
        <p:spPr>
          <a:xfrm>
            <a:off x="6015587" y="3794996"/>
            <a:ext cx="182875" cy="185475"/>
          </a:xfrm>
          <a:prstGeom prst="rect">
            <a:avLst/>
          </a:prstGeom>
          <a:noFill/>
          <a:ln>
            <a:noFill/>
          </a:ln>
        </p:spPr>
      </p:pic>
      <p:pic>
        <p:nvPicPr>
          <p:cNvPr id="1533" name="Google Shape;1533;p256"/>
          <p:cNvPicPr preferRelativeResize="0"/>
          <p:nvPr/>
        </p:nvPicPr>
        <p:blipFill>
          <a:blip r:embed="rId5">
            <a:alphaModFix/>
          </a:blip>
          <a:stretch>
            <a:fillRect/>
          </a:stretch>
        </p:blipFill>
        <p:spPr>
          <a:xfrm>
            <a:off x="6198462" y="3794996"/>
            <a:ext cx="182875" cy="185475"/>
          </a:xfrm>
          <a:prstGeom prst="rect">
            <a:avLst/>
          </a:prstGeom>
          <a:noFill/>
          <a:ln>
            <a:noFill/>
          </a:ln>
        </p:spPr>
      </p:pic>
      <p:pic>
        <p:nvPicPr>
          <p:cNvPr id="1534" name="Google Shape;1534;p256"/>
          <p:cNvPicPr preferRelativeResize="0"/>
          <p:nvPr/>
        </p:nvPicPr>
        <p:blipFill>
          <a:blip r:embed="rId5">
            <a:alphaModFix/>
          </a:blip>
          <a:stretch>
            <a:fillRect/>
          </a:stretch>
        </p:blipFill>
        <p:spPr>
          <a:xfrm>
            <a:off x="6580887" y="3448521"/>
            <a:ext cx="182875" cy="185475"/>
          </a:xfrm>
          <a:prstGeom prst="rect">
            <a:avLst/>
          </a:prstGeom>
          <a:noFill/>
          <a:ln>
            <a:noFill/>
          </a:ln>
        </p:spPr>
      </p:pic>
      <p:pic>
        <p:nvPicPr>
          <p:cNvPr id="1535" name="Google Shape;1535;p256"/>
          <p:cNvPicPr preferRelativeResize="0"/>
          <p:nvPr/>
        </p:nvPicPr>
        <p:blipFill>
          <a:blip r:embed="rId5">
            <a:alphaModFix/>
          </a:blip>
          <a:stretch>
            <a:fillRect/>
          </a:stretch>
        </p:blipFill>
        <p:spPr>
          <a:xfrm>
            <a:off x="8177187" y="3150446"/>
            <a:ext cx="182875" cy="185475"/>
          </a:xfrm>
          <a:prstGeom prst="rect">
            <a:avLst/>
          </a:prstGeom>
          <a:noFill/>
          <a:ln>
            <a:noFill/>
          </a:ln>
        </p:spPr>
      </p:pic>
      <p:pic>
        <p:nvPicPr>
          <p:cNvPr id="1536" name="Google Shape;1536;p256"/>
          <p:cNvPicPr preferRelativeResize="0"/>
          <p:nvPr/>
        </p:nvPicPr>
        <p:blipFill>
          <a:blip r:embed="rId5">
            <a:alphaModFix/>
          </a:blip>
          <a:stretch>
            <a:fillRect/>
          </a:stretch>
        </p:blipFill>
        <p:spPr>
          <a:xfrm>
            <a:off x="7288838" y="3760046"/>
            <a:ext cx="182875" cy="185475"/>
          </a:xfrm>
          <a:prstGeom prst="rect">
            <a:avLst/>
          </a:prstGeom>
          <a:noFill/>
          <a:ln>
            <a:noFill/>
          </a:ln>
        </p:spPr>
      </p:pic>
      <p:pic>
        <p:nvPicPr>
          <p:cNvPr id="1537" name="Google Shape;1537;p256"/>
          <p:cNvPicPr preferRelativeResize="0"/>
          <p:nvPr/>
        </p:nvPicPr>
        <p:blipFill>
          <a:blip r:embed="rId5">
            <a:alphaModFix/>
          </a:blip>
          <a:stretch>
            <a:fillRect/>
          </a:stretch>
        </p:blipFill>
        <p:spPr>
          <a:xfrm>
            <a:off x="7491387" y="3760046"/>
            <a:ext cx="182875" cy="185475"/>
          </a:xfrm>
          <a:prstGeom prst="rect">
            <a:avLst/>
          </a:prstGeom>
          <a:noFill/>
          <a:ln>
            <a:noFill/>
          </a:ln>
        </p:spPr>
      </p:pic>
      <p:pic>
        <p:nvPicPr>
          <p:cNvPr id="1538" name="Google Shape;1538;p256"/>
          <p:cNvPicPr preferRelativeResize="0"/>
          <p:nvPr/>
        </p:nvPicPr>
        <p:blipFill>
          <a:blip r:embed="rId6">
            <a:alphaModFix/>
          </a:blip>
          <a:stretch>
            <a:fillRect/>
          </a:stretch>
        </p:blipFill>
        <p:spPr>
          <a:xfrm>
            <a:off x="7097192" y="972021"/>
            <a:ext cx="129000" cy="130850"/>
          </a:xfrm>
          <a:prstGeom prst="rect">
            <a:avLst/>
          </a:prstGeom>
          <a:noFill/>
          <a:ln>
            <a:noFill/>
          </a:ln>
        </p:spPr>
      </p:pic>
      <p:pic>
        <p:nvPicPr>
          <p:cNvPr id="1539" name="Google Shape;1539;p256"/>
          <p:cNvPicPr preferRelativeResize="0"/>
          <p:nvPr/>
        </p:nvPicPr>
        <p:blipFill>
          <a:blip r:embed="rId6">
            <a:alphaModFix/>
          </a:blip>
          <a:stretch>
            <a:fillRect/>
          </a:stretch>
        </p:blipFill>
        <p:spPr>
          <a:xfrm>
            <a:off x="6531629" y="1770914"/>
            <a:ext cx="129000" cy="130850"/>
          </a:xfrm>
          <a:prstGeom prst="rect">
            <a:avLst/>
          </a:prstGeom>
          <a:noFill/>
          <a:ln>
            <a:noFill/>
          </a:ln>
        </p:spPr>
      </p:pic>
      <p:pic>
        <p:nvPicPr>
          <p:cNvPr id="1540" name="Google Shape;1540;p256"/>
          <p:cNvPicPr preferRelativeResize="0"/>
          <p:nvPr/>
        </p:nvPicPr>
        <p:blipFill>
          <a:blip r:embed="rId5">
            <a:alphaModFix/>
          </a:blip>
          <a:stretch>
            <a:fillRect/>
          </a:stretch>
        </p:blipFill>
        <p:spPr>
          <a:xfrm>
            <a:off x="6838537" y="3970621"/>
            <a:ext cx="182875" cy="185475"/>
          </a:xfrm>
          <a:prstGeom prst="rect">
            <a:avLst/>
          </a:prstGeom>
          <a:noFill/>
          <a:ln>
            <a:noFill/>
          </a:ln>
        </p:spPr>
      </p:pic>
      <p:sp>
        <p:nvSpPr>
          <p:cNvPr id="1541" name="Google Shape;1541;p256"/>
          <p:cNvSpPr txBox="1"/>
          <p:nvPr/>
        </p:nvSpPr>
        <p:spPr>
          <a:xfrm>
            <a:off x="6417317" y="4641425"/>
            <a:ext cx="905100" cy="3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800">
                <a:latin typeface="Open Sans"/>
                <a:ea typeface="Open Sans"/>
                <a:cs typeface="Open Sans"/>
                <a:sym typeface="Open Sans"/>
              </a:rPr>
              <a:t>OER Univ.</a:t>
            </a:r>
            <a:endParaRPr sz="800">
              <a:latin typeface="Open Sans"/>
              <a:ea typeface="Open Sans"/>
              <a:cs typeface="Open Sans"/>
              <a:sym typeface="Open Sans"/>
            </a:endParaRPr>
          </a:p>
        </p:txBody>
      </p:sp>
      <p:cxnSp>
        <p:nvCxnSpPr>
          <p:cNvPr id="1542" name="Google Shape;1542;p256"/>
          <p:cNvCxnSpPr/>
          <p:nvPr/>
        </p:nvCxnSpPr>
        <p:spPr>
          <a:xfrm>
            <a:off x="5409975" y="538400"/>
            <a:ext cx="3673200" cy="0"/>
          </a:xfrm>
          <a:prstGeom prst="straightConnector1">
            <a:avLst/>
          </a:prstGeom>
          <a:noFill/>
          <a:ln cap="flat" cmpd="sng" w="9525">
            <a:solidFill>
              <a:srgbClr val="D9D9D9"/>
            </a:solidFill>
            <a:prstDash val="solid"/>
            <a:round/>
            <a:headEnd len="med" w="med" type="none"/>
            <a:tailEnd len="med" w="med" type="none"/>
          </a:ln>
        </p:spPr>
      </p:cxnSp>
      <p:sp>
        <p:nvSpPr>
          <p:cNvPr id="1543" name="Google Shape;1543;p256"/>
          <p:cNvSpPr txBox="1"/>
          <p:nvPr/>
        </p:nvSpPr>
        <p:spPr>
          <a:xfrm>
            <a:off x="6709836" y="2662684"/>
            <a:ext cx="9879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 sz="800">
                <a:latin typeface="Open Sans"/>
                <a:ea typeface="Open Sans"/>
                <a:cs typeface="Open Sans"/>
                <a:sym typeface="Open Sans"/>
              </a:rPr>
              <a:t>OER-</a:t>
            </a:r>
            <a:br>
              <a:rPr lang="de" sz="800">
                <a:latin typeface="Open Sans"/>
                <a:ea typeface="Open Sans"/>
                <a:cs typeface="Open Sans"/>
                <a:sym typeface="Open Sans"/>
              </a:rPr>
            </a:br>
            <a:r>
              <a:rPr lang="de" sz="800">
                <a:latin typeface="Open Sans"/>
                <a:ea typeface="Open Sans"/>
                <a:cs typeface="Open Sans"/>
                <a:sym typeface="Open Sans"/>
              </a:rPr>
              <a:t>Content-Buffet</a:t>
            </a:r>
            <a:endParaRPr sz="800">
              <a:latin typeface="Open Sans"/>
              <a:ea typeface="Open Sans"/>
              <a:cs typeface="Open Sans"/>
              <a:sym typeface="Open Sans"/>
            </a:endParaRPr>
          </a:p>
        </p:txBody>
      </p:sp>
      <p:pic>
        <p:nvPicPr>
          <p:cNvPr id="1544" name="Google Shape;1544;p256"/>
          <p:cNvPicPr preferRelativeResize="0"/>
          <p:nvPr/>
        </p:nvPicPr>
        <p:blipFill>
          <a:blip r:embed="rId7">
            <a:alphaModFix/>
          </a:blip>
          <a:stretch>
            <a:fillRect/>
          </a:stretch>
        </p:blipFill>
        <p:spPr>
          <a:xfrm>
            <a:off x="7075148" y="2669794"/>
            <a:ext cx="182875" cy="185498"/>
          </a:xfrm>
          <a:prstGeom prst="rect">
            <a:avLst/>
          </a:prstGeom>
          <a:noFill/>
          <a:ln>
            <a:noFill/>
          </a:ln>
        </p:spPr>
      </p:pic>
      <p:sp>
        <p:nvSpPr>
          <p:cNvPr id="1545" name="Google Shape;1545;p256"/>
          <p:cNvSpPr txBox="1"/>
          <p:nvPr>
            <p:ph type="ctrTitle"/>
          </p:nvPr>
        </p:nvSpPr>
        <p:spPr>
          <a:xfrm>
            <a:off x="4664225" y="4171725"/>
            <a:ext cx="4479900" cy="972000"/>
          </a:xfrm>
          <a:prstGeom prst="rect">
            <a:avLst/>
          </a:prstGeom>
          <a:solidFill>
            <a:schemeClr val="accent3"/>
          </a:solidFill>
        </p:spPr>
        <p:txBody>
          <a:bodyPr anchorCtr="0" anchor="ctr" bIns="91425" lIns="198000" spcFirstLastPara="1" rIns="140400" wrap="square" tIns="91425">
            <a:noAutofit/>
          </a:bodyPr>
          <a:lstStyle/>
          <a:p>
            <a:pPr indent="0" lvl="0" marL="0" rtl="0" algn="ctr">
              <a:lnSpc>
                <a:spcPct val="110000"/>
              </a:lnSpc>
              <a:spcBef>
                <a:spcPts val="0"/>
              </a:spcBef>
              <a:spcAft>
                <a:spcPts val="400"/>
              </a:spcAft>
              <a:buNone/>
            </a:pPr>
            <a:r>
              <a:rPr b="1" lang="de">
                <a:solidFill>
                  <a:schemeClr val="lt1"/>
                </a:solidFill>
              </a:rPr>
              <a:t>eine weit verbreitete Open-Source-Software für die Verwaltung von Inhalten</a:t>
            </a:r>
            <a:endParaRPr b="1"/>
          </a:p>
        </p:txBody>
      </p:sp>
      <p:sp>
        <p:nvSpPr>
          <p:cNvPr id="1546" name="Google Shape;1546;p256"/>
          <p:cNvSpPr txBox="1"/>
          <p:nvPr>
            <p:ph idx="12" type="sldNum"/>
          </p:nvPr>
        </p:nvSpPr>
        <p:spPr>
          <a:xfrm>
            <a:off x="93254" y="4754520"/>
            <a:ext cx="332100" cy="2739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Clr>
                <a:srgbClr val="000000"/>
              </a:buClr>
              <a:buFont typeface="Arial"/>
              <a:buNone/>
            </a:pPr>
            <a:fld id="{00000000-1234-1234-1234-123412341234}" type="slidenum">
              <a:rPr lang="de"/>
              <a:t>‹#›</a:t>
            </a:fld>
            <a:endParaRPr/>
          </a:p>
        </p:txBody>
      </p:sp>
      <p:sp>
        <p:nvSpPr>
          <p:cNvPr id="1547" name="Google Shape;1547;p256"/>
          <p:cNvSpPr txBox="1"/>
          <p:nvPr/>
        </p:nvSpPr>
        <p:spPr>
          <a:xfrm>
            <a:off x="-2751325" y="3445225"/>
            <a:ext cx="8765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accent3"/>
              </a:solidFill>
            </a:endParaRPr>
          </a:p>
        </p:txBody>
      </p:sp>
      <p:pic>
        <p:nvPicPr>
          <p:cNvPr id="1548" name="Google Shape;1548;p256"/>
          <p:cNvPicPr preferRelativeResize="0"/>
          <p:nvPr/>
        </p:nvPicPr>
        <p:blipFill>
          <a:blip r:embed="rId8">
            <a:alphaModFix/>
          </a:blip>
          <a:stretch>
            <a:fillRect/>
          </a:stretch>
        </p:blipFill>
        <p:spPr>
          <a:xfrm>
            <a:off x="1314450" y="2393800"/>
            <a:ext cx="6286700" cy="1285875"/>
          </a:xfrm>
          <a:prstGeom prst="rect">
            <a:avLst/>
          </a:prstGeom>
          <a:noFill/>
          <a:ln cap="flat" cmpd="sng" w="28575">
            <a:solidFill>
              <a:schemeClr val="dk1"/>
            </a:solidFill>
            <a:prstDash val="solid"/>
            <a:round/>
            <a:headEnd len="sm" w="sm" type="none"/>
            <a:tailEnd len="sm" w="sm" type="none"/>
          </a:ln>
          <a:effectLst>
            <a:outerShdw blurRad="57150" rotWithShape="0" algn="bl" dir="2700000" dist="190500">
              <a:srgbClr val="000000">
                <a:alpha val="50000"/>
              </a:srgbClr>
            </a:outerShdw>
          </a:effectLst>
        </p:spPr>
      </p:pic>
      <p:sp>
        <p:nvSpPr>
          <p:cNvPr id="1549" name="Google Shape;1549;p256"/>
          <p:cNvSpPr txBox="1"/>
          <p:nvPr/>
        </p:nvSpPr>
        <p:spPr>
          <a:xfrm>
            <a:off x="3121250" y="2714550"/>
            <a:ext cx="4479900" cy="819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i="1" lang="de" sz="1600">
                <a:solidFill>
                  <a:srgbClr val="313131"/>
                </a:solidFill>
                <a:latin typeface="Open Sans"/>
                <a:ea typeface="Open Sans"/>
                <a:cs typeface="Open Sans"/>
                <a:sym typeface="Open Sans"/>
              </a:rPr>
              <a:t>Unsere M</a:t>
            </a:r>
            <a:r>
              <a:rPr i="1" lang="de" sz="1600">
                <a:solidFill>
                  <a:srgbClr val="313131"/>
                </a:solidFill>
                <a:latin typeface="Open Sans"/>
                <a:ea typeface="Open Sans"/>
                <a:cs typeface="Open Sans"/>
                <a:sym typeface="Open Sans"/>
              </a:rPr>
              <a:t>ission: alles verbinden, alles finden, alles nutzen, verbessern und teilen.</a:t>
            </a:r>
            <a:endParaRPr i="1" sz="1600">
              <a:solidFill>
                <a:srgbClr val="31313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3" name="Shape 1553"/>
        <p:cNvGrpSpPr/>
        <p:nvPr/>
      </p:nvGrpSpPr>
      <p:grpSpPr>
        <a:xfrm>
          <a:off x="0" y="0"/>
          <a:ext cx="0" cy="0"/>
          <a:chOff x="0" y="0"/>
          <a:chExt cx="0" cy="0"/>
        </a:xfrm>
      </p:grpSpPr>
      <p:sp>
        <p:nvSpPr>
          <p:cNvPr id="1554" name="Google Shape;1554;p257"/>
          <p:cNvSpPr/>
          <p:nvPr/>
        </p:nvSpPr>
        <p:spPr>
          <a:xfrm>
            <a:off x="0" y="401700"/>
            <a:ext cx="9144000" cy="1409700"/>
          </a:xfrm>
          <a:prstGeom prst="rect">
            <a:avLst/>
          </a:prstGeom>
          <a:solidFill>
            <a:srgbClr val="F9F9F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de" sz="1200">
                <a:solidFill>
                  <a:schemeClr val="accent4"/>
                </a:solidFill>
                <a:latin typeface="Abel"/>
                <a:ea typeface="Abel"/>
                <a:cs typeface="Abel"/>
                <a:sym typeface="Abel"/>
              </a:rPr>
              <a:t>    </a:t>
            </a:r>
            <a:endParaRPr b="1" sz="1200">
              <a:solidFill>
                <a:schemeClr val="accent4"/>
              </a:solidFill>
              <a:latin typeface="Abel"/>
              <a:ea typeface="Abel"/>
              <a:cs typeface="Abel"/>
              <a:sym typeface="Abel"/>
            </a:endParaRPr>
          </a:p>
        </p:txBody>
      </p:sp>
      <p:sp>
        <p:nvSpPr>
          <p:cNvPr id="1555" name="Google Shape;1555;p257"/>
          <p:cNvSpPr/>
          <p:nvPr/>
        </p:nvSpPr>
        <p:spPr>
          <a:xfrm>
            <a:off x="1623800" y="2083075"/>
            <a:ext cx="5524800" cy="2679300"/>
          </a:xfrm>
          <a:prstGeom prst="rect">
            <a:avLst/>
          </a:prstGeom>
          <a:solidFill>
            <a:srgbClr val="F790C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8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sz="8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sz="800">
              <a:solidFill>
                <a:schemeClr val="dk1"/>
              </a:solidFill>
              <a:latin typeface="Montserrat"/>
              <a:ea typeface="Montserrat"/>
              <a:cs typeface="Montserrat"/>
              <a:sym typeface="Montserrat"/>
            </a:endParaRPr>
          </a:p>
        </p:txBody>
      </p:sp>
      <p:sp>
        <p:nvSpPr>
          <p:cNvPr id="1556" name="Google Shape;1556;p257"/>
          <p:cNvSpPr/>
          <p:nvPr/>
        </p:nvSpPr>
        <p:spPr>
          <a:xfrm>
            <a:off x="6220175" y="2663200"/>
            <a:ext cx="928500" cy="2099400"/>
          </a:xfrm>
          <a:prstGeom prst="rect">
            <a:avLst/>
          </a:prstGeom>
          <a:solidFill>
            <a:srgbClr val="029CD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1200">
              <a:solidFill>
                <a:schemeClr val="lt1"/>
              </a:solidFill>
              <a:latin typeface="Abel"/>
              <a:ea typeface="Abel"/>
              <a:cs typeface="Abel"/>
              <a:sym typeface="Abel"/>
            </a:endParaRPr>
          </a:p>
        </p:txBody>
      </p:sp>
      <p:pic>
        <p:nvPicPr>
          <p:cNvPr id="1557" name="Google Shape;1557;p257"/>
          <p:cNvPicPr preferRelativeResize="0"/>
          <p:nvPr/>
        </p:nvPicPr>
        <p:blipFill>
          <a:blip r:embed="rId3">
            <a:alphaModFix/>
          </a:blip>
          <a:stretch>
            <a:fillRect/>
          </a:stretch>
        </p:blipFill>
        <p:spPr>
          <a:xfrm>
            <a:off x="6759049" y="2778274"/>
            <a:ext cx="344297" cy="364663"/>
          </a:xfrm>
          <a:prstGeom prst="rect">
            <a:avLst/>
          </a:prstGeom>
          <a:noFill/>
          <a:ln>
            <a:noFill/>
          </a:ln>
        </p:spPr>
      </p:pic>
      <p:pic>
        <p:nvPicPr>
          <p:cNvPr id="1558" name="Google Shape;1558;p257"/>
          <p:cNvPicPr preferRelativeResize="0"/>
          <p:nvPr/>
        </p:nvPicPr>
        <p:blipFill>
          <a:blip r:embed="rId4">
            <a:alphaModFix/>
          </a:blip>
          <a:stretch>
            <a:fillRect/>
          </a:stretch>
        </p:blipFill>
        <p:spPr>
          <a:xfrm>
            <a:off x="6454146" y="2774877"/>
            <a:ext cx="357865" cy="371448"/>
          </a:xfrm>
          <a:prstGeom prst="rect">
            <a:avLst/>
          </a:prstGeom>
          <a:noFill/>
          <a:ln>
            <a:noFill/>
          </a:ln>
        </p:spPr>
      </p:pic>
      <p:sp>
        <p:nvSpPr>
          <p:cNvPr id="1559" name="Google Shape;1559;p257"/>
          <p:cNvSpPr/>
          <p:nvPr/>
        </p:nvSpPr>
        <p:spPr>
          <a:xfrm>
            <a:off x="7541750" y="4154925"/>
            <a:ext cx="704700" cy="371400"/>
          </a:xfrm>
          <a:prstGeom prst="can">
            <a:avLst>
              <a:gd fmla="val 19507" name="adj"/>
            </a:avLst>
          </a:prstGeom>
          <a:solidFill>
            <a:srgbClr val="C1E3F7"/>
          </a:solidFill>
          <a:ln>
            <a:noFill/>
          </a:ln>
        </p:spPr>
        <p:txBody>
          <a:bodyPr anchorCtr="0" anchor="ctr" bIns="91425" lIns="36000" spcFirstLastPara="1" rIns="36000" wrap="square" tIns="91425">
            <a:noAutofit/>
          </a:bodyPr>
          <a:lstStyle/>
          <a:p>
            <a:pPr indent="0" lvl="0" marL="0" marR="0" rtl="0" algn="ctr">
              <a:lnSpc>
                <a:spcPct val="100000"/>
              </a:lnSpc>
              <a:spcBef>
                <a:spcPts val="0"/>
              </a:spcBef>
              <a:spcAft>
                <a:spcPts val="0"/>
              </a:spcAft>
              <a:buNone/>
            </a:pPr>
            <a:r>
              <a:rPr lang="de" sz="800">
                <a:latin typeface="Montserrat"/>
                <a:ea typeface="Montserrat"/>
                <a:cs typeface="Montserrat"/>
                <a:sym typeface="Montserrat"/>
              </a:rPr>
              <a:t>LMS</a:t>
            </a:r>
            <a:endParaRPr sz="800">
              <a:latin typeface="Montserrat"/>
              <a:ea typeface="Montserrat"/>
              <a:cs typeface="Montserrat"/>
              <a:sym typeface="Montserrat"/>
            </a:endParaRPr>
          </a:p>
        </p:txBody>
      </p:sp>
      <p:sp>
        <p:nvSpPr>
          <p:cNvPr id="1560" name="Google Shape;1560;p257"/>
          <p:cNvSpPr/>
          <p:nvPr/>
        </p:nvSpPr>
        <p:spPr>
          <a:xfrm>
            <a:off x="7547175" y="3413450"/>
            <a:ext cx="704700" cy="621000"/>
          </a:xfrm>
          <a:prstGeom prst="can">
            <a:avLst>
              <a:gd fmla="val 8781" name="adj"/>
            </a:avLst>
          </a:prstGeom>
          <a:solidFill>
            <a:srgbClr val="C1E3F7"/>
          </a:solidFill>
          <a:ln>
            <a:noFill/>
          </a:ln>
        </p:spPr>
        <p:txBody>
          <a:bodyPr anchorCtr="0" anchor="ctr" bIns="91425" lIns="36000" spcFirstLastPara="1" rIns="36000" wrap="square" tIns="91425">
            <a:noAutofit/>
          </a:bodyPr>
          <a:lstStyle/>
          <a:p>
            <a:pPr indent="0" lvl="0" marL="0" marR="0" rtl="0" algn="ctr">
              <a:lnSpc>
                <a:spcPct val="100000"/>
              </a:lnSpc>
              <a:spcBef>
                <a:spcPts val="0"/>
              </a:spcBef>
              <a:spcAft>
                <a:spcPts val="0"/>
              </a:spcAft>
              <a:buNone/>
            </a:pPr>
            <a:r>
              <a:rPr lang="de" sz="700">
                <a:latin typeface="Montserrat"/>
                <a:ea typeface="Montserrat"/>
                <a:cs typeface="Montserrat"/>
                <a:sym typeface="Montserrat"/>
              </a:rPr>
              <a:t>Bildungs-</a:t>
            </a:r>
            <a:br>
              <a:rPr lang="de" sz="700">
                <a:latin typeface="Montserrat"/>
                <a:ea typeface="Montserrat"/>
                <a:cs typeface="Montserrat"/>
                <a:sym typeface="Montserrat"/>
              </a:rPr>
            </a:br>
            <a:r>
              <a:rPr lang="de" sz="700">
                <a:latin typeface="Montserrat"/>
                <a:ea typeface="Montserrat"/>
                <a:cs typeface="Montserrat"/>
                <a:sym typeface="Montserrat"/>
              </a:rPr>
              <a:t>suchen,</a:t>
            </a:r>
            <a:br>
              <a:rPr lang="de" sz="700">
                <a:latin typeface="Montserrat"/>
                <a:ea typeface="Montserrat"/>
                <a:cs typeface="Montserrat"/>
                <a:sym typeface="Montserrat"/>
              </a:rPr>
            </a:br>
            <a:r>
              <a:rPr lang="de" sz="700">
                <a:latin typeface="Montserrat"/>
                <a:ea typeface="Montserrat"/>
                <a:cs typeface="Montserrat"/>
                <a:sym typeface="Montserrat"/>
              </a:rPr>
              <a:t>&amp; clouds</a:t>
            </a:r>
            <a:endParaRPr sz="700">
              <a:latin typeface="Montserrat"/>
              <a:ea typeface="Montserrat"/>
              <a:cs typeface="Montserrat"/>
              <a:sym typeface="Montserrat"/>
            </a:endParaRPr>
          </a:p>
        </p:txBody>
      </p:sp>
      <p:pic>
        <p:nvPicPr>
          <p:cNvPr id="1561" name="Google Shape;1561;p257"/>
          <p:cNvPicPr preferRelativeResize="0"/>
          <p:nvPr/>
        </p:nvPicPr>
        <p:blipFill rotWithShape="1">
          <a:blip r:embed="rId5">
            <a:alphaModFix/>
          </a:blip>
          <a:srcRect b="30492" l="0" r="0" t="0"/>
          <a:stretch/>
        </p:blipFill>
        <p:spPr>
          <a:xfrm>
            <a:off x="7476306" y="2960116"/>
            <a:ext cx="789000" cy="478501"/>
          </a:xfrm>
          <a:prstGeom prst="rect">
            <a:avLst/>
          </a:prstGeom>
          <a:noFill/>
          <a:ln>
            <a:noFill/>
          </a:ln>
        </p:spPr>
      </p:pic>
      <p:cxnSp>
        <p:nvCxnSpPr>
          <p:cNvPr id="1562" name="Google Shape;1562;p257"/>
          <p:cNvCxnSpPr/>
          <p:nvPr/>
        </p:nvCxnSpPr>
        <p:spPr>
          <a:xfrm>
            <a:off x="6014050" y="4375404"/>
            <a:ext cx="1532100" cy="0"/>
          </a:xfrm>
          <a:prstGeom prst="straightConnector1">
            <a:avLst/>
          </a:prstGeom>
          <a:noFill/>
          <a:ln cap="flat" cmpd="sng" w="38100">
            <a:solidFill>
              <a:schemeClr val="accent3"/>
            </a:solidFill>
            <a:prstDash val="solid"/>
            <a:round/>
            <a:headEnd len="med" w="med" type="none"/>
            <a:tailEnd len="med" w="med" type="triangle"/>
          </a:ln>
        </p:spPr>
      </p:cxnSp>
      <p:sp>
        <p:nvSpPr>
          <p:cNvPr id="1563" name="Google Shape;1563;p257"/>
          <p:cNvSpPr/>
          <p:nvPr/>
        </p:nvSpPr>
        <p:spPr>
          <a:xfrm>
            <a:off x="6413373" y="4185800"/>
            <a:ext cx="704700" cy="344400"/>
          </a:xfrm>
          <a:prstGeom prst="cube">
            <a:avLst>
              <a:gd fmla="val 12972" name="adj"/>
            </a:avLst>
          </a:prstGeom>
          <a:solidFill>
            <a:schemeClr val="lt2"/>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de" sz="700">
                <a:solidFill>
                  <a:schemeClr val="dk1"/>
                </a:solidFill>
                <a:latin typeface="Montserrat"/>
                <a:ea typeface="Montserrat"/>
                <a:cs typeface="Montserrat"/>
                <a:sym typeface="Montserrat"/>
              </a:rPr>
              <a:t>Plugin &amp;</a:t>
            </a:r>
            <a:br>
              <a:rPr lang="de" sz="700">
                <a:solidFill>
                  <a:schemeClr val="dk1"/>
                </a:solidFill>
                <a:latin typeface="Montserrat"/>
                <a:ea typeface="Montserrat"/>
                <a:cs typeface="Montserrat"/>
                <a:sym typeface="Montserrat"/>
              </a:rPr>
            </a:br>
            <a:r>
              <a:rPr lang="de" sz="700">
                <a:solidFill>
                  <a:schemeClr val="dk1"/>
                </a:solidFill>
                <a:latin typeface="Montserrat"/>
                <a:ea typeface="Montserrat"/>
                <a:cs typeface="Montserrat"/>
                <a:sym typeface="Montserrat"/>
              </a:rPr>
              <a:t> Suche</a:t>
            </a:r>
            <a:endParaRPr sz="700">
              <a:solidFill>
                <a:schemeClr val="dk1"/>
              </a:solidFill>
              <a:latin typeface="Montserrat"/>
              <a:ea typeface="Montserrat"/>
              <a:cs typeface="Montserrat"/>
              <a:sym typeface="Montserrat"/>
            </a:endParaRPr>
          </a:p>
        </p:txBody>
      </p:sp>
      <p:sp>
        <p:nvSpPr>
          <p:cNvPr id="1564" name="Google Shape;1564;p257"/>
          <p:cNvSpPr/>
          <p:nvPr/>
        </p:nvSpPr>
        <p:spPr>
          <a:xfrm>
            <a:off x="1627234" y="1811620"/>
            <a:ext cx="5520600" cy="851400"/>
          </a:xfrm>
          <a:prstGeom prst="rect">
            <a:avLst/>
          </a:prstGeom>
          <a:solidFill>
            <a:srgbClr val="F790C1"/>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t/>
            </a:r>
            <a:endParaRPr sz="900">
              <a:solidFill>
                <a:srgbClr val="FFFFFF"/>
              </a:solidFill>
              <a:latin typeface="Montserrat"/>
              <a:ea typeface="Montserrat"/>
              <a:cs typeface="Montserrat"/>
              <a:sym typeface="Montserrat"/>
            </a:endParaRPr>
          </a:p>
        </p:txBody>
      </p:sp>
      <p:sp>
        <p:nvSpPr>
          <p:cNvPr id="1565" name="Google Shape;1565;p257"/>
          <p:cNvSpPr txBox="1"/>
          <p:nvPr/>
        </p:nvSpPr>
        <p:spPr>
          <a:xfrm>
            <a:off x="1628050" y="2143525"/>
            <a:ext cx="5520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 sz="800">
                <a:solidFill>
                  <a:srgbClr val="FFEEF2"/>
                </a:solidFill>
                <a:latin typeface="Montserrat"/>
                <a:ea typeface="Montserrat"/>
                <a:cs typeface="Montserrat"/>
                <a:sym typeface="Montserrat"/>
              </a:rPr>
              <a:t>1. sammeln    &gt;     2. kuratieren    &gt;    3. Metadaten ergänzen    &gt;    4. freischalten   &gt;    5. einsortieren</a:t>
            </a:r>
            <a:endParaRPr b="1" sz="800">
              <a:solidFill>
                <a:srgbClr val="FFEEF2"/>
              </a:solidFill>
              <a:latin typeface="Montserrat"/>
              <a:ea typeface="Montserrat"/>
              <a:cs typeface="Montserrat"/>
              <a:sym typeface="Montserrat"/>
            </a:endParaRPr>
          </a:p>
        </p:txBody>
      </p:sp>
      <p:sp>
        <p:nvSpPr>
          <p:cNvPr id="1566" name="Google Shape;1566;p257"/>
          <p:cNvSpPr/>
          <p:nvPr/>
        </p:nvSpPr>
        <p:spPr>
          <a:xfrm>
            <a:off x="2808050" y="2997725"/>
            <a:ext cx="3206100" cy="1764600"/>
          </a:xfrm>
          <a:prstGeom prst="rect">
            <a:avLst/>
          </a:prstGeom>
          <a:solidFill>
            <a:srgbClr val="029CDF"/>
          </a:solidFill>
          <a:ln>
            <a:noFill/>
          </a:ln>
        </p:spPr>
        <p:txBody>
          <a:bodyPr anchorCtr="0" anchor="ctr" bIns="91425" lIns="198000" spcFirstLastPara="1" rIns="90000" wrap="square" tIns="91425">
            <a:noAutofit/>
          </a:bodyPr>
          <a:lstStyle/>
          <a:p>
            <a:pPr indent="0" lvl="0" marL="0" rtl="0" algn="ctr">
              <a:spcBef>
                <a:spcPts val="0"/>
              </a:spcBef>
              <a:spcAft>
                <a:spcPts val="0"/>
              </a:spcAft>
              <a:buNone/>
            </a:pPr>
            <a:r>
              <a:t/>
            </a:r>
            <a:endParaRPr sz="1200">
              <a:solidFill>
                <a:schemeClr val="lt1"/>
              </a:solidFill>
              <a:latin typeface="Abel"/>
              <a:ea typeface="Abel"/>
              <a:cs typeface="Abel"/>
              <a:sym typeface="Abel"/>
            </a:endParaRPr>
          </a:p>
          <a:p>
            <a:pPr indent="0" lvl="0" marL="0" rtl="0" algn="ctr">
              <a:spcBef>
                <a:spcPts val="0"/>
              </a:spcBef>
              <a:spcAft>
                <a:spcPts val="0"/>
              </a:spcAft>
              <a:buNone/>
            </a:pPr>
            <a:r>
              <a:rPr lang="de" sz="1200">
                <a:solidFill>
                  <a:schemeClr val="lt1"/>
                </a:solidFill>
                <a:latin typeface="Montserrat"/>
                <a:ea typeface="Montserrat"/>
                <a:cs typeface="Montserrat"/>
                <a:sym typeface="Montserrat"/>
              </a:rPr>
              <a:t>Open Edu Hub</a:t>
            </a:r>
            <a:br>
              <a:rPr lang="de" sz="1200">
                <a:solidFill>
                  <a:schemeClr val="lt1"/>
                </a:solidFill>
                <a:latin typeface="Montserrat"/>
                <a:ea typeface="Montserrat"/>
                <a:cs typeface="Montserrat"/>
                <a:sym typeface="Montserrat"/>
              </a:rPr>
            </a:br>
            <a:r>
              <a:rPr lang="de" sz="900">
                <a:solidFill>
                  <a:schemeClr val="lt1"/>
                </a:solidFill>
                <a:latin typeface="Montserrat"/>
                <a:ea typeface="Montserrat"/>
                <a:cs typeface="Montserrat"/>
                <a:sym typeface="Montserrat"/>
              </a:rPr>
              <a:t>WLO-Metadaten-Austauschknoten</a:t>
            </a:r>
            <a:endParaRPr sz="900">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lt1"/>
              </a:solidFill>
              <a:latin typeface="Montserrat"/>
              <a:ea typeface="Montserrat"/>
              <a:cs typeface="Montserrat"/>
              <a:sym typeface="Montserrat"/>
            </a:endParaRPr>
          </a:p>
          <a:p>
            <a:pPr indent="0" lvl="0" marL="0" rtl="0" algn="ctr">
              <a:spcBef>
                <a:spcPts val="0"/>
              </a:spcBef>
              <a:spcAft>
                <a:spcPts val="0"/>
              </a:spcAft>
              <a:buNone/>
            </a:pPr>
            <a:r>
              <a:rPr lang="de" sz="1000">
                <a:solidFill>
                  <a:srgbClr val="C1E3F7"/>
                </a:solidFill>
                <a:latin typeface="Source Sans Pro"/>
                <a:ea typeface="Source Sans Pro"/>
                <a:cs typeface="Source Sans Pro"/>
                <a:sym typeface="Source Sans Pro"/>
              </a:rPr>
              <a:t>Sammelt Metadaten aus Bezugsquellen (links)</a:t>
            </a:r>
            <a:endParaRPr sz="1000">
              <a:solidFill>
                <a:srgbClr val="C1E3F7"/>
              </a:solidFill>
              <a:latin typeface="Source Sans Pro"/>
              <a:ea typeface="Source Sans Pro"/>
              <a:cs typeface="Source Sans Pro"/>
              <a:sym typeface="Source Sans Pro"/>
            </a:endParaRPr>
          </a:p>
          <a:p>
            <a:pPr indent="0" lvl="0" marL="0" rtl="0" algn="ctr">
              <a:spcBef>
                <a:spcPts val="0"/>
              </a:spcBef>
              <a:spcAft>
                <a:spcPts val="0"/>
              </a:spcAft>
              <a:buNone/>
            </a:pPr>
            <a:r>
              <a:rPr lang="de" sz="1000">
                <a:solidFill>
                  <a:srgbClr val="C1E3F7"/>
                </a:solidFill>
                <a:latin typeface="Source Sans Pro"/>
                <a:ea typeface="Source Sans Pro"/>
                <a:cs typeface="Source Sans Pro"/>
                <a:sym typeface="Source Sans Pro"/>
              </a:rPr>
              <a:t>sortiert sie nach Qualität und Themen.</a:t>
            </a:r>
            <a:br>
              <a:rPr lang="de" sz="1000">
                <a:solidFill>
                  <a:srgbClr val="C1E3F7"/>
                </a:solidFill>
                <a:latin typeface="Source Sans Pro"/>
                <a:ea typeface="Source Sans Pro"/>
                <a:cs typeface="Source Sans Pro"/>
                <a:sym typeface="Source Sans Pro"/>
              </a:rPr>
            </a:br>
            <a:r>
              <a:rPr lang="de" sz="1000">
                <a:solidFill>
                  <a:srgbClr val="C1E3F7"/>
                </a:solidFill>
                <a:latin typeface="Source Sans Pro"/>
                <a:ea typeface="Source Sans Pro"/>
                <a:cs typeface="Source Sans Pro"/>
                <a:sym typeface="Source Sans Pro"/>
              </a:rPr>
              <a:t>Länder und Organisationen erhalten (a. rechts) </a:t>
            </a:r>
            <a:br>
              <a:rPr lang="de" sz="1000">
                <a:solidFill>
                  <a:srgbClr val="C1E3F7"/>
                </a:solidFill>
                <a:latin typeface="Source Sans Pro"/>
                <a:ea typeface="Source Sans Pro"/>
                <a:cs typeface="Source Sans Pro"/>
                <a:sym typeface="Source Sans Pro"/>
              </a:rPr>
            </a:br>
            <a:r>
              <a:rPr lang="de" sz="1000">
                <a:solidFill>
                  <a:srgbClr val="C1E3F7"/>
                </a:solidFill>
                <a:latin typeface="Source Sans Pro"/>
                <a:ea typeface="Source Sans Pro"/>
                <a:cs typeface="Source Sans Pro"/>
                <a:sym typeface="Source Sans Pro"/>
              </a:rPr>
              <a:t>gewählte Sammlungen und Qualitäten...</a:t>
            </a:r>
            <a:endParaRPr sz="1200">
              <a:solidFill>
                <a:srgbClr val="C1E3F7"/>
              </a:solidFill>
              <a:latin typeface="Source Sans Pro"/>
              <a:ea typeface="Source Sans Pro"/>
              <a:cs typeface="Source Sans Pro"/>
              <a:sym typeface="Source Sans Pro"/>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1567" name="Google Shape;1567;p257"/>
          <p:cNvSpPr/>
          <p:nvPr/>
        </p:nvSpPr>
        <p:spPr>
          <a:xfrm>
            <a:off x="949452" y="4314417"/>
            <a:ext cx="344400" cy="246000"/>
          </a:xfrm>
          <a:prstGeom prst="can">
            <a:avLst>
              <a:gd fmla="val 25000" name="adj"/>
            </a:avLst>
          </a:prstGeom>
          <a:solidFill>
            <a:srgbClr val="C1E3F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800">
              <a:solidFill>
                <a:schemeClr val="dk1"/>
              </a:solidFill>
              <a:latin typeface="Montserrat"/>
              <a:ea typeface="Montserrat"/>
              <a:cs typeface="Montserrat"/>
              <a:sym typeface="Montserrat"/>
            </a:endParaRPr>
          </a:p>
        </p:txBody>
      </p:sp>
      <p:sp>
        <p:nvSpPr>
          <p:cNvPr id="1568" name="Google Shape;1568;p257"/>
          <p:cNvSpPr/>
          <p:nvPr/>
        </p:nvSpPr>
        <p:spPr>
          <a:xfrm>
            <a:off x="1628375" y="2663075"/>
            <a:ext cx="973500" cy="2099400"/>
          </a:xfrm>
          <a:prstGeom prst="rect">
            <a:avLst/>
          </a:prstGeom>
          <a:solidFill>
            <a:srgbClr val="029CD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1200">
              <a:solidFill>
                <a:schemeClr val="lt1"/>
              </a:solidFill>
              <a:latin typeface="Abel"/>
              <a:ea typeface="Abel"/>
              <a:cs typeface="Abel"/>
              <a:sym typeface="Abel"/>
            </a:endParaRPr>
          </a:p>
        </p:txBody>
      </p:sp>
      <p:cxnSp>
        <p:nvCxnSpPr>
          <p:cNvPr id="1569" name="Google Shape;1569;p257"/>
          <p:cNvCxnSpPr/>
          <p:nvPr/>
        </p:nvCxnSpPr>
        <p:spPr>
          <a:xfrm>
            <a:off x="1557300" y="4438850"/>
            <a:ext cx="1402800" cy="0"/>
          </a:xfrm>
          <a:prstGeom prst="straightConnector1">
            <a:avLst/>
          </a:prstGeom>
          <a:noFill/>
          <a:ln cap="flat" cmpd="sng" w="38100">
            <a:solidFill>
              <a:schemeClr val="accent3"/>
            </a:solidFill>
            <a:prstDash val="solid"/>
            <a:round/>
            <a:headEnd len="med" w="med" type="none"/>
            <a:tailEnd len="med" w="med" type="triangle"/>
          </a:ln>
        </p:spPr>
      </p:cxnSp>
      <p:cxnSp>
        <p:nvCxnSpPr>
          <p:cNvPr id="1570" name="Google Shape;1570;p257"/>
          <p:cNvCxnSpPr/>
          <p:nvPr/>
        </p:nvCxnSpPr>
        <p:spPr>
          <a:xfrm>
            <a:off x="1557300" y="3668900"/>
            <a:ext cx="1402800" cy="0"/>
          </a:xfrm>
          <a:prstGeom prst="straightConnector1">
            <a:avLst/>
          </a:prstGeom>
          <a:noFill/>
          <a:ln cap="flat" cmpd="sng" w="38100">
            <a:solidFill>
              <a:schemeClr val="accent3"/>
            </a:solidFill>
            <a:prstDash val="solid"/>
            <a:round/>
            <a:headEnd len="med" w="med" type="none"/>
            <a:tailEnd len="med" w="med" type="triangle"/>
          </a:ln>
        </p:spPr>
      </p:cxnSp>
      <p:sp>
        <p:nvSpPr>
          <p:cNvPr id="1571" name="Google Shape;1571;p257"/>
          <p:cNvSpPr/>
          <p:nvPr/>
        </p:nvSpPr>
        <p:spPr>
          <a:xfrm>
            <a:off x="1709360" y="3473394"/>
            <a:ext cx="696000" cy="344400"/>
          </a:xfrm>
          <a:prstGeom prst="cube">
            <a:avLst>
              <a:gd fmla="val 12972"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de" sz="700">
                <a:solidFill>
                  <a:schemeClr val="dk1"/>
                </a:solidFill>
                <a:latin typeface="Montserrat"/>
                <a:ea typeface="Montserrat"/>
                <a:cs typeface="Montserrat"/>
                <a:sym typeface="Montserrat"/>
              </a:rPr>
              <a:t>Crawler</a:t>
            </a:r>
            <a:endParaRPr sz="700">
              <a:solidFill>
                <a:schemeClr val="dk1"/>
              </a:solidFill>
              <a:latin typeface="Montserrat"/>
              <a:ea typeface="Montserrat"/>
              <a:cs typeface="Montserrat"/>
              <a:sym typeface="Montserrat"/>
            </a:endParaRPr>
          </a:p>
        </p:txBody>
      </p:sp>
      <p:sp>
        <p:nvSpPr>
          <p:cNvPr id="1572" name="Google Shape;1572;p257"/>
          <p:cNvSpPr/>
          <p:nvPr/>
        </p:nvSpPr>
        <p:spPr>
          <a:xfrm>
            <a:off x="1718046" y="4298892"/>
            <a:ext cx="696000" cy="344400"/>
          </a:xfrm>
          <a:prstGeom prst="cube">
            <a:avLst>
              <a:gd fmla="val 12972"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de" sz="700">
                <a:solidFill>
                  <a:schemeClr val="dk1"/>
                </a:solidFill>
                <a:latin typeface="Montserrat"/>
                <a:ea typeface="Montserrat"/>
                <a:cs typeface="Montserrat"/>
                <a:sym typeface="Montserrat"/>
              </a:rPr>
              <a:t>Importer</a:t>
            </a:r>
            <a:endParaRPr sz="700">
              <a:solidFill>
                <a:schemeClr val="dk1"/>
              </a:solidFill>
              <a:latin typeface="Montserrat"/>
              <a:ea typeface="Montserrat"/>
              <a:cs typeface="Montserrat"/>
              <a:sym typeface="Montserrat"/>
            </a:endParaRPr>
          </a:p>
        </p:txBody>
      </p:sp>
      <p:pic>
        <p:nvPicPr>
          <p:cNvPr id="1573" name="Google Shape;1573;p257"/>
          <p:cNvPicPr preferRelativeResize="0"/>
          <p:nvPr/>
        </p:nvPicPr>
        <p:blipFill>
          <a:blip r:embed="rId3">
            <a:alphaModFix/>
          </a:blip>
          <a:stretch>
            <a:fillRect/>
          </a:stretch>
        </p:blipFill>
        <p:spPr>
          <a:xfrm>
            <a:off x="2065048" y="2823964"/>
            <a:ext cx="344297" cy="364663"/>
          </a:xfrm>
          <a:prstGeom prst="rect">
            <a:avLst/>
          </a:prstGeom>
          <a:noFill/>
          <a:ln>
            <a:noFill/>
          </a:ln>
        </p:spPr>
      </p:pic>
      <p:pic>
        <p:nvPicPr>
          <p:cNvPr id="1574" name="Google Shape;1574;p257"/>
          <p:cNvPicPr preferRelativeResize="0"/>
          <p:nvPr/>
        </p:nvPicPr>
        <p:blipFill>
          <a:blip r:embed="rId4">
            <a:alphaModFix/>
          </a:blip>
          <a:stretch>
            <a:fillRect/>
          </a:stretch>
        </p:blipFill>
        <p:spPr>
          <a:xfrm>
            <a:off x="1760145" y="2820567"/>
            <a:ext cx="357865" cy="371448"/>
          </a:xfrm>
          <a:prstGeom prst="rect">
            <a:avLst/>
          </a:prstGeom>
          <a:noFill/>
          <a:ln>
            <a:noFill/>
          </a:ln>
        </p:spPr>
      </p:pic>
      <p:grpSp>
        <p:nvGrpSpPr>
          <p:cNvPr id="1575" name="Google Shape;1575;p257"/>
          <p:cNvGrpSpPr/>
          <p:nvPr/>
        </p:nvGrpSpPr>
        <p:grpSpPr>
          <a:xfrm>
            <a:off x="4192674" y="575884"/>
            <a:ext cx="999000" cy="1246419"/>
            <a:chOff x="2014782" y="1028213"/>
            <a:chExt cx="999000" cy="1246419"/>
          </a:xfrm>
        </p:grpSpPr>
        <p:grpSp>
          <p:nvGrpSpPr>
            <p:cNvPr id="1576" name="Google Shape;1576;p257"/>
            <p:cNvGrpSpPr/>
            <p:nvPr/>
          </p:nvGrpSpPr>
          <p:grpSpPr>
            <a:xfrm>
              <a:off x="2014800" y="1275675"/>
              <a:ext cx="998958" cy="998958"/>
              <a:chOff x="-38556" y="121939"/>
              <a:chExt cx="1878800" cy="1878800"/>
            </a:xfrm>
          </p:grpSpPr>
          <p:pic>
            <p:nvPicPr>
              <p:cNvPr id="1577" name="Google Shape;1577;p257"/>
              <p:cNvPicPr preferRelativeResize="0"/>
              <p:nvPr/>
            </p:nvPicPr>
            <p:blipFill>
              <a:blip r:embed="rId6">
                <a:alphaModFix/>
              </a:blip>
              <a:stretch>
                <a:fillRect/>
              </a:stretch>
            </p:blipFill>
            <p:spPr>
              <a:xfrm>
                <a:off x="-38556" y="121939"/>
                <a:ext cx="1878800" cy="1878800"/>
              </a:xfrm>
              <a:prstGeom prst="rect">
                <a:avLst/>
              </a:prstGeom>
              <a:noFill/>
              <a:ln>
                <a:noFill/>
              </a:ln>
            </p:spPr>
          </p:pic>
          <p:pic>
            <p:nvPicPr>
              <p:cNvPr id="1578" name="Google Shape;1578;p257"/>
              <p:cNvPicPr preferRelativeResize="0"/>
              <p:nvPr/>
            </p:nvPicPr>
            <p:blipFill>
              <a:blip r:embed="rId7">
                <a:alphaModFix/>
              </a:blip>
              <a:stretch>
                <a:fillRect/>
              </a:stretch>
            </p:blipFill>
            <p:spPr>
              <a:xfrm>
                <a:off x="398342" y="551418"/>
                <a:ext cx="615475" cy="615475"/>
              </a:xfrm>
              <a:prstGeom prst="rect">
                <a:avLst/>
              </a:prstGeom>
              <a:noFill/>
              <a:ln>
                <a:noFill/>
              </a:ln>
            </p:spPr>
          </p:pic>
        </p:grpSp>
        <p:sp>
          <p:nvSpPr>
            <p:cNvPr id="1579" name="Google Shape;1579;p257"/>
            <p:cNvSpPr txBox="1"/>
            <p:nvPr/>
          </p:nvSpPr>
          <p:spPr>
            <a:xfrm>
              <a:off x="2014782" y="1028213"/>
              <a:ext cx="9990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 sz="900">
                  <a:solidFill>
                    <a:schemeClr val="dk1"/>
                  </a:solidFill>
                  <a:latin typeface="Montserrat"/>
                  <a:ea typeface="Montserrat"/>
                  <a:cs typeface="Montserrat"/>
                  <a:sym typeface="Montserrat"/>
                </a:rPr>
                <a:t>SUCHE</a:t>
              </a:r>
              <a:endParaRPr b="1" sz="900">
                <a:solidFill>
                  <a:schemeClr val="dk1"/>
                </a:solidFill>
                <a:latin typeface="Montserrat"/>
                <a:ea typeface="Montserrat"/>
                <a:cs typeface="Montserrat"/>
                <a:sym typeface="Montserrat"/>
              </a:endParaRPr>
            </a:p>
          </p:txBody>
        </p:sp>
      </p:grpSp>
      <p:pic>
        <p:nvPicPr>
          <p:cNvPr id="1580" name="Google Shape;1580;p257"/>
          <p:cNvPicPr preferRelativeResize="0"/>
          <p:nvPr/>
        </p:nvPicPr>
        <p:blipFill rotWithShape="1">
          <a:blip r:embed="rId8">
            <a:alphaModFix/>
          </a:blip>
          <a:srcRect b="43709" l="0" r="0" t="0"/>
          <a:stretch/>
        </p:blipFill>
        <p:spPr>
          <a:xfrm>
            <a:off x="131764" y="470289"/>
            <a:ext cx="1718702" cy="273988"/>
          </a:xfrm>
          <a:prstGeom prst="rect">
            <a:avLst/>
          </a:prstGeom>
          <a:noFill/>
          <a:ln>
            <a:noFill/>
          </a:ln>
        </p:spPr>
      </p:pic>
      <p:sp>
        <p:nvSpPr>
          <p:cNvPr id="1581" name="Google Shape;1581;p257"/>
          <p:cNvSpPr txBox="1"/>
          <p:nvPr/>
        </p:nvSpPr>
        <p:spPr>
          <a:xfrm>
            <a:off x="255539" y="674525"/>
            <a:ext cx="1628100" cy="35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000"/>
              </a:spcAft>
              <a:buNone/>
            </a:pPr>
            <a:r>
              <a:rPr lang="de" sz="1200">
                <a:solidFill>
                  <a:schemeClr val="accent3"/>
                </a:solidFill>
                <a:latin typeface="Montserrat Light"/>
                <a:ea typeface="Montserrat Light"/>
                <a:cs typeface="Montserrat Light"/>
                <a:sym typeface="Montserrat Light"/>
              </a:rPr>
              <a:t>Webportal</a:t>
            </a:r>
            <a:endParaRPr sz="100"/>
          </a:p>
        </p:txBody>
      </p:sp>
      <p:sp>
        <p:nvSpPr>
          <p:cNvPr id="1582" name="Google Shape;1582;p257"/>
          <p:cNvSpPr/>
          <p:nvPr/>
        </p:nvSpPr>
        <p:spPr>
          <a:xfrm>
            <a:off x="422350" y="3504904"/>
            <a:ext cx="231600" cy="312900"/>
          </a:xfrm>
          <a:prstGeom prst="foldedCorner">
            <a:avLst>
              <a:gd fmla="val 27976" name="adj"/>
            </a:avLst>
          </a:prstGeom>
          <a:solidFill>
            <a:srgbClr val="C1E3F7"/>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de" sz="800">
                <a:solidFill>
                  <a:srgbClr val="3DA6EE"/>
                </a:solidFill>
                <a:latin typeface="Abel"/>
                <a:ea typeface="Abel"/>
                <a:cs typeface="Abel"/>
                <a:sym typeface="Abel"/>
              </a:rPr>
              <a:t>www</a:t>
            </a:r>
            <a:endParaRPr sz="800">
              <a:solidFill>
                <a:srgbClr val="3DA6EE"/>
              </a:solidFill>
              <a:latin typeface="Abel"/>
              <a:ea typeface="Abel"/>
              <a:cs typeface="Abel"/>
              <a:sym typeface="Abel"/>
            </a:endParaRPr>
          </a:p>
        </p:txBody>
      </p:sp>
      <p:sp>
        <p:nvSpPr>
          <p:cNvPr id="1583" name="Google Shape;1583;p257"/>
          <p:cNvSpPr/>
          <p:nvPr/>
        </p:nvSpPr>
        <p:spPr>
          <a:xfrm>
            <a:off x="82273" y="4314433"/>
            <a:ext cx="344400" cy="246000"/>
          </a:xfrm>
          <a:prstGeom prst="can">
            <a:avLst>
              <a:gd fmla="val 25000" name="adj"/>
            </a:avLst>
          </a:prstGeom>
          <a:solidFill>
            <a:srgbClr val="C1E3F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800">
              <a:solidFill>
                <a:schemeClr val="dk1"/>
              </a:solidFill>
              <a:latin typeface="Montserrat"/>
              <a:ea typeface="Montserrat"/>
              <a:cs typeface="Montserrat"/>
              <a:sym typeface="Montserrat"/>
            </a:endParaRPr>
          </a:p>
        </p:txBody>
      </p:sp>
      <p:sp>
        <p:nvSpPr>
          <p:cNvPr id="1584" name="Google Shape;1584;p257"/>
          <p:cNvSpPr/>
          <p:nvPr/>
        </p:nvSpPr>
        <p:spPr>
          <a:xfrm>
            <a:off x="515862" y="4314417"/>
            <a:ext cx="344400" cy="246000"/>
          </a:xfrm>
          <a:prstGeom prst="can">
            <a:avLst>
              <a:gd fmla="val 25000" name="adj"/>
            </a:avLst>
          </a:prstGeom>
          <a:solidFill>
            <a:srgbClr val="C1E3F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800">
              <a:solidFill>
                <a:schemeClr val="dk1"/>
              </a:solidFill>
              <a:latin typeface="Montserrat"/>
              <a:ea typeface="Montserrat"/>
              <a:cs typeface="Montserrat"/>
              <a:sym typeface="Montserrat"/>
            </a:endParaRPr>
          </a:p>
        </p:txBody>
      </p:sp>
      <p:sp>
        <p:nvSpPr>
          <p:cNvPr id="1585" name="Google Shape;1585;p257"/>
          <p:cNvSpPr txBox="1"/>
          <p:nvPr/>
        </p:nvSpPr>
        <p:spPr>
          <a:xfrm>
            <a:off x="0" y="3232950"/>
            <a:ext cx="15573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000"/>
              </a:spcAft>
              <a:buNone/>
            </a:pPr>
            <a:r>
              <a:rPr lang="de" sz="700">
                <a:latin typeface="Montserrat"/>
                <a:ea typeface="Montserrat"/>
                <a:cs typeface="Montserrat"/>
                <a:sym typeface="Montserrat"/>
              </a:rPr>
              <a:t>Webseite</a:t>
            </a:r>
            <a:endParaRPr sz="700">
              <a:latin typeface="Montserrat"/>
              <a:ea typeface="Montserrat"/>
              <a:cs typeface="Montserrat"/>
              <a:sym typeface="Montserrat"/>
            </a:endParaRPr>
          </a:p>
        </p:txBody>
      </p:sp>
      <p:sp>
        <p:nvSpPr>
          <p:cNvPr id="1586" name="Google Shape;1586;p257"/>
          <p:cNvSpPr txBox="1"/>
          <p:nvPr/>
        </p:nvSpPr>
        <p:spPr>
          <a:xfrm>
            <a:off x="7296118" y="2461691"/>
            <a:ext cx="1628100" cy="4494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000"/>
              </a:spcAft>
              <a:buNone/>
            </a:pPr>
            <a:r>
              <a:rPr lang="de" sz="800">
                <a:solidFill>
                  <a:schemeClr val="dk1"/>
                </a:solidFill>
                <a:latin typeface="Montserrat"/>
                <a:ea typeface="Montserrat"/>
                <a:cs typeface="Montserrat"/>
                <a:sym typeface="Montserrat"/>
              </a:rPr>
              <a:t>(Redaktions-)</a:t>
            </a:r>
            <a:br>
              <a:rPr lang="de" sz="800">
                <a:solidFill>
                  <a:schemeClr val="dk1"/>
                </a:solidFill>
                <a:latin typeface="Montserrat"/>
                <a:ea typeface="Montserrat"/>
                <a:cs typeface="Montserrat"/>
                <a:sym typeface="Montserrat"/>
              </a:rPr>
            </a:br>
            <a:r>
              <a:rPr b="1" lang="de" sz="800">
                <a:solidFill>
                  <a:schemeClr val="dk1"/>
                </a:solidFill>
                <a:latin typeface="Montserrat"/>
                <a:ea typeface="Montserrat"/>
                <a:cs typeface="Montserrat"/>
                <a:sym typeface="Montserrat"/>
              </a:rPr>
              <a:t>UMGEBUNGEN in Ländern:</a:t>
            </a:r>
            <a:endParaRPr b="1" sz="800">
              <a:solidFill>
                <a:schemeClr val="dk1"/>
              </a:solidFill>
              <a:latin typeface="Montserrat"/>
              <a:ea typeface="Montserrat"/>
              <a:cs typeface="Montserrat"/>
              <a:sym typeface="Montserrat"/>
            </a:endParaRPr>
          </a:p>
        </p:txBody>
      </p:sp>
      <p:sp>
        <p:nvSpPr>
          <p:cNvPr id="1587" name="Google Shape;1587;p257"/>
          <p:cNvSpPr/>
          <p:nvPr/>
        </p:nvSpPr>
        <p:spPr>
          <a:xfrm>
            <a:off x="748700" y="3504904"/>
            <a:ext cx="231600" cy="312900"/>
          </a:xfrm>
          <a:prstGeom prst="foldedCorner">
            <a:avLst>
              <a:gd fmla="val 27976" name="adj"/>
            </a:avLst>
          </a:prstGeom>
          <a:solidFill>
            <a:srgbClr val="C1E3F7"/>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de" sz="800">
                <a:solidFill>
                  <a:srgbClr val="3DA6EE"/>
                </a:solidFill>
                <a:latin typeface="Abel"/>
                <a:ea typeface="Abel"/>
                <a:cs typeface="Abel"/>
                <a:sym typeface="Abel"/>
              </a:rPr>
              <a:t>www</a:t>
            </a:r>
            <a:endParaRPr sz="800">
              <a:solidFill>
                <a:srgbClr val="3DA6EE"/>
              </a:solidFill>
              <a:latin typeface="Abel"/>
              <a:ea typeface="Abel"/>
              <a:cs typeface="Abel"/>
              <a:sym typeface="Abel"/>
            </a:endParaRPr>
          </a:p>
        </p:txBody>
      </p:sp>
      <p:sp>
        <p:nvSpPr>
          <p:cNvPr id="1588" name="Google Shape;1588;p257"/>
          <p:cNvSpPr/>
          <p:nvPr/>
        </p:nvSpPr>
        <p:spPr>
          <a:xfrm>
            <a:off x="1075050" y="3504904"/>
            <a:ext cx="231600" cy="312900"/>
          </a:xfrm>
          <a:prstGeom prst="foldedCorner">
            <a:avLst>
              <a:gd fmla="val 27976" name="adj"/>
            </a:avLst>
          </a:prstGeom>
          <a:solidFill>
            <a:srgbClr val="C1E3F7"/>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de" sz="800">
                <a:solidFill>
                  <a:srgbClr val="3DA6EE"/>
                </a:solidFill>
                <a:latin typeface="Abel"/>
                <a:ea typeface="Abel"/>
                <a:cs typeface="Abel"/>
                <a:sym typeface="Abel"/>
              </a:rPr>
              <a:t>www</a:t>
            </a:r>
            <a:endParaRPr sz="800">
              <a:solidFill>
                <a:srgbClr val="3DA6EE"/>
              </a:solidFill>
              <a:latin typeface="Abel"/>
              <a:ea typeface="Abel"/>
              <a:cs typeface="Abel"/>
              <a:sym typeface="Abel"/>
            </a:endParaRPr>
          </a:p>
        </p:txBody>
      </p:sp>
      <p:sp>
        <p:nvSpPr>
          <p:cNvPr id="1589" name="Google Shape;1589;p257"/>
          <p:cNvSpPr/>
          <p:nvPr/>
        </p:nvSpPr>
        <p:spPr>
          <a:xfrm>
            <a:off x="111175" y="3504904"/>
            <a:ext cx="231600" cy="312900"/>
          </a:xfrm>
          <a:prstGeom prst="foldedCorner">
            <a:avLst>
              <a:gd fmla="val 27976" name="adj"/>
            </a:avLst>
          </a:prstGeom>
          <a:solidFill>
            <a:srgbClr val="C1E3F7"/>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de" sz="800">
                <a:solidFill>
                  <a:srgbClr val="3DA6EE"/>
                </a:solidFill>
                <a:latin typeface="Abel"/>
                <a:ea typeface="Abel"/>
                <a:cs typeface="Abel"/>
                <a:sym typeface="Abel"/>
              </a:rPr>
              <a:t>www</a:t>
            </a:r>
            <a:endParaRPr sz="800">
              <a:solidFill>
                <a:srgbClr val="3DA6EE"/>
              </a:solidFill>
              <a:latin typeface="Abel"/>
              <a:ea typeface="Abel"/>
              <a:cs typeface="Abel"/>
              <a:sym typeface="Abel"/>
            </a:endParaRPr>
          </a:p>
        </p:txBody>
      </p:sp>
      <p:sp>
        <p:nvSpPr>
          <p:cNvPr id="1590" name="Google Shape;1590;p257"/>
          <p:cNvSpPr txBox="1"/>
          <p:nvPr/>
        </p:nvSpPr>
        <p:spPr>
          <a:xfrm>
            <a:off x="0" y="3919200"/>
            <a:ext cx="1601700" cy="41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000"/>
              </a:spcAft>
              <a:buNone/>
            </a:pPr>
            <a:r>
              <a:rPr lang="de" sz="700">
                <a:latin typeface="Montserrat"/>
                <a:ea typeface="Montserrat"/>
                <a:cs typeface="Montserrat"/>
                <a:sym typeface="Montserrat"/>
              </a:rPr>
              <a:t>Referatory, Repository, Datenbank &amp; Quellen mit APIs</a:t>
            </a:r>
            <a:endParaRPr sz="700">
              <a:latin typeface="Montserrat"/>
              <a:ea typeface="Montserrat"/>
              <a:cs typeface="Montserrat"/>
              <a:sym typeface="Montserrat"/>
            </a:endParaRPr>
          </a:p>
        </p:txBody>
      </p:sp>
      <p:sp>
        <p:nvSpPr>
          <p:cNvPr id="1591" name="Google Shape;1591;p257"/>
          <p:cNvSpPr/>
          <p:nvPr/>
        </p:nvSpPr>
        <p:spPr>
          <a:xfrm>
            <a:off x="8322125" y="4154925"/>
            <a:ext cx="704700" cy="371400"/>
          </a:xfrm>
          <a:prstGeom prst="can">
            <a:avLst>
              <a:gd fmla="val 19507" name="adj"/>
            </a:avLst>
          </a:prstGeom>
          <a:solidFill>
            <a:srgbClr val="C1E3F7"/>
          </a:solidFill>
          <a:ln>
            <a:noFill/>
          </a:ln>
        </p:spPr>
        <p:txBody>
          <a:bodyPr anchorCtr="0" anchor="ctr" bIns="91425" lIns="36000" spcFirstLastPara="1" rIns="36000" wrap="square" tIns="91425">
            <a:noAutofit/>
          </a:bodyPr>
          <a:lstStyle/>
          <a:p>
            <a:pPr indent="0" lvl="0" marL="0" marR="0" rtl="0" algn="ctr">
              <a:lnSpc>
                <a:spcPct val="100000"/>
              </a:lnSpc>
              <a:spcBef>
                <a:spcPts val="0"/>
              </a:spcBef>
              <a:spcAft>
                <a:spcPts val="0"/>
              </a:spcAft>
              <a:buNone/>
            </a:pPr>
            <a:r>
              <a:rPr lang="de" sz="800">
                <a:latin typeface="Montserrat"/>
                <a:ea typeface="Montserrat"/>
                <a:cs typeface="Montserrat"/>
                <a:sym typeface="Montserrat"/>
              </a:rPr>
              <a:t>CMS</a:t>
            </a:r>
            <a:endParaRPr sz="800">
              <a:latin typeface="Montserrat"/>
              <a:ea typeface="Montserrat"/>
              <a:cs typeface="Montserrat"/>
              <a:sym typeface="Montserrat"/>
            </a:endParaRPr>
          </a:p>
        </p:txBody>
      </p:sp>
      <p:cxnSp>
        <p:nvCxnSpPr>
          <p:cNvPr id="1592" name="Google Shape;1592;p257"/>
          <p:cNvCxnSpPr/>
          <p:nvPr/>
        </p:nvCxnSpPr>
        <p:spPr>
          <a:xfrm>
            <a:off x="1557300" y="4187612"/>
            <a:ext cx="1402800" cy="0"/>
          </a:xfrm>
          <a:prstGeom prst="straightConnector1">
            <a:avLst/>
          </a:prstGeom>
          <a:noFill/>
          <a:ln cap="flat" cmpd="sng" w="38100">
            <a:solidFill>
              <a:schemeClr val="accent3"/>
            </a:solidFill>
            <a:prstDash val="solid"/>
            <a:round/>
            <a:headEnd len="med" w="med" type="none"/>
            <a:tailEnd len="med" w="med" type="triangle"/>
          </a:ln>
        </p:spPr>
      </p:cxnSp>
      <p:sp>
        <p:nvSpPr>
          <p:cNvPr id="1593" name="Google Shape;1593;p257"/>
          <p:cNvSpPr/>
          <p:nvPr/>
        </p:nvSpPr>
        <p:spPr>
          <a:xfrm>
            <a:off x="1718046" y="3956123"/>
            <a:ext cx="696000" cy="344400"/>
          </a:xfrm>
          <a:prstGeom prst="cube">
            <a:avLst>
              <a:gd fmla="val 12972" name="adj"/>
            </a:avLst>
          </a:prstGeom>
          <a:solidFill>
            <a:schemeClr val="lt2"/>
          </a:solidFill>
          <a:ln>
            <a:noFill/>
          </a:ln>
        </p:spPr>
        <p:txBody>
          <a:bodyPr anchorCtr="0" anchor="ctr" bIns="91425" lIns="18000" spcFirstLastPara="1" rIns="18000" wrap="square" tIns="91425">
            <a:noAutofit/>
          </a:bodyPr>
          <a:lstStyle/>
          <a:p>
            <a:pPr indent="0" lvl="0" marL="0" marR="0" rtl="0" algn="ctr">
              <a:lnSpc>
                <a:spcPct val="100000"/>
              </a:lnSpc>
              <a:spcBef>
                <a:spcPts val="0"/>
              </a:spcBef>
              <a:spcAft>
                <a:spcPts val="0"/>
              </a:spcAft>
              <a:buNone/>
            </a:pPr>
            <a:r>
              <a:rPr lang="de" sz="700">
                <a:solidFill>
                  <a:schemeClr val="dk1"/>
                </a:solidFill>
                <a:latin typeface="Montserrat"/>
                <a:ea typeface="Montserrat"/>
                <a:cs typeface="Montserrat"/>
                <a:sym typeface="Montserrat"/>
              </a:rPr>
              <a:t>Föderierung</a:t>
            </a:r>
            <a:endParaRPr sz="700">
              <a:solidFill>
                <a:schemeClr val="dk1"/>
              </a:solidFill>
              <a:latin typeface="Montserrat"/>
              <a:ea typeface="Montserrat"/>
              <a:cs typeface="Montserrat"/>
              <a:sym typeface="Montserrat"/>
            </a:endParaRPr>
          </a:p>
        </p:txBody>
      </p:sp>
      <p:sp>
        <p:nvSpPr>
          <p:cNvPr id="1594" name="Google Shape;1594;p257"/>
          <p:cNvSpPr txBox="1"/>
          <p:nvPr/>
        </p:nvSpPr>
        <p:spPr>
          <a:xfrm>
            <a:off x="-9" y="2845601"/>
            <a:ext cx="856200" cy="3078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000"/>
              </a:spcAft>
              <a:buNone/>
            </a:pPr>
            <a:r>
              <a:rPr b="1" lang="de" sz="800">
                <a:solidFill>
                  <a:schemeClr val="dk1"/>
                </a:solidFill>
                <a:latin typeface="Montserrat"/>
                <a:ea typeface="Montserrat"/>
                <a:cs typeface="Montserrat"/>
                <a:sym typeface="Montserrat"/>
              </a:rPr>
              <a:t>QUELLEN:</a:t>
            </a:r>
            <a:endParaRPr b="1" sz="800">
              <a:solidFill>
                <a:schemeClr val="dk1"/>
              </a:solidFill>
              <a:latin typeface="Montserrat"/>
              <a:ea typeface="Montserrat"/>
              <a:cs typeface="Montserrat"/>
              <a:sym typeface="Montserrat"/>
            </a:endParaRPr>
          </a:p>
        </p:txBody>
      </p:sp>
      <p:grpSp>
        <p:nvGrpSpPr>
          <p:cNvPr id="1595" name="Google Shape;1595;p257"/>
          <p:cNvGrpSpPr/>
          <p:nvPr/>
        </p:nvGrpSpPr>
        <p:grpSpPr>
          <a:xfrm>
            <a:off x="5448650" y="549525"/>
            <a:ext cx="1695600" cy="1610853"/>
            <a:chOff x="5512544" y="956465"/>
            <a:chExt cx="1695600" cy="1610853"/>
          </a:xfrm>
        </p:grpSpPr>
        <p:pic>
          <p:nvPicPr>
            <p:cNvPr id="1596" name="Google Shape;1596;p257"/>
            <p:cNvPicPr preferRelativeResize="0"/>
            <p:nvPr/>
          </p:nvPicPr>
          <p:blipFill>
            <a:blip r:embed="rId5">
              <a:alphaModFix/>
            </a:blip>
            <a:stretch>
              <a:fillRect/>
            </a:stretch>
          </p:blipFill>
          <p:spPr>
            <a:xfrm>
              <a:off x="5579863" y="1302217"/>
              <a:ext cx="1449998" cy="1265101"/>
            </a:xfrm>
            <a:prstGeom prst="rect">
              <a:avLst/>
            </a:prstGeom>
            <a:noFill/>
            <a:ln>
              <a:noFill/>
            </a:ln>
          </p:spPr>
        </p:pic>
        <p:sp>
          <p:nvSpPr>
            <p:cNvPr id="1597" name="Google Shape;1597;p257"/>
            <p:cNvSpPr txBox="1"/>
            <p:nvPr/>
          </p:nvSpPr>
          <p:spPr>
            <a:xfrm>
              <a:off x="5512544" y="956465"/>
              <a:ext cx="16956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de" sz="900">
                  <a:solidFill>
                    <a:schemeClr val="dk1"/>
                  </a:solidFill>
                  <a:latin typeface="Montserrat"/>
                  <a:ea typeface="Montserrat"/>
                  <a:cs typeface="Montserrat"/>
                  <a:sym typeface="Montserrat"/>
                </a:rPr>
                <a:t>EINSORTIERREGAL</a:t>
              </a:r>
              <a:endParaRPr b="1" sz="900">
                <a:solidFill>
                  <a:schemeClr val="dk1"/>
                </a:solidFill>
                <a:latin typeface="Montserrat"/>
                <a:ea typeface="Montserrat"/>
                <a:cs typeface="Montserrat"/>
                <a:sym typeface="Montserrat"/>
              </a:endParaRPr>
            </a:p>
          </p:txBody>
        </p:sp>
      </p:grpSp>
      <p:pic>
        <p:nvPicPr>
          <p:cNvPr id="1598" name="Google Shape;1598;p257"/>
          <p:cNvPicPr preferRelativeResize="0"/>
          <p:nvPr/>
        </p:nvPicPr>
        <p:blipFill rotWithShape="1">
          <a:blip r:embed="rId9">
            <a:alphaModFix/>
          </a:blip>
          <a:srcRect b="69" l="0" r="0" t="59"/>
          <a:stretch/>
        </p:blipFill>
        <p:spPr>
          <a:xfrm>
            <a:off x="2209045" y="686777"/>
            <a:ext cx="1573300" cy="1336353"/>
          </a:xfrm>
          <a:prstGeom prst="rect">
            <a:avLst/>
          </a:prstGeom>
          <a:noFill/>
          <a:ln>
            <a:noFill/>
          </a:ln>
        </p:spPr>
      </p:pic>
      <p:sp>
        <p:nvSpPr>
          <p:cNvPr id="1599" name="Google Shape;1599;p257"/>
          <p:cNvSpPr txBox="1"/>
          <p:nvPr/>
        </p:nvSpPr>
        <p:spPr>
          <a:xfrm>
            <a:off x="1995762" y="526650"/>
            <a:ext cx="1237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 sz="900">
                <a:solidFill>
                  <a:schemeClr val="dk1"/>
                </a:solidFill>
                <a:latin typeface="Montserrat"/>
                <a:ea typeface="Montserrat"/>
                <a:cs typeface="Montserrat"/>
                <a:sym typeface="Montserrat"/>
              </a:rPr>
              <a:t>Kuratieren &amp; Metadaten</a:t>
            </a:r>
            <a:endParaRPr b="1" sz="900">
              <a:solidFill>
                <a:schemeClr val="dk1"/>
              </a:solidFill>
              <a:latin typeface="Montserrat"/>
              <a:ea typeface="Montserrat"/>
              <a:cs typeface="Montserrat"/>
              <a:sym typeface="Montserrat"/>
            </a:endParaRPr>
          </a:p>
        </p:txBody>
      </p:sp>
      <p:grpSp>
        <p:nvGrpSpPr>
          <p:cNvPr id="1600" name="Google Shape;1600;p257"/>
          <p:cNvGrpSpPr/>
          <p:nvPr/>
        </p:nvGrpSpPr>
        <p:grpSpPr>
          <a:xfrm>
            <a:off x="373250" y="1228379"/>
            <a:ext cx="1347526" cy="1008942"/>
            <a:chOff x="601850" y="1566415"/>
            <a:chExt cx="1347526" cy="1008942"/>
          </a:xfrm>
        </p:grpSpPr>
        <p:pic>
          <p:nvPicPr>
            <p:cNvPr id="1601" name="Google Shape;1601;p257"/>
            <p:cNvPicPr preferRelativeResize="0"/>
            <p:nvPr/>
          </p:nvPicPr>
          <p:blipFill>
            <a:blip r:embed="rId10">
              <a:alphaModFix/>
            </a:blip>
            <a:stretch>
              <a:fillRect/>
            </a:stretch>
          </p:blipFill>
          <p:spPr>
            <a:xfrm>
              <a:off x="601850" y="1605450"/>
              <a:ext cx="430500" cy="430500"/>
            </a:xfrm>
            <a:prstGeom prst="rect">
              <a:avLst/>
            </a:prstGeom>
            <a:noFill/>
            <a:ln>
              <a:noFill/>
            </a:ln>
          </p:spPr>
        </p:pic>
        <p:sp>
          <p:nvSpPr>
            <p:cNvPr id="1602" name="Google Shape;1602;p257"/>
            <p:cNvSpPr txBox="1"/>
            <p:nvPr/>
          </p:nvSpPr>
          <p:spPr>
            <a:xfrm>
              <a:off x="950376" y="1566415"/>
              <a:ext cx="999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e" sz="900">
                  <a:solidFill>
                    <a:schemeClr val="dk1"/>
                  </a:solidFill>
                  <a:latin typeface="Montserrat"/>
                  <a:ea typeface="Montserrat"/>
                  <a:cs typeface="Montserrat"/>
                  <a:sym typeface="Montserrat"/>
                </a:rPr>
                <a:t>UPLOAD</a:t>
              </a:r>
              <a:endParaRPr b="1" sz="900">
                <a:solidFill>
                  <a:schemeClr val="dk1"/>
                </a:solidFill>
                <a:latin typeface="Montserrat"/>
                <a:ea typeface="Montserrat"/>
                <a:cs typeface="Montserrat"/>
                <a:sym typeface="Montserrat"/>
              </a:endParaRPr>
            </a:p>
            <a:p>
              <a:pPr indent="0" lvl="0" marL="0" rtl="0" algn="l">
                <a:spcBef>
                  <a:spcPts val="0"/>
                </a:spcBef>
                <a:spcAft>
                  <a:spcPts val="0"/>
                </a:spcAft>
                <a:buNone/>
              </a:pPr>
              <a:r>
                <a:rPr b="1" lang="de" sz="700">
                  <a:solidFill>
                    <a:schemeClr val="dk1"/>
                  </a:solidFill>
                  <a:latin typeface="Montserrat"/>
                  <a:ea typeface="Montserrat"/>
                  <a:cs typeface="Montserrat"/>
                  <a:sym typeface="Montserrat"/>
                </a:rPr>
                <a:t>   </a:t>
              </a:r>
              <a:r>
                <a:rPr lang="de" sz="700">
                  <a:solidFill>
                    <a:schemeClr val="dk1"/>
                  </a:solidFill>
                  <a:latin typeface="Montserrat"/>
                  <a:ea typeface="Montserrat"/>
                  <a:cs typeface="Montserrat"/>
                  <a:sym typeface="Montserrat"/>
                </a:rPr>
                <a:t> LINK MELDEN</a:t>
              </a:r>
              <a:endParaRPr sz="700">
                <a:solidFill>
                  <a:schemeClr val="dk1"/>
                </a:solidFill>
                <a:latin typeface="Montserrat"/>
                <a:ea typeface="Montserrat"/>
                <a:cs typeface="Montserrat"/>
                <a:sym typeface="Montserrat"/>
              </a:endParaRPr>
            </a:p>
          </p:txBody>
        </p:sp>
        <p:cxnSp>
          <p:nvCxnSpPr>
            <p:cNvPr id="1603" name="Google Shape;1603;p257"/>
            <p:cNvCxnSpPr>
              <a:endCxn id="1564" idx="1"/>
            </p:cNvCxnSpPr>
            <p:nvPr/>
          </p:nvCxnSpPr>
          <p:spPr>
            <a:xfrm>
              <a:off x="1067734" y="1992457"/>
              <a:ext cx="788100" cy="582900"/>
            </a:xfrm>
            <a:prstGeom prst="straightConnector1">
              <a:avLst/>
            </a:prstGeom>
            <a:noFill/>
            <a:ln cap="flat" cmpd="sng" w="38100">
              <a:solidFill>
                <a:schemeClr val="accent3"/>
              </a:solidFill>
              <a:prstDash val="solid"/>
              <a:round/>
              <a:headEnd len="med" w="med" type="none"/>
              <a:tailEnd len="med" w="med" type="triangle"/>
            </a:ln>
          </p:spPr>
        </p:cxnSp>
      </p:grpSp>
      <p:sp>
        <p:nvSpPr>
          <p:cNvPr id="1604" name="Google Shape;1604;p257"/>
          <p:cNvSpPr/>
          <p:nvPr/>
        </p:nvSpPr>
        <p:spPr>
          <a:xfrm>
            <a:off x="2601875" y="2466150"/>
            <a:ext cx="3618300" cy="542400"/>
          </a:xfrm>
          <a:prstGeom prst="rect">
            <a:avLst/>
          </a:prstGeom>
          <a:solidFill>
            <a:srgbClr val="F790C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300">
                <a:solidFill>
                  <a:srgbClr val="FFFFFF"/>
                </a:solidFill>
                <a:latin typeface="Montserrat"/>
                <a:ea typeface="Montserrat"/>
                <a:cs typeface="Montserrat"/>
                <a:sym typeface="Montserrat"/>
              </a:rPr>
              <a:t>  Redaktionsumgebung  </a:t>
            </a:r>
            <a:endParaRPr sz="1000">
              <a:solidFill>
                <a:srgbClr val="FFFFFF"/>
              </a:solidFill>
              <a:latin typeface="Montserrat"/>
              <a:ea typeface="Montserrat"/>
              <a:cs typeface="Montserrat"/>
              <a:sym typeface="Montserrat"/>
            </a:endParaRPr>
          </a:p>
        </p:txBody>
      </p:sp>
      <p:pic>
        <p:nvPicPr>
          <p:cNvPr id="1605" name="Google Shape;1605;p257"/>
          <p:cNvPicPr preferRelativeResize="0"/>
          <p:nvPr/>
        </p:nvPicPr>
        <p:blipFill rotWithShape="1">
          <a:blip r:embed="rId11">
            <a:alphaModFix/>
          </a:blip>
          <a:srcRect b="1597" l="0" r="0" t="1597"/>
          <a:stretch/>
        </p:blipFill>
        <p:spPr>
          <a:xfrm>
            <a:off x="3023486" y="2515431"/>
            <a:ext cx="317948" cy="307800"/>
          </a:xfrm>
          <a:prstGeom prst="rect">
            <a:avLst/>
          </a:prstGeom>
          <a:noFill/>
          <a:ln>
            <a:noFill/>
          </a:ln>
        </p:spPr>
      </p:pic>
      <p:sp>
        <p:nvSpPr>
          <p:cNvPr id="1606" name="Google Shape;1606;p257"/>
          <p:cNvSpPr/>
          <p:nvPr/>
        </p:nvSpPr>
        <p:spPr>
          <a:xfrm>
            <a:off x="8353850" y="3413450"/>
            <a:ext cx="704700" cy="621000"/>
          </a:xfrm>
          <a:prstGeom prst="can">
            <a:avLst>
              <a:gd fmla="val 8781" name="adj"/>
            </a:avLst>
          </a:prstGeom>
          <a:solidFill>
            <a:srgbClr val="C1E3F7"/>
          </a:solidFill>
          <a:ln>
            <a:noFill/>
          </a:ln>
        </p:spPr>
        <p:txBody>
          <a:bodyPr anchorCtr="0" anchor="ctr" bIns="91425" lIns="36000" spcFirstLastPara="1" rIns="36000" wrap="square" tIns="91425">
            <a:noAutofit/>
          </a:bodyPr>
          <a:lstStyle/>
          <a:p>
            <a:pPr indent="0" lvl="0" marL="0" marR="0" rtl="0" algn="ctr">
              <a:lnSpc>
                <a:spcPct val="100000"/>
              </a:lnSpc>
              <a:spcBef>
                <a:spcPts val="0"/>
              </a:spcBef>
              <a:spcAft>
                <a:spcPts val="0"/>
              </a:spcAft>
              <a:buNone/>
            </a:pPr>
            <a:r>
              <a:rPr lang="de" sz="700">
                <a:latin typeface="Montserrat"/>
                <a:ea typeface="Montserrat"/>
                <a:cs typeface="Montserrat"/>
                <a:sym typeface="Montserrat"/>
              </a:rPr>
              <a:t>Nationale</a:t>
            </a:r>
            <a:endParaRPr sz="700">
              <a:latin typeface="Montserrat"/>
              <a:ea typeface="Montserrat"/>
              <a:cs typeface="Montserrat"/>
              <a:sym typeface="Montserrat"/>
            </a:endParaRPr>
          </a:p>
          <a:p>
            <a:pPr indent="0" lvl="0" marL="0" marR="0" rtl="0" algn="ctr">
              <a:lnSpc>
                <a:spcPct val="100000"/>
              </a:lnSpc>
              <a:spcBef>
                <a:spcPts val="0"/>
              </a:spcBef>
              <a:spcAft>
                <a:spcPts val="0"/>
              </a:spcAft>
              <a:buNone/>
            </a:pPr>
            <a:r>
              <a:rPr lang="de" sz="700">
                <a:latin typeface="Montserrat"/>
                <a:ea typeface="Montserrat"/>
                <a:cs typeface="Montserrat"/>
                <a:sym typeface="Montserrat"/>
              </a:rPr>
              <a:t>Bildungs-</a:t>
            </a:r>
            <a:endParaRPr sz="700">
              <a:latin typeface="Montserrat"/>
              <a:ea typeface="Montserrat"/>
              <a:cs typeface="Montserrat"/>
              <a:sym typeface="Montserrat"/>
            </a:endParaRPr>
          </a:p>
          <a:p>
            <a:pPr indent="0" lvl="0" marL="0" marR="0" rtl="0" algn="ctr">
              <a:lnSpc>
                <a:spcPct val="100000"/>
              </a:lnSpc>
              <a:spcBef>
                <a:spcPts val="0"/>
              </a:spcBef>
              <a:spcAft>
                <a:spcPts val="0"/>
              </a:spcAft>
              <a:buNone/>
            </a:pPr>
            <a:r>
              <a:rPr lang="de" sz="700">
                <a:latin typeface="Montserrat"/>
                <a:ea typeface="Montserrat"/>
                <a:cs typeface="Montserrat"/>
                <a:sym typeface="Montserrat"/>
              </a:rPr>
              <a:t>plattform</a:t>
            </a:r>
            <a:endParaRPr sz="700">
              <a:latin typeface="Montserrat"/>
              <a:ea typeface="Montserrat"/>
              <a:cs typeface="Montserrat"/>
              <a:sym typeface="Montserrat"/>
            </a:endParaRPr>
          </a:p>
        </p:txBody>
      </p:sp>
      <p:cxnSp>
        <p:nvCxnSpPr>
          <p:cNvPr id="1607" name="Google Shape;1607;p257"/>
          <p:cNvCxnSpPr/>
          <p:nvPr/>
        </p:nvCxnSpPr>
        <p:spPr>
          <a:xfrm>
            <a:off x="5854325" y="3630650"/>
            <a:ext cx="1695600" cy="0"/>
          </a:xfrm>
          <a:prstGeom prst="straightConnector1">
            <a:avLst/>
          </a:prstGeom>
          <a:noFill/>
          <a:ln cap="flat" cmpd="sng" w="38100">
            <a:solidFill>
              <a:schemeClr val="accent3"/>
            </a:solidFill>
            <a:prstDash val="solid"/>
            <a:round/>
            <a:headEnd len="med" w="med" type="triangle"/>
            <a:tailEnd len="med" w="med" type="triangle"/>
          </a:ln>
        </p:spPr>
      </p:cxnSp>
      <p:sp>
        <p:nvSpPr>
          <p:cNvPr id="1608" name="Google Shape;1608;p257"/>
          <p:cNvSpPr/>
          <p:nvPr/>
        </p:nvSpPr>
        <p:spPr>
          <a:xfrm>
            <a:off x="6413373" y="3478000"/>
            <a:ext cx="704700" cy="344400"/>
          </a:xfrm>
          <a:prstGeom prst="cube">
            <a:avLst>
              <a:gd fmla="val 12972" name="adj"/>
            </a:avLst>
          </a:prstGeom>
          <a:solidFill>
            <a:schemeClr val="lt2"/>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lang="de" sz="700">
                <a:solidFill>
                  <a:schemeClr val="dk1"/>
                </a:solidFill>
                <a:latin typeface="Montserrat"/>
                <a:ea typeface="Montserrat"/>
                <a:cs typeface="Montserrat"/>
                <a:sym typeface="Montserrat"/>
              </a:rPr>
              <a:t>Metadaten</a:t>
            </a:r>
            <a:endParaRPr sz="700">
              <a:solidFill>
                <a:schemeClr val="dk1"/>
              </a:solidFill>
              <a:latin typeface="Montserrat"/>
              <a:ea typeface="Montserrat"/>
              <a:cs typeface="Montserrat"/>
              <a:sym typeface="Montserrat"/>
            </a:endParaRPr>
          </a:p>
          <a:p>
            <a:pPr indent="0" lvl="0" marL="0" rtl="0" algn="ctr">
              <a:spcBef>
                <a:spcPts val="0"/>
              </a:spcBef>
              <a:spcAft>
                <a:spcPts val="0"/>
              </a:spcAft>
              <a:buNone/>
            </a:pPr>
            <a:r>
              <a:rPr lang="de" sz="700">
                <a:solidFill>
                  <a:schemeClr val="dk1"/>
                </a:solidFill>
                <a:latin typeface="Montserrat"/>
                <a:ea typeface="Montserrat"/>
                <a:cs typeface="Montserrat"/>
                <a:sym typeface="Montserrat"/>
              </a:rPr>
              <a:t>Mapping</a:t>
            </a:r>
            <a:endParaRPr sz="7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7"/>
                                        </p:tgtEl>
                                        <p:attrNameLst>
                                          <p:attrName>style.visibility</p:attrName>
                                        </p:attrNameLst>
                                      </p:cBhvr>
                                      <p:to>
                                        <p:strVal val="visible"/>
                                      </p:to>
                                    </p:set>
                                    <p:animEffect filter="fade" transition="in">
                                      <p:cBhvr>
                                        <p:cTn dur="1000"/>
                                        <p:tgtEl>
                                          <p:spTgt spid="1567"/>
                                        </p:tgtEl>
                                      </p:cBhvr>
                                    </p:animEffect>
                                  </p:childTnLst>
                                </p:cTn>
                              </p:par>
                              <p:par>
                                <p:cTn fill="hold" nodeType="withEffect" presetClass="entr" presetID="10" presetSubtype="0">
                                  <p:stCondLst>
                                    <p:cond delay="0"/>
                                  </p:stCondLst>
                                  <p:childTnLst>
                                    <p:set>
                                      <p:cBhvr>
                                        <p:cTn dur="1" fill="hold">
                                          <p:stCondLst>
                                            <p:cond delay="0"/>
                                          </p:stCondLst>
                                        </p:cTn>
                                        <p:tgtEl>
                                          <p:spTgt spid="1568"/>
                                        </p:tgtEl>
                                        <p:attrNameLst>
                                          <p:attrName>style.visibility</p:attrName>
                                        </p:attrNameLst>
                                      </p:cBhvr>
                                      <p:to>
                                        <p:strVal val="visible"/>
                                      </p:to>
                                    </p:set>
                                    <p:animEffect filter="fade" transition="in">
                                      <p:cBhvr>
                                        <p:cTn dur="1000"/>
                                        <p:tgtEl>
                                          <p:spTgt spid="1568"/>
                                        </p:tgtEl>
                                      </p:cBhvr>
                                    </p:animEffect>
                                  </p:childTnLst>
                                </p:cTn>
                              </p:par>
                              <p:par>
                                <p:cTn fill="hold" nodeType="withEffect" presetClass="entr" presetID="10" presetSubtype="0">
                                  <p:stCondLst>
                                    <p:cond delay="0"/>
                                  </p:stCondLst>
                                  <p:childTnLst>
                                    <p:set>
                                      <p:cBhvr>
                                        <p:cTn dur="1" fill="hold">
                                          <p:stCondLst>
                                            <p:cond delay="0"/>
                                          </p:stCondLst>
                                        </p:cTn>
                                        <p:tgtEl>
                                          <p:spTgt spid="1569"/>
                                        </p:tgtEl>
                                        <p:attrNameLst>
                                          <p:attrName>style.visibility</p:attrName>
                                        </p:attrNameLst>
                                      </p:cBhvr>
                                      <p:to>
                                        <p:strVal val="visible"/>
                                      </p:to>
                                    </p:set>
                                    <p:animEffect filter="fade" transition="in">
                                      <p:cBhvr>
                                        <p:cTn dur="1000"/>
                                        <p:tgtEl>
                                          <p:spTgt spid="1569"/>
                                        </p:tgtEl>
                                      </p:cBhvr>
                                    </p:animEffect>
                                  </p:childTnLst>
                                </p:cTn>
                              </p:par>
                              <p:par>
                                <p:cTn fill="hold" nodeType="withEffect" presetClass="entr" presetID="10" presetSubtype="0">
                                  <p:stCondLst>
                                    <p:cond delay="0"/>
                                  </p:stCondLst>
                                  <p:childTnLst>
                                    <p:set>
                                      <p:cBhvr>
                                        <p:cTn dur="1" fill="hold">
                                          <p:stCondLst>
                                            <p:cond delay="0"/>
                                          </p:stCondLst>
                                        </p:cTn>
                                        <p:tgtEl>
                                          <p:spTgt spid="1570"/>
                                        </p:tgtEl>
                                        <p:attrNameLst>
                                          <p:attrName>style.visibility</p:attrName>
                                        </p:attrNameLst>
                                      </p:cBhvr>
                                      <p:to>
                                        <p:strVal val="visible"/>
                                      </p:to>
                                    </p:set>
                                    <p:animEffect filter="fade" transition="in">
                                      <p:cBhvr>
                                        <p:cTn dur="1000"/>
                                        <p:tgtEl>
                                          <p:spTgt spid="1570"/>
                                        </p:tgtEl>
                                      </p:cBhvr>
                                    </p:animEffect>
                                  </p:childTnLst>
                                </p:cTn>
                              </p:par>
                              <p:par>
                                <p:cTn fill="hold" nodeType="withEffect" presetClass="entr" presetID="10" presetSubtype="0">
                                  <p:stCondLst>
                                    <p:cond delay="0"/>
                                  </p:stCondLst>
                                  <p:childTnLst>
                                    <p:set>
                                      <p:cBhvr>
                                        <p:cTn dur="1" fill="hold">
                                          <p:stCondLst>
                                            <p:cond delay="0"/>
                                          </p:stCondLst>
                                        </p:cTn>
                                        <p:tgtEl>
                                          <p:spTgt spid="1571"/>
                                        </p:tgtEl>
                                        <p:attrNameLst>
                                          <p:attrName>style.visibility</p:attrName>
                                        </p:attrNameLst>
                                      </p:cBhvr>
                                      <p:to>
                                        <p:strVal val="visible"/>
                                      </p:to>
                                    </p:set>
                                    <p:animEffect filter="fade" transition="in">
                                      <p:cBhvr>
                                        <p:cTn dur="1000"/>
                                        <p:tgtEl>
                                          <p:spTgt spid="1571"/>
                                        </p:tgtEl>
                                      </p:cBhvr>
                                    </p:animEffect>
                                  </p:childTnLst>
                                </p:cTn>
                              </p:par>
                              <p:par>
                                <p:cTn fill="hold" nodeType="withEffect" presetClass="entr" presetID="10" presetSubtype="0">
                                  <p:stCondLst>
                                    <p:cond delay="0"/>
                                  </p:stCondLst>
                                  <p:childTnLst>
                                    <p:set>
                                      <p:cBhvr>
                                        <p:cTn dur="1" fill="hold">
                                          <p:stCondLst>
                                            <p:cond delay="0"/>
                                          </p:stCondLst>
                                        </p:cTn>
                                        <p:tgtEl>
                                          <p:spTgt spid="1572"/>
                                        </p:tgtEl>
                                        <p:attrNameLst>
                                          <p:attrName>style.visibility</p:attrName>
                                        </p:attrNameLst>
                                      </p:cBhvr>
                                      <p:to>
                                        <p:strVal val="visible"/>
                                      </p:to>
                                    </p:set>
                                    <p:animEffect filter="fade" transition="in">
                                      <p:cBhvr>
                                        <p:cTn dur="1000"/>
                                        <p:tgtEl>
                                          <p:spTgt spid="1572"/>
                                        </p:tgtEl>
                                      </p:cBhvr>
                                    </p:animEffect>
                                  </p:childTnLst>
                                </p:cTn>
                              </p:par>
                              <p:par>
                                <p:cTn fill="hold" nodeType="withEffect" presetClass="entr" presetID="10" presetSubtype="0">
                                  <p:stCondLst>
                                    <p:cond delay="0"/>
                                  </p:stCondLst>
                                  <p:childTnLst>
                                    <p:set>
                                      <p:cBhvr>
                                        <p:cTn dur="1" fill="hold">
                                          <p:stCondLst>
                                            <p:cond delay="0"/>
                                          </p:stCondLst>
                                        </p:cTn>
                                        <p:tgtEl>
                                          <p:spTgt spid="1573"/>
                                        </p:tgtEl>
                                        <p:attrNameLst>
                                          <p:attrName>style.visibility</p:attrName>
                                        </p:attrNameLst>
                                      </p:cBhvr>
                                      <p:to>
                                        <p:strVal val="visible"/>
                                      </p:to>
                                    </p:set>
                                    <p:animEffect filter="fade" transition="in">
                                      <p:cBhvr>
                                        <p:cTn dur="1000"/>
                                        <p:tgtEl>
                                          <p:spTgt spid="1573"/>
                                        </p:tgtEl>
                                      </p:cBhvr>
                                    </p:animEffect>
                                  </p:childTnLst>
                                </p:cTn>
                              </p:par>
                              <p:par>
                                <p:cTn fill="hold" nodeType="withEffect" presetClass="entr" presetID="10" presetSubtype="0">
                                  <p:stCondLst>
                                    <p:cond delay="0"/>
                                  </p:stCondLst>
                                  <p:childTnLst>
                                    <p:set>
                                      <p:cBhvr>
                                        <p:cTn dur="1" fill="hold">
                                          <p:stCondLst>
                                            <p:cond delay="0"/>
                                          </p:stCondLst>
                                        </p:cTn>
                                        <p:tgtEl>
                                          <p:spTgt spid="1574"/>
                                        </p:tgtEl>
                                        <p:attrNameLst>
                                          <p:attrName>style.visibility</p:attrName>
                                        </p:attrNameLst>
                                      </p:cBhvr>
                                      <p:to>
                                        <p:strVal val="visible"/>
                                      </p:to>
                                    </p:set>
                                    <p:animEffect filter="fade" transition="in">
                                      <p:cBhvr>
                                        <p:cTn dur="1000"/>
                                        <p:tgtEl>
                                          <p:spTgt spid="1574"/>
                                        </p:tgtEl>
                                      </p:cBhvr>
                                    </p:animEffect>
                                  </p:childTnLst>
                                </p:cTn>
                              </p:par>
                              <p:par>
                                <p:cTn fill="hold" nodeType="withEffect" presetClass="entr" presetID="10" presetSubtype="0">
                                  <p:stCondLst>
                                    <p:cond delay="0"/>
                                  </p:stCondLst>
                                  <p:childTnLst>
                                    <p:set>
                                      <p:cBhvr>
                                        <p:cTn dur="1" fill="hold">
                                          <p:stCondLst>
                                            <p:cond delay="0"/>
                                          </p:stCondLst>
                                        </p:cTn>
                                        <p:tgtEl>
                                          <p:spTgt spid="1582"/>
                                        </p:tgtEl>
                                        <p:attrNameLst>
                                          <p:attrName>style.visibility</p:attrName>
                                        </p:attrNameLst>
                                      </p:cBhvr>
                                      <p:to>
                                        <p:strVal val="visible"/>
                                      </p:to>
                                    </p:set>
                                    <p:animEffect filter="fade" transition="in">
                                      <p:cBhvr>
                                        <p:cTn dur="1000"/>
                                        <p:tgtEl>
                                          <p:spTgt spid="1582"/>
                                        </p:tgtEl>
                                      </p:cBhvr>
                                    </p:animEffect>
                                  </p:childTnLst>
                                </p:cTn>
                              </p:par>
                              <p:par>
                                <p:cTn fill="hold" nodeType="withEffect" presetClass="entr" presetID="10" presetSubtype="0">
                                  <p:stCondLst>
                                    <p:cond delay="0"/>
                                  </p:stCondLst>
                                  <p:childTnLst>
                                    <p:set>
                                      <p:cBhvr>
                                        <p:cTn dur="1" fill="hold">
                                          <p:stCondLst>
                                            <p:cond delay="0"/>
                                          </p:stCondLst>
                                        </p:cTn>
                                        <p:tgtEl>
                                          <p:spTgt spid="1583"/>
                                        </p:tgtEl>
                                        <p:attrNameLst>
                                          <p:attrName>style.visibility</p:attrName>
                                        </p:attrNameLst>
                                      </p:cBhvr>
                                      <p:to>
                                        <p:strVal val="visible"/>
                                      </p:to>
                                    </p:set>
                                    <p:animEffect filter="fade" transition="in">
                                      <p:cBhvr>
                                        <p:cTn dur="1000"/>
                                        <p:tgtEl>
                                          <p:spTgt spid="1583"/>
                                        </p:tgtEl>
                                      </p:cBhvr>
                                    </p:animEffect>
                                  </p:childTnLst>
                                </p:cTn>
                              </p:par>
                              <p:par>
                                <p:cTn fill="hold" nodeType="withEffect" presetClass="entr" presetID="10" presetSubtype="0">
                                  <p:stCondLst>
                                    <p:cond delay="0"/>
                                  </p:stCondLst>
                                  <p:childTnLst>
                                    <p:set>
                                      <p:cBhvr>
                                        <p:cTn dur="1" fill="hold">
                                          <p:stCondLst>
                                            <p:cond delay="0"/>
                                          </p:stCondLst>
                                        </p:cTn>
                                        <p:tgtEl>
                                          <p:spTgt spid="1584"/>
                                        </p:tgtEl>
                                        <p:attrNameLst>
                                          <p:attrName>style.visibility</p:attrName>
                                        </p:attrNameLst>
                                      </p:cBhvr>
                                      <p:to>
                                        <p:strVal val="visible"/>
                                      </p:to>
                                    </p:set>
                                    <p:animEffect filter="fade" transition="in">
                                      <p:cBhvr>
                                        <p:cTn dur="1000"/>
                                        <p:tgtEl>
                                          <p:spTgt spid="1584"/>
                                        </p:tgtEl>
                                      </p:cBhvr>
                                    </p:animEffect>
                                  </p:childTnLst>
                                </p:cTn>
                              </p:par>
                              <p:par>
                                <p:cTn fill="hold" nodeType="withEffect" presetClass="entr" presetID="10" presetSubtype="0">
                                  <p:stCondLst>
                                    <p:cond delay="0"/>
                                  </p:stCondLst>
                                  <p:childTnLst>
                                    <p:set>
                                      <p:cBhvr>
                                        <p:cTn dur="1" fill="hold">
                                          <p:stCondLst>
                                            <p:cond delay="0"/>
                                          </p:stCondLst>
                                        </p:cTn>
                                        <p:tgtEl>
                                          <p:spTgt spid="1585"/>
                                        </p:tgtEl>
                                        <p:attrNameLst>
                                          <p:attrName>style.visibility</p:attrName>
                                        </p:attrNameLst>
                                      </p:cBhvr>
                                      <p:to>
                                        <p:strVal val="visible"/>
                                      </p:to>
                                    </p:set>
                                    <p:animEffect filter="fade" transition="in">
                                      <p:cBhvr>
                                        <p:cTn dur="1000"/>
                                        <p:tgtEl>
                                          <p:spTgt spid="1585"/>
                                        </p:tgtEl>
                                      </p:cBhvr>
                                    </p:animEffect>
                                  </p:childTnLst>
                                </p:cTn>
                              </p:par>
                              <p:par>
                                <p:cTn fill="hold" nodeType="withEffect" presetClass="entr" presetID="10" presetSubtype="0">
                                  <p:stCondLst>
                                    <p:cond delay="0"/>
                                  </p:stCondLst>
                                  <p:childTnLst>
                                    <p:set>
                                      <p:cBhvr>
                                        <p:cTn dur="1" fill="hold">
                                          <p:stCondLst>
                                            <p:cond delay="0"/>
                                          </p:stCondLst>
                                        </p:cTn>
                                        <p:tgtEl>
                                          <p:spTgt spid="1587"/>
                                        </p:tgtEl>
                                        <p:attrNameLst>
                                          <p:attrName>style.visibility</p:attrName>
                                        </p:attrNameLst>
                                      </p:cBhvr>
                                      <p:to>
                                        <p:strVal val="visible"/>
                                      </p:to>
                                    </p:set>
                                    <p:animEffect filter="fade" transition="in">
                                      <p:cBhvr>
                                        <p:cTn dur="1000"/>
                                        <p:tgtEl>
                                          <p:spTgt spid="1587"/>
                                        </p:tgtEl>
                                      </p:cBhvr>
                                    </p:animEffect>
                                  </p:childTnLst>
                                </p:cTn>
                              </p:par>
                              <p:par>
                                <p:cTn fill="hold" nodeType="withEffect" presetClass="entr" presetID="10" presetSubtype="0">
                                  <p:stCondLst>
                                    <p:cond delay="0"/>
                                  </p:stCondLst>
                                  <p:childTnLst>
                                    <p:set>
                                      <p:cBhvr>
                                        <p:cTn dur="1" fill="hold">
                                          <p:stCondLst>
                                            <p:cond delay="0"/>
                                          </p:stCondLst>
                                        </p:cTn>
                                        <p:tgtEl>
                                          <p:spTgt spid="1588"/>
                                        </p:tgtEl>
                                        <p:attrNameLst>
                                          <p:attrName>style.visibility</p:attrName>
                                        </p:attrNameLst>
                                      </p:cBhvr>
                                      <p:to>
                                        <p:strVal val="visible"/>
                                      </p:to>
                                    </p:set>
                                    <p:animEffect filter="fade" transition="in">
                                      <p:cBhvr>
                                        <p:cTn dur="1000"/>
                                        <p:tgtEl>
                                          <p:spTgt spid="1588"/>
                                        </p:tgtEl>
                                      </p:cBhvr>
                                    </p:animEffect>
                                  </p:childTnLst>
                                </p:cTn>
                              </p:par>
                              <p:par>
                                <p:cTn fill="hold" nodeType="withEffect" presetClass="entr" presetID="10" presetSubtype="0">
                                  <p:stCondLst>
                                    <p:cond delay="0"/>
                                  </p:stCondLst>
                                  <p:childTnLst>
                                    <p:set>
                                      <p:cBhvr>
                                        <p:cTn dur="1" fill="hold">
                                          <p:stCondLst>
                                            <p:cond delay="0"/>
                                          </p:stCondLst>
                                        </p:cTn>
                                        <p:tgtEl>
                                          <p:spTgt spid="1589"/>
                                        </p:tgtEl>
                                        <p:attrNameLst>
                                          <p:attrName>style.visibility</p:attrName>
                                        </p:attrNameLst>
                                      </p:cBhvr>
                                      <p:to>
                                        <p:strVal val="visible"/>
                                      </p:to>
                                    </p:set>
                                    <p:animEffect filter="fade" transition="in">
                                      <p:cBhvr>
                                        <p:cTn dur="1000"/>
                                        <p:tgtEl>
                                          <p:spTgt spid="1589"/>
                                        </p:tgtEl>
                                      </p:cBhvr>
                                    </p:animEffect>
                                  </p:childTnLst>
                                </p:cTn>
                              </p:par>
                              <p:par>
                                <p:cTn fill="hold" nodeType="withEffect" presetClass="entr" presetID="10" presetSubtype="0">
                                  <p:stCondLst>
                                    <p:cond delay="0"/>
                                  </p:stCondLst>
                                  <p:childTnLst>
                                    <p:set>
                                      <p:cBhvr>
                                        <p:cTn dur="1" fill="hold">
                                          <p:stCondLst>
                                            <p:cond delay="0"/>
                                          </p:stCondLst>
                                        </p:cTn>
                                        <p:tgtEl>
                                          <p:spTgt spid="1590"/>
                                        </p:tgtEl>
                                        <p:attrNameLst>
                                          <p:attrName>style.visibility</p:attrName>
                                        </p:attrNameLst>
                                      </p:cBhvr>
                                      <p:to>
                                        <p:strVal val="visible"/>
                                      </p:to>
                                    </p:set>
                                    <p:animEffect filter="fade" transition="in">
                                      <p:cBhvr>
                                        <p:cTn dur="1000"/>
                                        <p:tgtEl>
                                          <p:spTgt spid="1590"/>
                                        </p:tgtEl>
                                      </p:cBhvr>
                                    </p:animEffect>
                                  </p:childTnLst>
                                </p:cTn>
                              </p:par>
                              <p:par>
                                <p:cTn fill="hold" nodeType="withEffect" presetClass="entr" presetID="10" presetSubtype="0">
                                  <p:stCondLst>
                                    <p:cond delay="0"/>
                                  </p:stCondLst>
                                  <p:childTnLst>
                                    <p:set>
                                      <p:cBhvr>
                                        <p:cTn dur="1" fill="hold">
                                          <p:stCondLst>
                                            <p:cond delay="0"/>
                                          </p:stCondLst>
                                        </p:cTn>
                                        <p:tgtEl>
                                          <p:spTgt spid="1592"/>
                                        </p:tgtEl>
                                        <p:attrNameLst>
                                          <p:attrName>style.visibility</p:attrName>
                                        </p:attrNameLst>
                                      </p:cBhvr>
                                      <p:to>
                                        <p:strVal val="visible"/>
                                      </p:to>
                                    </p:set>
                                    <p:animEffect filter="fade" transition="in">
                                      <p:cBhvr>
                                        <p:cTn dur="1000"/>
                                        <p:tgtEl>
                                          <p:spTgt spid="1592"/>
                                        </p:tgtEl>
                                      </p:cBhvr>
                                    </p:animEffect>
                                  </p:childTnLst>
                                </p:cTn>
                              </p:par>
                              <p:par>
                                <p:cTn fill="hold" nodeType="withEffect" presetClass="entr" presetID="10" presetSubtype="0">
                                  <p:stCondLst>
                                    <p:cond delay="0"/>
                                  </p:stCondLst>
                                  <p:childTnLst>
                                    <p:set>
                                      <p:cBhvr>
                                        <p:cTn dur="1" fill="hold">
                                          <p:stCondLst>
                                            <p:cond delay="0"/>
                                          </p:stCondLst>
                                        </p:cTn>
                                        <p:tgtEl>
                                          <p:spTgt spid="1593"/>
                                        </p:tgtEl>
                                        <p:attrNameLst>
                                          <p:attrName>style.visibility</p:attrName>
                                        </p:attrNameLst>
                                      </p:cBhvr>
                                      <p:to>
                                        <p:strVal val="visible"/>
                                      </p:to>
                                    </p:set>
                                    <p:animEffect filter="fade" transition="in">
                                      <p:cBhvr>
                                        <p:cTn dur="1000"/>
                                        <p:tgtEl>
                                          <p:spTgt spid="1593"/>
                                        </p:tgtEl>
                                      </p:cBhvr>
                                    </p:animEffect>
                                  </p:childTnLst>
                                </p:cTn>
                              </p:par>
                              <p:par>
                                <p:cTn fill="hold" nodeType="withEffect" presetClass="entr" presetID="10" presetSubtype="0">
                                  <p:stCondLst>
                                    <p:cond delay="0"/>
                                  </p:stCondLst>
                                  <p:childTnLst>
                                    <p:set>
                                      <p:cBhvr>
                                        <p:cTn dur="1" fill="hold">
                                          <p:stCondLst>
                                            <p:cond delay="0"/>
                                          </p:stCondLst>
                                        </p:cTn>
                                        <p:tgtEl>
                                          <p:spTgt spid="1594"/>
                                        </p:tgtEl>
                                        <p:attrNameLst>
                                          <p:attrName>style.visibility</p:attrName>
                                        </p:attrNameLst>
                                      </p:cBhvr>
                                      <p:to>
                                        <p:strVal val="visible"/>
                                      </p:to>
                                    </p:set>
                                    <p:animEffect filter="fade" transition="in">
                                      <p:cBhvr>
                                        <p:cTn dur="1000"/>
                                        <p:tgtEl>
                                          <p:spTgt spid="1594"/>
                                        </p:tgtEl>
                                      </p:cBhvr>
                                    </p:animEffect>
                                  </p:childTnLst>
                                </p:cTn>
                              </p:par>
                              <p:par>
                                <p:cTn fill="hold" nodeType="withEffect" presetClass="entr" presetID="10" presetSubtype="0">
                                  <p:stCondLst>
                                    <p:cond delay="0"/>
                                  </p:stCondLst>
                                  <p:childTnLst>
                                    <p:set>
                                      <p:cBhvr>
                                        <p:cTn dur="1" fill="hold">
                                          <p:stCondLst>
                                            <p:cond delay="0"/>
                                          </p:stCondLst>
                                        </p:cTn>
                                        <p:tgtEl>
                                          <p:spTgt spid="1600"/>
                                        </p:tgtEl>
                                        <p:attrNameLst>
                                          <p:attrName>style.visibility</p:attrName>
                                        </p:attrNameLst>
                                      </p:cBhvr>
                                      <p:to>
                                        <p:strVal val="visible"/>
                                      </p:to>
                                    </p:set>
                                    <p:animEffect filter="fade" transition="in">
                                      <p:cBhvr>
                                        <p:cTn dur="1000"/>
                                        <p:tgtEl>
                                          <p:spTgt spid="1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8"/>
                                        </p:tgtEl>
                                        <p:attrNameLst>
                                          <p:attrName>style.visibility</p:attrName>
                                        </p:attrNameLst>
                                      </p:cBhvr>
                                      <p:to>
                                        <p:strVal val="visible"/>
                                      </p:to>
                                    </p:set>
                                    <p:animEffect filter="fade" transition="in">
                                      <p:cBhvr>
                                        <p:cTn dur="1000"/>
                                        <p:tgtEl>
                                          <p:spTgt spid="1598"/>
                                        </p:tgtEl>
                                      </p:cBhvr>
                                    </p:animEffect>
                                  </p:childTnLst>
                                </p:cTn>
                              </p:par>
                              <p:par>
                                <p:cTn fill="hold" nodeType="withEffect" presetClass="entr" presetID="10" presetSubtype="0">
                                  <p:stCondLst>
                                    <p:cond delay="0"/>
                                  </p:stCondLst>
                                  <p:childTnLst>
                                    <p:set>
                                      <p:cBhvr>
                                        <p:cTn dur="1" fill="hold">
                                          <p:stCondLst>
                                            <p:cond delay="0"/>
                                          </p:stCondLst>
                                        </p:cTn>
                                        <p:tgtEl>
                                          <p:spTgt spid="1599"/>
                                        </p:tgtEl>
                                        <p:attrNameLst>
                                          <p:attrName>style.visibility</p:attrName>
                                        </p:attrNameLst>
                                      </p:cBhvr>
                                      <p:to>
                                        <p:strVal val="visible"/>
                                      </p:to>
                                    </p:set>
                                    <p:animEffect filter="fade" transition="in">
                                      <p:cBhvr>
                                        <p:cTn dur="1000"/>
                                        <p:tgtEl>
                                          <p:spTgt spid="15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5"/>
                                        </p:tgtEl>
                                        <p:attrNameLst>
                                          <p:attrName>style.visibility</p:attrName>
                                        </p:attrNameLst>
                                      </p:cBhvr>
                                      <p:to>
                                        <p:strVal val="visible"/>
                                      </p:to>
                                    </p:set>
                                    <p:animEffect filter="fade" transition="in">
                                      <p:cBhvr>
                                        <p:cTn dur="1000"/>
                                        <p:tgtEl>
                                          <p:spTgt spid="15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5"/>
                                        </p:tgtEl>
                                        <p:attrNameLst>
                                          <p:attrName>style.visibility</p:attrName>
                                        </p:attrNameLst>
                                      </p:cBhvr>
                                      <p:to>
                                        <p:strVal val="visible"/>
                                      </p:to>
                                    </p:set>
                                    <p:animEffect filter="fade" transition="in">
                                      <p:cBhvr>
                                        <p:cTn dur="1000"/>
                                        <p:tgtEl>
                                          <p:spTgt spid="15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6"/>
                                        </p:tgtEl>
                                        <p:attrNameLst>
                                          <p:attrName>style.visibility</p:attrName>
                                        </p:attrNameLst>
                                      </p:cBhvr>
                                      <p:to>
                                        <p:strVal val="visible"/>
                                      </p:to>
                                    </p:set>
                                    <p:animEffect filter="fade" transition="in">
                                      <p:cBhvr>
                                        <p:cTn dur="1000"/>
                                        <p:tgtEl>
                                          <p:spTgt spid="1556"/>
                                        </p:tgtEl>
                                      </p:cBhvr>
                                    </p:animEffect>
                                  </p:childTnLst>
                                </p:cTn>
                              </p:par>
                              <p:par>
                                <p:cTn fill="hold" nodeType="withEffect" presetClass="entr" presetID="10" presetSubtype="0">
                                  <p:stCondLst>
                                    <p:cond delay="0"/>
                                  </p:stCondLst>
                                  <p:childTnLst>
                                    <p:set>
                                      <p:cBhvr>
                                        <p:cTn dur="1" fill="hold">
                                          <p:stCondLst>
                                            <p:cond delay="0"/>
                                          </p:stCondLst>
                                        </p:cTn>
                                        <p:tgtEl>
                                          <p:spTgt spid="1557"/>
                                        </p:tgtEl>
                                        <p:attrNameLst>
                                          <p:attrName>style.visibility</p:attrName>
                                        </p:attrNameLst>
                                      </p:cBhvr>
                                      <p:to>
                                        <p:strVal val="visible"/>
                                      </p:to>
                                    </p:set>
                                    <p:animEffect filter="fade" transition="in">
                                      <p:cBhvr>
                                        <p:cTn dur="1000"/>
                                        <p:tgtEl>
                                          <p:spTgt spid="1557"/>
                                        </p:tgtEl>
                                      </p:cBhvr>
                                    </p:animEffect>
                                  </p:childTnLst>
                                </p:cTn>
                              </p:par>
                              <p:par>
                                <p:cTn fill="hold" nodeType="withEffect" presetClass="entr" presetID="10" presetSubtype="0">
                                  <p:stCondLst>
                                    <p:cond delay="0"/>
                                  </p:stCondLst>
                                  <p:childTnLst>
                                    <p:set>
                                      <p:cBhvr>
                                        <p:cTn dur="1" fill="hold">
                                          <p:stCondLst>
                                            <p:cond delay="0"/>
                                          </p:stCondLst>
                                        </p:cTn>
                                        <p:tgtEl>
                                          <p:spTgt spid="1558"/>
                                        </p:tgtEl>
                                        <p:attrNameLst>
                                          <p:attrName>style.visibility</p:attrName>
                                        </p:attrNameLst>
                                      </p:cBhvr>
                                      <p:to>
                                        <p:strVal val="visible"/>
                                      </p:to>
                                    </p:set>
                                    <p:animEffect filter="fade" transition="in">
                                      <p:cBhvr>
                                        <p:cTn dur="1000"/>
                                        <p:tgtEl>
                                          <p:spTgt spid="1558"/>
                                        </p:tgtEl>
                                      </p:cBhvr>
                                    </p:animEffect>
                                  </p:childTnLst>
                                </p:cTn>
                              </p:par>
                              <p:par>
                                <p:cTn fill="hold" nodeType="withEffect" presetClass="entr" presetID="10" presetSubtype="0">
                                  <p:stCondLst>
                                    <p:cond delay="0"/>
                                  </p:stCondLst>
                                  <p:childTnLst>
                                    <p:set>
                                      <p:cBhvr>
                                        <p:cTn dur="1" fill="hold">
                                          <p:stCondLst>
                                            <p:cond delay="0"/>
                                          </p:stCondLst>
                                        </p:cTn>
                                        <p:tgtEl>
                                          <p:spTgt spid="1559"/>
                                        </p:tgtEl>
                                        <p:attrNameLst>
                                          <p:attrName>style.visibility</p:attrName>
                                        </p:attrNameLst>
                                      </p:cBhvr>
                                      <p:to>
                                        <p:strVal val="visible"/>
                                      </p:to>
                                    </p:set>
                                    <p:animEffect filter="fade" transition="in">
                                      <p:cBhvr>
                                        <p:cTn dur="1000"/>
                                        <p:tgtEl>
                                          <p:spTgt spid="1559"/>
                                        </p:tgtEl>
                                      </p:cBhvr>
                                    </p:animEffect>
                                  </p:childTnLst>
                                </p:cTn>
                              </p:par>
                              <p:par>
                                <p:cTn fill="hold" nodeType="withEffect" presetClass="entr" presetID="10" presetSubtype="0">
                                  <p:stCondLst>
                                    <p:cond delay="0"/>
                                  </p:stCondLst>
                                  <p:childTnLst>
                                    <p:set>
                                      <p:cBhvr>
                                        <p:cTn dur="1" fill="hold">
                                          <p:stCondLst>
                                            <p:cond delay="0"/>
                                          </p:stCondLst>
                                        </p:cTn>
                                        <p:tgtEl>
                                          <p:spTgt spid="1560"/>
                                        </p:tgtEl>
                                        <p:attrNameLst>
                                          <p:attrName>style.visibility</p:attrName>
                                        </p:attrNameLst>
                                      </p:cBhvr>
                                      <p:to>
                                        <p:strVal val="visible"/>
                                      </p:to>
                                    </p:set>
                                    <p:animEffect filter="fade" transition="in">
                                      <p:cBhvr>
                                        <p:cTn dur="1000"/>
                                        <p:tgtEl>
                                          <p:spTgt spid="1560"/>
                                        </p:tgtEl>
                                      </p:cBhvr>
                                    </p:animEffect>
                                  </p:childTnLst>
                                </p:cTn>
                              </p:par>
                              <p:par>
                                <p:cTn fill="hold" nodeType="withEffect" presetClass="entr" presetID="10" presetSubtype="0">
                                  <p:stCondLst>
                                    <p:cond delay="0"/>
                                  </p:stCondLst>
                                  <p:childTnLst>
                                    <p:set>
                                      <p:cBhvr>
                                        <p:cTn dur="1" fill="hold">
                                          <p:stCondLst>
                                            <p:cond delay="0"/>
                                          </p:stCondLst>
                                        </p:cTn>
                                        <p:tgtEl>
                                          <p:spTgt spid="1561"/>
                                        </p:tgtEl>
                                        <p:attrNameLst>
                                          <p:attrName>style.visibility</p:attrName>
                                        </p:attrNameLst>
                                      </p:cBhvr>
                                      <p:to>
                                        <p:strVal val="visible"/>
                                      </p:to>
                                    </p:set>
                                    <p:animEffect filter="fade" transition="in">
                                      <p:cBhvr>
                                        <p:cTn dur="1000"/>
                                        <p:tgtEl>
                                          <p:spTgt spid="1561"/>
                                        </p:tgtEl>
                                      </p:cBhvr>
                                    </p:animEffect>
                                  </p:childTnLst>
                                </p:cTn>
                              </p:par>
                              <p:par>
                                <p:cTn fill="hold" nodeType="withEffect" presetClass="entr" presetID="10" presetSubtype="0">
                                  <p:stCondLst>
                                    <p:cond delay="0"/>
                                  </p:stCondLst>
                                  <p:childTnLst>
                                    <p:set>
                                      <p:cBhvr>
                                        <p:cTn dur="1" fill="hold">
                                          <p:stCondLst>
                                            <p:cond delay="0"/>
                                          </p:stCondLst>
                                        </p:cTn>
                                        <p:tgtEl>
                                          <p:spTgt spid="1562"/>
                                        </p:tgtEl>
                                        <p:attrNameLst>
                                          <p:attrName>style.visibility</p:attrName>
                                        </p:attrNameLst>
                                      </p:cBhvr>
                                      <p:to>
                                        <p:strVal val="visible"/>
                                      </p:to>
                                    </p:set>
                                    <p:animEffect filter="fade" transition="in">
                                      <p:cBhvr>
                                        <p:cTn dur="1000"/>
                                        <p:tgtEl>
                                          <p:spTgt spid="1562"/>
                                        </p:tgtEl>
                                      </p:cBhvr>
                                    </p:animEffect>
                                  </p:childTnLst>
                                </p:cTn>
                              </p:par>
                              <p:par>
                                <p:cTn fill="hold" nodeType="withEffect" presetClass="entr" presetID="10" presetSubtype="0">
                                  <p:stCondLst>
                                    <p:cond delay="0"/>
                                  </p:stCondLst>
                                  <p:childTnLst>
                                    <p:set>
                                      <p:cBhvr>
                                        <p:cTn dur="1" fill="hold">
                                          <p:stCondLst>
                                            <p:cond delay="0"/>
                                          </p:stCondLst>
                                        </p:cTn>
                                        <p:tgtEl>
                                          <p:spTgt spid="1563"/>
                                        </p:tgtEl>
                                        <p:attrNameLst>
                                          <p:attrName>style.visibility</p:attrName>
                                        </p:attrNameLst>
                                      </p:cBhvr>
                                      <p:to>
                                        <p:strVal val="visible"/>
                                      </p:to>
                                    </p:set>
                                    <p:animEffect filter="fade" transition="in">
                                      <p:cBhvr>
                                        <p:cTn dur="1000"/>
                                        <p:tgtEl>
                                          <p:spTgt spid="1563"/>
                                        </p:tgtEl>
                                      </p:cBhvr>
                                    </p:animEffect>
                                  </p:childTnLst>
                                </p:cTn>
                              </p:par>
                              <p:par>
                                <p:cTn fill="hold" nodeType="withEffect" presetClass="entr" presetID="10" presetSubtype="0">
                                  <p:stCondLst>
                                    <p:cond delay="0"/>
                                  </p:stCondLst>
                                  <p:childTnLst>
                                    <p:set>
                                      <p:cBhvr>
                                        <p:cTn dur="1" fill="hold">
                                          <p:stCondLst>
                                            <p:cond delay="0"/>
                                          </p:stCondLst>
                                        </p:cTn>
                                        <p:tgtEl>
                                          <p:spTgt spid="1586"/>
                                        </p:tgtEl>
                                        <p:attrNameLst>
                                          <p:attrName>style.visibility</p:attrName>
                                        </p:attrNameLst>
                                      </p:cBhvr>
                                      <p:to>
                                        <p:strVal val="visible"/>
                                      </p:to>
                                    </p:set>
                                    <p:animEffect filter="fade" transition="in">
                                      <p:cBhvr>
                                        <p:cTn dur="1000"/>
                                        <p:tgtEl>
                                          <p:spTgt spid="1586"/>
                                        </p:tgtEl>
                                      </p:cBhvr>
                                    </p:animEffect>
                                  </p:childTnLst>
                                </p:cTn>
                              </p:par>
                              <p:par>
                                <p:cTn fill="hold" nodeType="withEffect" presetClass="entr" presetID="10" presetSubtype="0">
                                  <p:stCondLst>
                                    <p:cond delay="0"/>
                                  </p:stCondLst>
                                  <p:childTnLst>
                                    <p:set>
                                      <p:cBhvr>
                                        <p:cTn dur="1" fill="hold">
                                          <p:stCondLst>
                                            <p:cond delay="0"/>
                                          </p:stCondLst>
                                        </p:cTn>
                                        <p:tgtEl>
                                          <p:spTgt spid="1591"/>
                                        </p:tgtEl>
                                        <p:attrNameLst>
                                          <p:attrName>style.visibility</p:attrName>
                                        </p:attrNameLst>
                                      </p:cBhvr>
                                      <p:to>
                                        <p:strVal val="visible"/>
                                      </p:to>
                                    </p:set>
                                    <p:animEffect filter="fade" transition="in">
                                      <p:cBhvr>
                                        <p:cTn dur="1000"/>
                                        <p:tgtEl>
                                          <p:spTgt spid="1591"/>
                                        </p:tgtEl>
                                      </p:cBhvr>
                                    </p:animEffect>
                                  </p:childTnLst>
                                </p:cTn>
                              </p:par>
                              <p:par>
                                <p:cTn fill="hold" nodeType="withEffect" presetClass="entr" presetID="10" presetSubtype="0">
                                  <p:stCondLst>
                                    <p:cond delay="0"/>
                                  </p:stCondLst>
                                  <p:childTnLst>
                                    <p:set>
                                      <p:cBhvr>
                                        <p:cTn dur="1" fill="hold">
                                          <p:stCondLst>
                                            <p:cond delay="0"/>
                                          </p:stCondLst>
                                        </p:cTn>
                                        <p:tgtEl>
                                          <p:spTgt spid="1606"/>
                                        </p:tgtEl>
                                        <p:attrNameLst>
                                          <p:attrName>style.visibility</p:attrName>
                                        </p:attrNameLst>
                                      </p:cBhvr>
                                      <p:to>
                                        <p:strVal val="visible"/>
                                      </p:to>
                                    </p:set>
                                    <p:animEffect filter="fade" transition="in">
                                      <p:cBhvr>
                                        <p:cTn dur="1000"/>
                                        <p:tgtEl>
                                          <p:spTgt spid="1606"/>
                                        </p:tgtEl>
                                      </p:cBhvr>
                                    </p:animEffect>
                                  </p:childTnLst>
                                </p:cTn>
                              </p:par>
                              <p:par>
                                <p:cTn fill="hold" nodeType="withEffect" presetClass="entr" presetID="10" presetSubtype="0">
                                  <p:stCondLst>
                                    <p:cond delay="0"/>
                                  </p:stCondLst>
                                  <p:childTnLst>
                                    <p:set>
                                      <p:cBhvr>
                                        <p:cTn dur="1" fill="hold">
                                          <p:stCondLst>
                                            <p:cond delay="0"/>
                                          </p:stCondLst>
                                        </p:cTn>
                                        <p:tgtEl>
                                          <p:spTgt spid="1607"/>
                                        </p:tgtEl>
                                        <p:attrNameLst>
                                          <p:attrName>style.visibility</p:attrName>
                                        </p:attrNameLst>
                                      </p:cBhvr>
                                      <p:to>
                                        <p:strVal val="visible"/>
                                      </p:to>
                                    </p:set>
                                    <p:animEffect filter="fade" transition="in">
                                      <p:cBhvr>
                                        <p:cTn dur="1000"/>
                                        <p:tgtEl>
                                          <p:spTgt spid="1607"/>
                                        </p:tgtEl>
                                      </p:cBhvr>
                                    </p:animEffect>
                                  </p:childTnLst>
                                </p:cTn>
                              </p:par>
                              <p:par>
                                <p:cTn fill="hold" nodeType="withEffect" presetClass="entr" presetID="10" presetSubtype="0">
                                  <p:stCondLst>
                                    <p:cond delay="0"/>
                                  </p:stCondLst>
                                  <p:childTnLst>
                                    <p:set>
                                      <p:cBhvr>
                                        <p:cTn dur="1" fill="hold">
                                          <p:stCondLst>
                                            <p:cond delay="0"/>
                                          </p:stCondLst>
                                        </p:cTn>
                                        <p:tgtEl>
                                          <p:spTgt spid="1608"/>
                                        </p:tgtEl>
                                        <p:attrNameLst>
                                          <p:attrName>style.visibility</p:attrName>
                                        </p:attrNameLst>
                                      </p:cBhvr>
                                      <p:to>
                                        <p:strVal val="visible"/>
                                      </p:to>
                                    </p:set>
                                    <p:animEffect filter="fade" transition="in">
                                      <p:cBhvr>
                                        <p:cTn dur="1000"/>
                                        <p:tgtEl>
                                          <p:spTgt spid="16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2" name="Shape 1612"/>
        <p:cNvGrpSpPr/>
        <p:nvPr/>
      </p:nvGrpSpPr>
      <p:grpSpPr>
        <a:xfrm>
          <a:off x="0" y="0"/>
          <a:ext cx="0" cy="0"/>
          <a:chOff x="0" y="0"/>
          <a:chExt cx="0" cy="0"/>
        </a:xfrm>
      </p:grpSpPr>
      <p:pic>
        <p:nvPicPr>
          <p:cNvPr id="1613" name="Google Shape;1613;p258"/>
          <p:cNvPicPr preferRelativeResize="0"/>
          <p:nvPr/>
        </p:nvPicPr>
        <p:blipFill rotWithShape="1">
          <a:blip r:embed="rId3">
            <a:alphaModFix/>
          </a:blip>
          <a:srcRect b="357" l="0" r="0" t="347"/>
          <a:stretch/>
        </p:blipFill>
        <p:spPr>
          <a:xfrm>
            <a:off x="-4035" y="2813750"/>
            <a:ext cx="6262308" cy="2222550"/>
          </a:xfrm>
          <a:prstGeom prst="rect">
            <a:avLst/>
          </a:prstGeom>
          <a:noFill/>
          <a:ln>
            <a:noFill/>
          </a:ln>
        </p:spPr>
      </p:pic>
      <p:pic>
        <p:nvPicPr>
          <p:cNvPr id="1614" name="Google Shape;1614;p258"/>
          <p:cNvPicPr preferRelativeResize="0"/>
          <p:nvPr/>
        </p:nvPicPr>
        <p:blipFill>
          <a:blip r:embed="rId4">
            <a:alphaModFix/>
          </a:blip>
          <a:stretch>
            <a:fillRect/>
          </a:stretch>
        </p:blipFill>
        <p:spPr>
          <a:xfrm>
            <a:off x="6029675" y="994000"/>
            <a:ext cx="2249476" cy="3049551"/>
          </a:xfrm>
          <a:prstGeom prst="rect">
            <a:avLst/>
          </a:prstGeom>
          <a:noFill/>
          <a:ln>
            <a:noFill/>
          </a:ln>
        </p:spPr>
      </p:pic>
      <p:sp>
        <p:nvSpPr>
          <p:cNvPr id="1615" name="Google Shape;1615;p258"/>
          <p:cNvSpPr txBox="1"/>
          <p:nvPr/>
        </p:nvSpPr>
        <p:spPr>
          <a:xfrm>
            <a:off x="1341224" y="2433343"/>
            <a:ext cx="808800" cy="333900"/>
          </a:xfrm>
          <a:prstGeom prst="rect">
            <a:avLst/>
          </a:prstGeom>
          <a:solidFill>
            <a:srgbClr val="F790C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de" sz="900">
                <a:solidFill>
                  <a:schemeClr val="lt1"/>
                </a:solidFill>
                <a:latin typeface="Montserrat SemiBold"/>
                <a:ea typeface="Montserrat SemiBold"/>
                <a:cs typeface="Montserrat SemiBold"/>
                <a:sym typeface="Montserrat SemiBold"/>
              </a:rPr>
              <a:t>Elementar</a:t>
            </a:r>
            <a:endParaRPr sz="900">
              <a:solidFill>
                <a:schemeClr val="lt1"/>
              </a:solidFill>
              <a:latin typeface="Montserrat SemiBold"/>
              <a:ea typeface="Montserrat SemiBold"/>
              <a:cs typeface="Montserrat SemiBold"/>
              <a:sym typeface="Montserrat SemiBold"/>
            </a:endParaRPr>
          </a:p>
        </p:txBody>
      </p:sp>
      <p:sp>
        <p:nvSpPr>
          <p:cNvPr id="1616" name="Google Shape;1616;p258"/>
          <p:cNvSpPr txBox="1"/>
          <p:nvPr/>
        </p:nvSpPr>
        <p:spPr>
          <a:xfrm>
            <a:off x="2184775" y="1058775"/>
            <a:ext cx="808800" cy="1708500"/>
          </a:xfrm>
          <a:prstGeom prst="rect">
            <a:avLst/>
          </a:prstGeom>
          <a:solidFill>
            <a:srgbClr val="E3227F"/>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de" sz="900">
                <a:solidFill>
                  <a:schemeClr val="lt1"/>
                </a:solidFill>
                <a:latin typeface="Montserrat SemiBold"/>
                <a:ea typeface="Montserrat SemiBold"/>
                <a:cs typeface="Montserrat SemiBold"/>
                <a:sym typeface="Montserrat SemiBold"/>
              </a:rPr>
              <a:t>Schule</a:t>
            </a:r>
            <a:endParaRPr sz="900">
              <a:solidFill>
                <a:schemeClr val="lt1"/>
              </a:solidFill>
              <a:latin typeface="Montserrat SemiBold"/>
              <a:ea typeface="Montserrat SemiBold"/>
              <a:cs typeface="Montserrat SemiBold"/>
              <a:sym typeface="Montserrat SemiBold"/>
            </a:endParaRPr>
          </a:p>
        </p:txBody>
      </p:sp>
      <p:sp>
        <p:nvSpPr>
          <p:cNvPr id="1617" name="Google Shape;1617;p258"/>
          <p:cNvSpPr txBox="1"/>
          <p:nvPr/>
        </p:nvSpPr>
        <p:spPr>
          <a:xfrm>
            <a:off x="3028293" y="1882159"/>
            <a:ext cx="808800" cy="877200"/>
          </a:xfrm>
          <a:prstGeom prst="rect">
            <a:avLst/>
          </a:prstGeom>
          <a:solidFill>
            <a:srgbClr val="289DDA"/>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de" sz="900">
                <a:solidFill>
                  <a:schemeClr val="lt1"/>
                </a:solidFill>
                <a:latin typeface="Montserrat SemiBold"/>
                <a:ea typeface="Montserrat SemiBold"/>
                <a:cs typeface="Montserrat SemiBold"/>
                <a:sym typeface="Montserrat SemiBold"/>
              </a:rPr>
              <a:t>Hoch-</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de" sz="900">
                <a:solidFill>
                  <a:schemeClr val="lt1"/>
                </a:solidFill>
                <a:latin typeface="Montserrat SemiBold"/>
                <a:ea typeface="Montserrat SemiBold"/>
                <a:cs typeface="Montserrat SemiBold"/>
                <a:sym typeface="Montserrat SemiBold"/>
              </a:rPr>
              <a:t>schule</a:t>
            </a:r>
            <a:endParaRPr sz="900">
              <a:solidFill>
                <a:schemeClr val="lt1"/>
              </a:solidFill>
              <a:latin typeface="Montserrat SemiBold"/>
              <a:ea typeface="Montserrat SemiBold"/>
              <a:cs typeface="Montserrat SemiBold"/>
              <a:sym typeface="Montserrat SemiBold"/>
            </a:endParaRPr>
          </a:p>
        </p:txBody>
      </p:sp>
      <p:sp>
        <p:nvSpPr>
          <p:cNvPr id="1618" name="Google Shape;1618;p258"/>
          <p:cNvSpPr txBox="1"/>
          <p:nvPr/>
        </p:nvSpPr>
        <p:spPr>
          <a:xfrm>
            <a:off x="3874972" y="2333178"/>
            <a:ext cx="808800" cy="434100"/>
          </a:xfrm>
          <a:prstGeom prst="rect">
            <a:avLst/>
          </a:prstGeom>
          <a:solidFill>
            <a:srgbClr val="96B332"/>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de" sz="900">
                <a:solidFill>
                  <a:schemeClr val="lt1"/>
                </a:solidFill>
                <a:latin typeface="Montserrat SemiBold"/>
                <a:ea typeface="Montserrat SemiBold"/>
                <a:cs typeface="Montserrat SemiBold"/>
                <a:sym typeface="Montserrat SemiBold"/>
              </a:rPr>
              <a:t>Berufliche</a:t>
            </a:r>
            <a:endParaRPr sz="900">
              <a:solidFill>
                <a:schemeClr val="lt1"/>
              </a:solidFill>
              <a:latin typeface="Montserrat SemiBold"/>
              <a:ea typeface="Montserrat SemiBold"/>
              <a:cs typeface="Montserrat SemiBold"/>
              <a:sym typeface="Montserrat SemiBold"/>
            </a:endParaRPr>
          </a:p>
          <a:p>
            <a:pPr indent="0" lvl="0" marL="0" rtl="0" algn="ctr">
              <a:spcBef>
                <a:spcPts val="0"/>
              </a:spcBef>
              <a:spcAft>
                <a:spcPts val="0"/>
              </a:spcAft>
              <a:buNone/>
            </a:pPr>
            <a:r>
              <a:rPr lang="de" sz="900">
                <a:solidFill>
                  <a:schemeClr val="lt1"/>
                </a:solidFill>
                <a:latin typeface="Montserrat SemiBold"/>
                <a:ea typeface="Montserrat SemiBold"/>
                <a:cs typeface="Montserrat SemiBold"/>
                <a:sym typeface="Montserrat SemiBold"/>
              </a:rPr>
              <a:t>Bildung</a:t>
            </a:r>
            <a:endParaRPr sz="900">
              <a:solidFill>
                <a:schemeClr val="lt1"/>
              </a:solidFill>
              <a:latin typeface="Montserrat SemiBold"/>
              <a:ea typeface="Montserrat SemiBold"/>
              <a:cs typeface="Montserrat SemiBold"/>
              <a:sym typeface="Montserrat SemiBold"/>
            </a:endParaRPr>
          </a:p>
        </p:txBody>
      </p:sp>
      <p:sp>
        <p:nvSpPr>
          <p:cNvPr id="1619" name="Google Shape;1619;p258"/>
          <p:cNvSpPr txBox="1"/>
          <p:nvPr/>
        </p:nvSpPr>
        <p:spPr>
          <a:xfrm>
            <a:off x="-4025" y="22025"/>
            <a:ext cx="8969400" cy="805500"/>
          </a:xfrm>
          <a:prstGeom prst="rect">
            <a:avLst/>
          </a:prstGeom>
          <a:noFill/>
          <a:ln>
            <a:noFill/>
          </a:ln>
        </p:spPr>
        <p:txBody>
          <a:bodyPr anchorCtr="0" anchor="t" bIns="91425" lIns="378000" spcFirstLastPara="1" rIns="91425" wrap="square" tIns="248400">
            <a:noAutofit/>
          </a:bodyPr>
          <a:lstStyle/>
          <a:p>
            <a:pPr indent="0" lvl="0" marL="0" rtl="0" algn="l">
              <a:lnSpc>
                <a:spcPct val="90000"/>
              </a:lnSpc>
              <a:spcBef>
                <a:spcPts val="0"/>
              </a:spcBef>
              <a:spcAft>
                <a:spcPts val="1000"/>
              </a:spcAft>
              <a:buNone/>
            </a:pPr>
            <a:r>
              <a:rPr lang="de" sz="2000">
                <a:solidFill>
                  <a:srgbClr val="003B7C"/>
                </a:solidFill>
                <a:latin typeface="Montserrat Light"/>
                <a:ea typeface="Montserrat Light"/>
                <a:cs typeface="Montserrat Light"/>
                <a:sym typeface="Montserrat Light"/>
              </a:rPr>
              <a:t>edu-sharing Netzwerk in &gt; 10 Bundesländern</a:t>
            </a:r>
            <a:endParaRPr sz="2000">
              <a:solidFill>
                <a:srgbClr val="003B7C"/>
              </a:solidFill>
              <a:latin typeface="Montserrat Light"/>
              <a:ea typeface="Montserrat Light"/>
              <a:cs typeface="Montserrat Light"/>
              <a:sym typeface="Montserrat Light"/>
            </a:endParaRPr>
          </a:p>
        </p:txBody>
      </p:sp>
      <p:cxnSp>
        <p:nvCxnSpPr>
          <p:cNvPr id="1620" name="Google Shape;1620;p258"/>
          <p:cNvCxnSpPr/>
          <p:nvPr/>
        </p:nvCxnSpPr>
        <p:spPr>
          <a:xfrm>
            <a:off x="666039" y="2813750"/>
            <a:ext cx="4924800" cy="0"/>
          </a:xfrm>
          <a:prstGeom prst="straightConnector1">
            <a:avLst/>
          </a:prstGeom>
          <a:noFill/>
          <a:ln cap="flat" cmpd="sng" w="9525">
            <a:solidFill>
              <a:schemeClr val="dk2"/>
            </a:solidFill>
            <a:prstDash val="solid"/>
            <a:round/>
            <a:headEnd len="med" w="med" type="none"/>
            <a:tailEnd len="med" w="med" type="none"/>
          </a:ln>
        </p:spPr>
      </p:cxnSp>
      <p:pic>
        <p:nvPicPr>
          <p:cNvPr id="1621" name="Google Shape;1621;p258"/>
          <p:cNvPicPr preferRelativeResize="0"/>
          <p:nvPr/>
        </p:nvPicPr>
        <p:blipFill>
          <a:blip r:embed="rId5">
            <a:alphaModFix/>
          </a:blip>
          <a:stretch>
            <a:fillRect/>
          </a:stretch>
        </p:blipFill>
        <p:spPr>
          <a:xfrm>
            <a:off x="7908625" y="2813750"/>
            <a:ext cx="982105" cy="4155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Design">
  <a:themeElements>
    <a:clrScheme name="JOINTLY">
      <a:dk1>
        <a:srgbClr val="545454"/>
      </a:dk1>
      <a:lt1>
        <a:srgbClr val="FFFFFF"/>
      </a:lt1>
      <a:dk2>
        <a:srgbClr val="777777"/>
      </a:dk2>
      <a:lt2>
        <a:srgbClr val="E7E6E6"/>
      </a:lt2>
      <a:accent1>
        <a:srgbClr val="3DA6EE"/>
      </a:accent1>
      <a:accent2>
        <a:srgbClr val="106029"/>
      </a:accent2>
      <a:accent3>
        <a:srgbClr val="003B7C"/>
      </a:accent3>
      <a:accent4>
        <a:srgbClr val="EC4A70"/>
      </a:accent4>
      <a:accent5>
        <a:srgbClr val="EF809A"/>
      </a:accent5>
      <a:accent6>
        <a:srgbClr val="B4DA1C"/>
      </a:accent6>
      <a:hlink>
        <a:srgbClr val="003B7C"/>
      </a:hlink>
      <a:folHlink>
        <a:srgbClr val="1BAB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Design">
  <a:themeElements>
    <a:clrScheme name="JOINTLY">
      <a:dk1>
        <a:srgbClr val="181917"/>
      </a:dk1>
      <a:lt1>
        <a:srgbClr val="FFFFFF"/>
      </a:lt1>
      <a:dk2>
        <a:srgbClr val="275066"/>
      </a:dk2>
      <a:lt2>
        <a:srgbClr val="E7E6E6"/>
      </a:lt2>
      <a:accent1>
        <a:srgbClr val="275066"/>
      </a:accent1>
      <a:accent2>
        <a:srgbClr val="4E7A8E"/>
      </a:accent2>
      <a:accent3>
        <a:srgbClr val="92BDCB"/>
      </a:accent3>
      <a:accent4>
        <a:srgbClr val="95A747"/>
      </a:accent4>
      <a:accent5>
        <a:srgbClr val="E9A458"/>
      </a:accent5>
      <a:accent6>
        <a:srgbClr val="E6E6E6"/>
      </a:accent6>
      <a:hlink>
        <a:srgbClr val="1BABE3"/>
      </a:hlink>
      <a:folHlink>
        <a:srgbClr val="1BAB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Design">
  <a:themeElements>
    <a:clrScheme name="JOINTLY">
      <a:dk1>
        <a:srgbClr val="545454"/>
      </a:dk1>
      <a:lt1>
        <a:srgbClr val="FFFFFF"/>
      </a:lt1>
      <a:dk2>
        <a:srgbClr val="777777"/>
      </a:dk2>
      <a:lt2>
        <a:srgbClr val="E7E6E6"/>
      </a:lt2>
      <a:accent1>
        <a:srgbClr val="3DA6EE"/>
      </a:accent1>
      <a:accent2>
        <a:srgbClr val="106029"/>
      </a:accent2>
      <a:accent3>
        <a:srgbClr val="003B7C"/>
      </a:accent3>
      <a:accent4>
        <a:srgbClr val="EC4A70"/>
      </a:accent4>
      <a:accent5>
        <a:srgbClr val="EF809A"/>
      </a:accent5>
      <a:accent6>
        <a:srgbClr val="B4DA1C"/>
      </a:accent6>
      <a:hlink>
        <a:srgbClr val="003B7C"/>
      </a:hlink>
      <a:folHlink>
        <a:srgbClr val="1BAB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Design">
  <a:themeElements>
    <a:clrScheme name="JOINTLY">
      <a:dk1>
        <a:srgbClr val="545454"/>
      </a:dk1>
      <a:lt1>
        <a:srgbClr val="FFFFFF"/>
      </a:lt1>
      <a:dk2>
        <a:srgbClr val="777777"/>
      </a:dk2>
      <a:lt2>
        <a:srgbClr val="E7E6E6"/>
      </a:lt2>
      <a:accent1>
        <a:srgbClr val="3DA6EE"/>
      </a:accent1>
      <a:accent2>
        <a:srgbClr val="106029"/>
      </a:accent2>
      <a:accent3>
        <a:srgbClr val="003B7C"/>
      </a:accent3>
      <a:accent4>
        <a:srgbClr val="EC4A70"/>
      </a:accent4>
      <a:accent5>
        <a:srgbClr val="EF809A"/>
      </a:accent5>
      <a:accent6>
        <a:srgbClr val="B4DA1C"/>
      </a:accent6>
      <a:hlink>
        <a:srgbClr val="003B7C"/>
      </a:hlink>
      <a:folHlink>
        <a:srgbClr val="1BAB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