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6" r:id="rId9"/>
    <p:sldId id="274" r:id="rId10"/>
    <p:sldId id="275" r:id="rId11"/>
    <p:sldId id="267" r:id="rId12"/>
    <p:sldId id="268" r:id="rId13"/>
    <p:sldId id="270" r:id="rId14"/>
    <p:sldId id="271" r:id="rId15"/>
    <p:sldId id="276" r:id="rId16"/>
    <p:sldId id="272" r:id="rId17"/>
    <p:sldId id="273" r:id="rId18"/>
    <p:sldId id="278" r:id="rId19"/>
    <p:sldId id="279" r:id="rId20"/>
    <p:sldId id="280" r:id="rId2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752"/>
  </p:normalViewPr>
  <p:slideViewPr>
    <p:cSldViewPr snapToGrid="0">
      <p:cViewPr varScale="1">
        <p:scale>
          <a:sx n="116" d="100"/>
          <a:sy n="116" d="100"/>
        </p:scale>
        <p:origin x="41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4B8C71-6A94-441E-BFF7-FCE2ED6276F7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F4AFD26-1E17-4D17-A826-975B375C5FEB}">
      <dgm:prSet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de-DE"/>
            <a:t>Verbindlichkeit</a:t>
          </a:r>
          <a:endParaRPr lang="en-US"/>
        </a:p>
      </dgm:t>
    </dgm:pt>
    <dgm:pt modelId="{41A7A881-5A40-4ECB-92AB-A2980CCE6664}" type="parTrans" cxnId="{EF60695F-2D0C-42C4-A32A-889A79C51FA3}">
      <dgm:prSet/>
      <dgm:spPr/>
      <dgm:t>
        <a:bodyPr/>
        <a:lstStyle/>
        <a:p>
          <a:endParaRPr lang="en-US"/>
        </a:p>
      </dgm:t>
    </dgm:pt>
    <dgm:pt modelId="{93EEC820-2687-4602-ACF5-68C02E18E04F}" type="sibTrans" cxnId="{EF60695F-2D0C-42C4-A32A-889A79C51FA3}">
      <dgm:prSet/>
      <dgm:spPr/>
      <dgm:t>
        <a:bodyPr/>
        <a:lstStyle/>
        <a:p>
          <a:endParaRPr lang="en-US"/>
        </a:p>
      </dgm:t>
    </dgm:pt>
    <dgm:pt modelId="{049ADD9B-74BD-400D-BB88-7F8411D6045B}">
      <dgm:prSet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de-DE" dirty="0"/>
            <a:t>Autorität und Verantwortlichkeit</a:t>
          </a:r>
          <a:endParaRPr lang="en-US"/>
        </a:p>
      </dgm:t>
    </dgm:pt>
    <dgm:pt modelId="{762C5FB4-63DE-48AF-8DAF-5A0FA8AF328A}" type="parTrans" cxnId="{6EBFE9EC-4A85-40D5-BAB4-B6D61A596A9E}">
      <dgm:prSet/>
      <dgm:spPr/>
      <dgm:t>
        <a:bodyPr/>
        <a:lstStyle/>
        <a:p>
          <a:endParaRPr lang="en-US"/>
        </a:p>
      </dgm:t>
    </dgm:pt>
    <dgm:pt modelId="{6F475CFB-90CD-47B7-A18D-65D1EDA6E438}" type="sibTrans" cxnId="{6EBFE9EC-4A85-40D5-BAB4-B6D61A596A9E}">
      <dgm:prSet/>
      <dgm:spPr/>
      <dgm:t>
        <a:bodyPr/>
        <a:lstStyle/>
        <a:p>
          <a:endParaRPr lang="en-US"/>
        </a:p>
      </dgm:t>
    </dgm:pt>
    <dgm:pt modelId="{083DC8C8-814D-4544-9D4C-3B714507CAD0}">
      <dgm:prSet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de-DE"/>
            <a:t>Termine</a:t>
          </a:r>
          <a:endParaRPr lang="en-US"/>
        </a:p>
      </dgm:t>
    </dgm:pt>
    <dgm:pt modelId="{80039786-D665-4BA9-828A-283B3F24D624}" type="parTrans" cxnId="{00905BE5-8C17-40AC-A50C-E83F60995140}">
      <dgm:prSet/>
      <dgm:spPr/>
      <dgm:t>
        <a:bodyPr/>
        <a:lstStyle/>
        <a:p>
          <a:endParaRPr lang="en-US"/>
        </a:p>
      </dgm:t>
    </dgm:pt>
    <dgm:pt modelId="{3DBD5DEE-2572-45CF-9D2D-A7ECD0DBE2ED}" type="sibTrans" cxnId="{00905BE5-8C17-40AC-A50C-E83F60995140}">
      <dgm:prSet/>
      <dgm:spPr/>
      <dgm:t>
        <a:bodyPr/>
        <a:lstStyle/>
        <a:p>
          <a:endParaRPr lang="en-US"/>
        </a:p>
      </dgm:t>
    </dgm:pt>
    <dgm:pt modelId="{6E814CD6-0548-3149-825D-9EAC169554B1}" type="pres">
      <dgm:prSet presAssocID="{284B8C71-6A94-441E-BFF7-FCE2ED6276F7}" presName="outerComposite" presStyleCnt="0">
        <dgm:presLayoutVars>
          <dgm:chMax val="5"/>
          <dgm:dir/>
          <dgm:resizeHandles val="exact"/>
        </dgm:presLayoutVars>
      </dgm:prSet>
      <dgm:spPr/>
    </dgm:pt>
    <dgm:pt modelId="{8201F198-402E-0D44-A5CA-02382C770EB4}" type="pres">
      <dgm:prSet presAssocID="{284B8C71-6A94-441E-BFF7-FCE2ED6276F7}" presName="dummyMaxCanvas" presStyleCnt="0">
        <dgm:presLayoutVars/>
      </dgm:prSet>
      <dgm:spPr/>
    </dgm:pt>
    <dgm:pt modelId="{FB8BB1CD-3278-4F44-998D-76D09BB26B1A}" type="pres">
      <dgm:prSet presAssocID="{284B8C71-6A94-441E-BFF7-FCE2ED6276F7}" presName="ThreeNodes_1" presStyleLbl="node1" presStyleIdx="0" presStyleCnt="3">
        <dgm:presLayoutVars>
          <dgm:bulletEnabled val="1"/>
        </dgm:presLayoutVars>
      </dgm:prSet>
      <dgm:spPr/>
    </dgm:pt>
    <dgm:pt modelId="{4B905F20-EE6B-074B-90E4-96018F9C8F02}" type="pres">
      <dgm:prSet presAssocID="{284B8C71-6A94-441E-BFF7-FCE2ED6276F7}" presName="ThreeNodes_2" presStyleLbl="node1" presStyleIdx="1" presStyleCnt="3">
        <dgm:presLayoutVars>
          <dgm:bulletEnabled val="1"/>
        </dgm:presLayoutVars>
      </dgm:prSet>
      <dgm:spPr/>
    </dgm:pt>
    <dgm:pt modelId="{1648C760-53B6-FC41-BB1C-C0372FE95357}" type="pres">
      <dgm:prSet presAssocID="{284B8C71-6A94-441E-BFF7-FCE2ED6276F7}" presName="ThreeNodes_3" presStyleLbl="node1" presStyleIdx="2" presStyleCnt="3">
        <dgm:presLayoutVars>
          <dgm:bulletEnabled val="1"/>
        </dgm:presLayoutVars>
      </dgm:prSet>
      <dgm:spPr/>
    </dgm:pt>
    <dgm:pt modelId="{073960A6-40F1-F54C-924E-702E959D44AF}" type="pres">
      <dgm:prSet presAssocID="{284B8C71-6A94-441E-BFF7-FCE2ED6276F7}" presName="ThreeConn_1-2" presStyleLbl="fgAccFollowNode1" presStyleIdx="0" presStyleCnt="2">
        <dgm:presLayoutVars>
          <dgm:bulletEnabled val="1"/>
        </dgm:presLayoutVars>
      </dgm:prSet>
      <dgm:spPr>
        <a:prstGeom prst="mathPlus">
          <a:avLst/>
        </a:prstGeom>
      </dgm:spPr>
    </dgm:pt>
    <dgm:pt modelId="{F1E32853-160D-D941-8738-EF64CAC062CB}" type="pres">
      <dgm:prSet presAssocID="{284B8C71-6A94-441E-BFF7-FCE2ED6276F7}" presName="ThreeConn_2-3" presStyleLbl="fgAccFollowNode1" presStyleIdx="1" presStyleCnt="2">
        <dgm:presLayoutVars>
          <dgm:bulletEnabled val="1"/>
        </dgm:presLayoutVars>
      </dgm:prSet>
      <dgm:spPr>
        <a:prstGeom prst="mathPlus">
          <a:avLst/>
        </a:prstGeom>
      </dgm:spPr>
    </dgm:pt>
    <dgm:pt modelId="{9C4C3603-0E29-7A4B-9363-4DD67F86E00E}" type="pres">
      <dgm:prSet presAssocID="{284B8C71-6A94-441E-BFF7-FCE2ED6276F7}" presName="ThreeNodes_1_text" presStyleLbl="node1" presStyleIdx="2" presStyleCnt="3">
        <dgm:presLayoutVars>
          <dgm:bulletEnabled val="1"/>
        </dgm:presLayoutVars>
      </dgm:prSet>
      <dgm:spPr/>
    </dgm:pt>
    <dgm:pt modelId="{5BBB1C87-1A5A-2948-80C7-19AD06AF8B64}" type="pres">
      <dgm:prSet presAssocID="{284B8C71-6A94-441E-BFF7-FCE2ED6276F7}" presName="ThreeNodes_2_text" presStyleLbl="node1" presStyleIdx="2" presStyleCnt="3">
        <dgm:presLayoutVars>
          <dgm:bulletEnabled val="1"/>
        </dgm:presLayoutVars>
      </dgm:prSet>
      <dgm:spPr/>
    </dgm:pt>
    <dgm:pt modelId="{26B94761-4132-C14F-9D1E-9601F5F6B48B}" type="pres">
      <dgm:prSet presAssocID="{284B8C71-6A94-441E-BFF7-FCE2ED6276F7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7808B209-34B2-0248-982F-D8CFCE373640}" type="presOf" srcId="{284B8C71-6A94-441E-BFF7-FCE2ED6276F7}" destId="{6E814CD6-0548-3149-825D-9EAC169554B1}" srcOrd="0" destOrd="0" presId="urn:microsoft.com/office/officeart/2005/8/layout/vProcess5"/>
    <dgm:cxn modelId="{442B3F21-7EC0-D546-8A13-E54FB1290351}" type="presOf" srcId="{049ADD9B-74BD-400D-BB88-7F8411D6045B}" destId="{5BBB1C87-1A5A-2948-80C7-19AD06AF8B64}" srcOrd="1" destOrd="0" presId="urn:microsoft.com/office/officeart/2005/8/layout/vProcess5"/>
    <dgm:cxn modelId="{A91C0E24-A5A6-3347-8B19-B128EE4416F7}" type="presOf" srcId="{6F475CFB-90CD-47B7-A18D-65D1EDA6E438}" destId="{F1E32853-160D-D941-8738-EF64CAC062CB}" srcOrd="0" destOrd="0" presId="urn:microsoft.com/office/officeart/2005/8/layout/vProcess5"/>
    <dgm:cxn modelId="{B6A1A22E-84B0-C342-8C31-43AF0F70350C}" type="presOf" srcId="{083DC8C8-814D-4544-9D4C-3B714507CAD0}" destId="{1648C760-53B6-FC41-BB1C-C0372FE95357}" srcOrd="0" destOrd="0" presId="urn:microsoft.com/office/officeart/2005/8/layout/vProcess5"/>
    <dgm:cxn modelId="{F0C69B34-D2B1-AE4F-BF38-E76EBD71E3ED}" type="presOf" srcId="{93EEC820-2687-4602-ACF5-68C02E18E04F}" destId="{073960A6-40F1-F54C-924E-702E959D44AF}" srcOrd="0" destOrd="0" presId="urn:microsoft.com/office/officeart/2005/8/layout/vProcess5"/>
    <dgm:cxn modelId="{EF60695F-2D0C-42C4-A32A-889A79C51FA3}" srcId="{284B8C71-6A94-441E-BFF7-FCE2ED6276F7}" destId="{1F4AFD26-1E17-4D17-A826-975B375C5FEB}" srcOrd="0" destOrd="0" parTransId="{41A7A881-5A40-4ECB-92AB-A2980CCE6664}" sibTransId="{93EEC820-2687-4602-ACF5-68C02E18E04F}"/>
    <dgm:cxn modelId="{814B7E8B-B359-E646-BC40-F09C2AC65417}" type="presOf" srcId="{1F4AFD26-1E17-4D17-A826-975B375C5FEB}" destId="{FB8BB1CD-3278-4F44-998D-76D09BB26B1A}" srcOrd="0" destOrd="0" presId="urn:microsoft.com/office/officeart/2005/8/layout/vProcess5"/>
    <dgm:cxn modelId="{C256D3BC-A575-1B4F-94D2-A574F7AA6019}" type="presOf" srcId="{049ADD9B-74BD-400D-BB88-7F8411D6045B}" destId="{4B905F20-EE6B-074B-90E4-96018F9C8F02}" srcOrd="0" destOrd="0" presId="urn:microsoft.com/office/officeart/2005/8/layout/vProcess5"/>
    <dgm:cxn modelId="{A21E82D3-B2D7-3547-95E8-6D2BA9095D64}" type="presOf" srcId="{1F4AFD26-1E17-4D17-A826-975B375C5FEB}" destId="{9C4C3603-0E29-7A4B-9363-4DD67F86E00E}" srcOrd="1" destOrd="0" presId="urn:microsoft.com/office/officeart/2005/8/layout/vProcess5"/>
    <dgm:cxn modelId="{2669D3E1-C89A-A347-B958-FB4E5F577B08}" type="presOf" srcId="{083DC8C8-814D-4544-9D4C-3B714507CAD0}" destId="{26B94761-4132-C14F-9D1E-9601F5F6B48B}" srcOrd="1" destOrd="0" presId="urn:microsoft.com/office/officeart/2005/8/layout/vProcess5"/>
    <dgm:cxn modelId="{00905BE5-8C17-40AC-A50C-E83F60995140}" srcId="{284B8C71-6A94-441E-BFF7-FCE2ED6276F7}" destId="{083DC8C8-814D-4544-9D4C-3B714507CAD0}" srcOrd="2" destOrd="0" parTransId="{80039786-D665-4BA9-828A-283B3F24D624}" sibTransId="{3DBD5DEE-2572-45CF-9D2D-A7ECD0DBE2ED}"/>
    <dgm:cxn modelId="{6EBFE9EC-4A85-40D5-BAB4-B6D61A596A9E}" srcId="{284B8C71-6A94-441E-BFF7-FCE2ED6276F7}" destId="{049ADD9B-74BD-400D-BB88-7F8411D6045B}" srcOrd="1" destOrd="0" parTransId="{762C5FB4-63DE-48AF-8DAF-5A0FA8AF328A}" sibTransId="{6F475CFB-90CD-47B7-A18D-65D1EDA6E438}"/>
    <dgm:cxn modelId="{0BC4A384-B8A3-7D45-B641-ADCFAD486B9D}" type="presParOf" srcId="{6E814CD6-0548-3149-825D-9EAC169554B1}" destId="{8201F198-402E-0D44-A5CA-02382C770EB4}" srcOrd="0" destOrd="0" presId="urn:microsoft.com/office/officeart/2005/8/layout/vProcess5"/>
    <dgm:cxn modelId="{BF3446A1-4546-A84D-9B9D-BB89236F9049}" type="presParOf" srcId="{6E814CD6-0548-3149-825D-9EAC169554B1}" destId="{FB8BB1CD-3278-4F44-998D-76D09BB26B1A}" srcOrd="1" destOrd="0" presId="urn:microsoft.com/office/officeart/2005/8/layout/vProcess5"/>
    <dgm:cxn modelId="{CF314A62-0BF8-E848-ABAF-09908F8545E4}" type="presParOf" srcId="{6E814CD6-0548-3149-825D-9EAC169554B1}" destId="{4B905F20-EE6B-074B-90E4-96018F9C8F02}" srcOrd="2" destOrd="0" presId="urn:microsoft.com/office/officeart/2005/8/layout/vProcess5"/>
    <dgm:cxn modelId="{7200251A-192D-574C-BD75-921B9344A5C8}" type="presParOf" srcId="{6E814CD6-0548-3149-825D-9EAC169554B1}" destId="{1648C760-53B6-FC41-BB1C-C0372FE95357}" srcOrd="3" destOrd="0" presId="urn:microsoft.com/office/officeart/2005/8/layout/vProcess5"/>
    <dgm:cxn modelId="{9FD95985-A890-2F44-A47D-0ABC3653AF23}" type="presParOf" srcId="{6E814CD6-0548-3149-825D-9EAC169554B1}" destId="{073960A6-40F1-F54C-924E-702E959D44AF}" srcOrd="4" destOrd="0" presId="urn:microsoft.com/office/officeart/2005/8/layout/vProcess5"/>
    <dgm:cxn modelId="{353490E8-D9E8-734E-8FA1-68BD6C2A7A26}" type="presParOf" srcId="{6E814CD6-0548-3149-825D-9EAC169554B1}" destId="{F1E32853-160D-D941-8738-EF64CAC062CB}" srcOrd="5" destOrd="0" presId="urn:microsoft.com/office/officeart/2005/8/layout/vProcess5"/>
    <dgm:cxn modelId="{ACD8FF78-69CB-BC4C-81FE-B24903B7D1F0}" type="presParOf" srcId="{6E814CD6-0548-3149-825D-9EAC169554B1}" destId="{9C4C3603-0E29-7A4B-9363-4DD67F86E00E}" srcOrd="6" destOrd="0" presId="urn:microsoft.com/office/officeart/2005/8/layout/vProcess5"/>
    <dgm:cxn modelId="{75BB1A67-D0C6-5242-9049-1F245D4EC600}" type="presParOf" srcId="{6E814CD6-0548-3149-825D-9EAC169554B1}" destId="{5BBB1C87-1A5A-2948-80C7-19AD06AF8B64}" srcOrd="7" destOrd="0" presId="urn:microsoft.com/office/officeart/2005/8/layout/vProcess5"/>
    <dgm:cxn modelId="{3F53D5EA-AC1F-E74A-892D-66D4260DFECB}" type="presParOf" srcId="{6E814CD6-0548-3149-825D-9EAC169554B1}" destId="{26B94761-4132-C14F-9D1E-9601F5F6B48B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84B8C71-6A94-441E-BFF7-FCE2ED6276F7}" type="doc">
      <dgm:prSet loTypeId="urn:microsoft.com/office/officeart/2005/8/layout/default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F4AFD26-1E17-4D17-A826-975B375C5FEB}">
      <dgm:prSet/>
      <dgm:spPr/>
      <dgm:t>
        <a:bodyPr/>
        <a:lstStyle/>
        <a:p>
          <a:r>
            <a:rPr lang="de-DE" dirty="0"/>
            <a:t>Ziele formulieren*</a:t>
          </a:r>
          <a:endParaRPr lang="en-US" dirty="0"/>
        </a:p>
      </dgm:t>
    </dgm:pt>
    <dgm:pt modelId="{41A7A881-5A40-4ECB-92AB-A2980CCE6664}" type="parTrans" cxnId="{EF60695F-2D0C-42C4-A32A-889A79C51FA3}">
      <dgm:prSet/>
      <dgm:spPr/>
      <dgm:t>
        <a:bodyPr/>
        <a:lstStyle/>
        <a:p>
          <a:endParaRPr lang="en-US"/>
        </a:p>
      </dgm:t>
    </dgm:pt>
    <dgm:pt modelId="{93EEC820-2687-4602-ACF5-68C02E18E04F}" type="sibTrans" cxnId="{EF60695F-2D0C-42C4-A32A-889A79C51FA3}">
      <dgm:prSet/>
      <dgm:spPr/>
      <dgm:t>
        <a:bodyPr/>
        <a:lstStyle/>
        <a:p>
          <a:endParaRPr lang="en-US"/>
        </a:p>
      </dgm:t>
    </dgm:pt>
    <dgm:pt modelId="{ECD856DD-3950-A345-ABBF-17BD67583E60}">
      <dgm:prSet/>
      <dgm:spPr/>
      <dgm:t>
        <a:bodyPr/>
        <a:lstStyle/>
        <a:p>
          <a:r>
            <a:rPr lang="de-DE"/>
            <a:t>Aufgabentransparenz herstellen</a:t>
          </a:r>
          <a:endParaRPr lang="de-DE" dirty="0"/>
        </a:p>
      </dgm:t>
    </dgm:pt>
    <dgm:pt modelId="{0F5D00B9-A703-914C-A093-282B74AF904B}" type="parTrans" cxnId="{D5F66226-B972-0741-AD79-6FC30CAC2DDB}">
      <dgm:prSet/>
      <dgm:spPr/>
      <dgm:t>
        <a:bodyPr/>
        <a:lstStyle/>
        <a:p>
          <a:endParaRPr lang="de-DE"/>
        </a:p>
      </dgm:t>
    </dgm:pt>
    <dgm:pt modelId="{E2142A48-5C35-1A4B-AECD-E3AA15B6301D}" type="sibTrans" cxnId="{D5F66226-B972-0741-AD79-6FC30CAC2DDB}">
      <dgm:prSet/>
      <dgm:spPr/>
      <dgm:t>
        <a:bodyPr/>
        <a:lstStyle/>
        <a:p>
          <a:endParaRPr lang="de-DE"/>
        </a:p>
      </dgm:t>
    </dgm:pt>
    <dgm:pt modelId="{1A45CA96-C711-9845-9A54-8D5F7F33EDB6}">
      <dgm:prSet/>
      <dgm:spPr/>
      <dgm:t>
        <a:bodyPr/>
        <a:lstStyle/>
        <a:p>
          <a:r>
            <a:rPr lang="de-DE"/>
            <a:t>Zeitflexibles Arbeiten ermöglichen</a:t>
          </a:r>
          <a:endParaRPr lang="de-DE" dirty="0"/>
        </a:p>
      </dgm:t>
    </dgm:pt>
    <dgm:pt modelId="{98666867-D2B0-424B-BBD8-FAD742DBE91E}" type="parTrans" cxnId="{E3F29D2D-E439-4145-B5EB-A9B3D58779EB}">
      <dgm:prSet/>
      <dgm:spPr/>
      <dgm:t>
        <a:bodyPr/>
        <a:lstStyle/>
        <a:p>
          <a:endParaRPr lang="de-DE"/>
        </a:p>
      </dgm:t>
    </dgm:pt>
    <dgm:pt modelId="{A3AF8400-1085-CA44-89E0-D1F3421F2C85}" type="sibTrans" cxnId="{E3F29D2D-E439-4145-B5EB-A9B3D58779EB}">
      <dgm:prSet/>
      <dgm:spPr/>
      <dgm:t>
        <a:bodyPr/>
        <a:lstStyle/>
        <a:p>
          <a:endParaRPr lang="de-DE"/>
        </a:p>
      </dgm:t>
    </dgm:pt>
    <dgm:pt modelId="{B283BBA1-FED8-464B-971C-C385518E31AD}">
      <dgm:prSet/>
      <dgm:spPr/>
      <dgm:t>
        <a:bodyPr/>
        <a:lstStyle/>
        <a:p>
          <a:r>
            <a:rPr lang="de-DE"/>
            <a:t>Gruppenkommunikation koordinieren</a:t>
          </a:r>
          <a:endParaRPr lang="de-DE" dirty="0"/>
        </a:p>
      </dgm:t>
    </dgm:pt>
    <dgm:pt modelId="{498C9DA0-C88B-8A4E-99CF-C15D0AF7B91E}" type="parTrans" cxnId="{ED09FC3F-D8C9-FD43-80D7-0126C4815793}">
      <dgm:prSet/>
      <dgm:spPr/>
      <dgm:t>
        <a:bodyPr/>
        <a:lstStyle/>
        <a:p>
          <a:endParaRPr lang="de-DE"/>
        </a:p>
      </dgm:t>
    </dgm:pt>
    <dgm:pt modelId="{A83C4B7E-3FBA-E645-9A1C-AA56C3C71EAD}" type="sibTrans" cxnId="{ED09FC3F-D8C9-FD43-80D7-0126C4815793}">
      <dgm:prSet/>
      <dgm:spPr/>
      <dgm:t>
        <a:bodyPr/>
        <a:lstStyle/>
        <a:p>
          <a:endParaRPr lang="de-DE"/>
        </a:p>
      </dgm:t>
    </dgm:pt>
    <dgm:pt modelId="{64F82B0D-C118-A648-8B98-C6886EBD953F}">
      <dgm:prSet/>
      <dgm:spPr/>
      <dgm:t>
        <a:bodyPr/>
        <a:lstStyle/>
        <a:p>
          <a:r>
            <a:rPr lang="de-DE"/>
            <a:t>Regelmäßige Treffen</a:t>
          </a:r>
          <a:endParaRPr lang="de-DE" dirty="0"/>
        </a:p>
      </dgm:t>
    </dgm:pt>
    <dgm:pt modelId="{4C975476-3ABE-8045-870B-C0AA68994582}" type="parTrans" cxnId="{50373FE9-0475-3B41-AC68-D91E9D7FA2A6}">
      <dgm:prSet/>
      <dgm:spPr/>
      <dgm:t>
        <a:bodyPr/>
        <a:lstStyle/>
        <a:p>
          <a:endParaRPr lang="de-DE"/>
        </a:p>
      </dgm:t>
    </dgm:pt>
    <dgm:pt modelId="{73701E2F-74AE-BF44-9C83-58B8B2FD864B}" type="sibTrans" cxnId="{50373FE9-0475-3B41-AC68-D91E9D7FA2A6}">
      <dgm:prSet/>
      <dgm:spPr/>
      <dgm:t>
        <a:bodyPr/>
        <a:lstStyle/>
        <a:p>
          <a:endParaRPr lang="de-DE"/>
        </a:p>
      </dgm:t>
    </dgm:pt>
    <dgm:pt modelId="{9AF07B7F-0185-E646-AE4D-45176673A98A}">
      <dgm:prSet/>
      <dgm:spPr/>
      <dgm:t>
        <a:bodyPr/>
        <a:lstStyle/>
        <a:p>
          <a:r>
            <a:rPr lang="de-DE"/>
            <a:t>Abhängigkeiten vermeiden</a:t>
          </a:r>
          <a:endParaRPr lang="de-DE" dirty="0"/>
        </a:p>
      </dgm:t>
    </dgm:pt>
    <dgm:pt modelId="{E90F1787-CD07-F144-B0E3-A12B2E92C0F7}" type="parTrans" cxnId="{965F12B4-3CB5-DA4B-9209-9146ADB1C350}">
      <dgm:prSet/>
      <dgm:spPr/>
      <dgm:t>
        <a:bodyPr/>
        <a:lstStyle/>
        <a:p>
          <a:endParaRPr lang="de-DE"/>
        </a:p>
      </dgm:t>
    </dgm:pt>
    <dgm:pt modelId="{E8A502DE-33CB-1045-A995-5668D32BD835}" type="sibTrans" cxnId="{965F12B4-3CB5-DA4B-9209-9146ADB1C350}">
      <dgm:prSet/>
      <dgm:spPr/>
      <dgm:t>
        <a:bodyPr/>
        <a:lstStyle/>
        <a:p>
          <a:endParaRPr lang="de-DE"/>
        </a:p>
      </dgm:t>
    </dgm:pt>
    <dgm:pt modelId="{4CDD2AAA-E12D-4547-8FEE-28882B6E2FE8}">
      <dgm:prSet/>
      <dgm:spPr/>
      <dgm:t>
        <a:bodyPr/>
        <a:lstStyle/>
        <a:p>
          <a:r>
            <a:rPr lang="de-DE"/>
            <a:t>Herausforderungen Vorsitzende / Vorstand</a:t>
          </a:r>
          <a:endParaRPr lang="de-DE" dirty="0"/>
        </a:p>
      </dgm:t>
    </dgm:pt>
    <dgm:pt modelId="{C43EC203-BD85-CD4A-8836-ED80B1F94A3F}" type="parTrans" cxnId="{0CC07039-8836-D846-9E4B-1BC3A07C85A5}">
      <dgm:prSet/>
      <dgm:spPr/>
      <dgm:t>
        <a:bodyPr/>
        <a:lstStyle/>
        <a:p>
          <a:endParaRPr lang="de-DE"/>
        </a:p>
      </dgm:t>
    </dgm:pt>
    <dgm:pt modelId="{C0132D32-B359-BC4C-918C-7B7143A9B0A9}" type="sibTrans" cxnId="{0CC07039-8836-D846-9E4B-1BC3A07C85A5}">
      <dgm:prSet/>
      <dgm:spPr/>
      <dgm:t>
        <a:bodyPr/>
        <a:lstStyle/>
        <a:p>
          <a:endParaRPr lang="de-DE"/>
        </a:p>
      </dgm:t>
    </dgm:pt>
    <dgm:pt modelId="{D5822D46-5472-6146-B1CB-7E32982120D7}">
      <dgm:prSet/>
      <dgm:spPr/>
      <dgm:t>
        <a:bodyPr/>
        <a:lstStyle/>
        <a:p>
          <a:r>
            <a:rPr lang="de-DE"/>
            <a:t>Themen, statt Positionen</a:t>
          </a:r>
          <a:endParaRPr lang="de-DE" dirty="0"/>
        </a:p>
      </dgm:t>
    </dgm:pt>
    <dgm:pt modelId="{00CCD3BC-7685-1141-83C9-F7C9F530C552}" type="parTrans" cxnId="{A4A0700A-7384-F34C-B646-682EA39F6907}">
      <dgm:prSet/>
      <dgm:spPr/>
      <dgm:t>
        <a:bodyPr/>
        <a:lstStyle/>
        <a:p>
          <a:endParaRPr lang="de-DE"/>
        </a:p>
      </dgm:t>
    </dgm:pt>
    <dgm:pt modelId="{70966587-5FC2-B246-BA8E-24EB1DB0A822}" type="sibTrans" cxnId="{A4A0700A-7384-F34C-B646-682EA39F6907}">
      <dgm:prSet/>
      <dgm:spPr/>
      <dgm:t>
        <a:bodyPr/>
        <a:lstStyle/>
        <a:p>
          <a:endParaRPr lang="de-DE"/>
        </a:p>
      </dgm:t>
    </dgm:pt>
    <dgm:pt modelId="{0B89670E-2F46-844D-826D-FB18DD6728A6}">
      <dgm:prSet/>
      <dgm:spPr/>
      <dgm:t>
        <a:bodyPr/>
        <a:lstStyle/>
        <a:p>
          <a:r>
            <a:rPr lang="de-DE" dirty="0"/>
            <a:t>Verschiedene Plattformen</a:t>
          </a:r>
        </a:p>
      </dgm:t>
    </dgm:pt>
    <dgm:pt modelId="{4255B4F4-22EC-0C42-941A-41938968B3C3}" type="parTrans" cxnId="{FAB969ED-6805-9E44-8E06-53C784D2697E}">
      <dgm:prSet/>
      <dgm:spPr/>
      <dgm:t>
        <a:bodyPr/>
        <a:lstStyle/>
        <a:p>
          <a:endParaRPr lang="de-DE"/>
        </a:p>
      </dgm:t>
    </dgm:pt>
    <dgm:pt modelId="{29765BC6-1A08-8B4B-8F73-5F3418581225}" type="sibTrans" cxnId="{FAB969ED-6805-9E44-8E06-53C784D2697E}">
      <dgm:prSet/>
      <dgm:spPr/>
      <dgm:t>
        <a:bodyPr/>
        <a:lstStyle/>
        <a:p>
          <a:endParaRPr lang="de-DE"/>
        </a:p>
      </dgm:t>
    </dgm:pt>
    <dgm:pt modelId="{1A264830-5704-774A-A3A3-E9996982BC5F}" type="pres">
      <dgm:prSet presAssocID="{284B8C71-6A94-441E-BFF7-FCE2ED6276F7}" presName="diagram" presStyleCnt="0">
        <dgm:presLayoutVars>
          <dgm:dir/>
          <dgm:resizeHandles val="exact"/>
        </dgm:presLayoutVars>
      </dgm:prSet>
      <dgm:spPr/>
    </dgm:pt>
    <dgm:pt modelId="{CA3E5A66-5E0B-A84D-85C2-F092CB26DEE8}" type="pres">
      <dgm:prSet presAssocID="{1F4AFD26-1E17-4D17-A826-975B375C5FEB}" presName="node" presStyleLbl="node1" presStyleIdx="0" presStyleCnt="9">
        <dgm:presLayoutVars>
          <dgm:bulletEnabled val="1"/>
        </dgm:presLayoutVars>
      </dgm:prSet>
      <dgm:spPr/>
    </dgm:pt>
    <dgm:pt modelId="{FBA182D7-7C53-6D41-8CA8-B34C89A1F910}" type="pres">
      <dgm:prSet presAssocID="{93EEC820-2687-4602-ACF5-68C02E18E04F}" presName="sibTrans" presStyleCnt="0"/>
      <dgm:spPr/>
    </dgm:pt>
    <dgm:pt modelId="{86B722D5-0324-4F45-A485-D1B02AE462BB}" type="pres">
      <dgm:prSet presAssocID="{ECD856DD-3950-A345-ABBF-17BD67583E60}" presName="node" presStyleLbl="node1" presStyleIdx="1" presStyleCnt="9">
        <dgm:presLayoutVars>
          <dgm:bulletEnabled val="1"/>
        </dgm:presLayoutVars>
      </dgm:prSet>
      <dgm:spPr/>
    </dgm:pt>
    <dgm:pt modelId="{A95695B2-A691-864C-A15D-BA4AC41B22C1}" type="pres">
      <dgm:prSet presAssocID="{E2142A48-5C35-1A4B-AECD-E3AA15B6301D}" presName="sibTrans" presStyleCnt="0"/>
      <dgm:spPr/>
    </dgm:pt>
    <dgm:pt modelId="{4135BD54-B1C6-1B4F-AB23-9193BD83FC16}" type="pres">
      <dgm:prSet presAssocID="{1A45CA96-C711-9845-9A54-8D5F7F33EDB6}" presName="node" presStyleLbl="node1" presStyleIdx="2" presStyleCnt="9">
        <dgm:presLayoutVars>
          <dgm:bulletEnabled val="1"/>
        </dgm:presLayoutVars>
      </dgm:prSet>
      <dgm:spPr/>
    </dgm:pt>
    <dgm:pt modelId="{D549E758-2CA2-2544-B927-9961E59DA9CE}" type="pres">
      <dgm:prSet presAssocID="{A3AF8400-1085-CA44-89E0-D1F3421F2C85}" presName="sibTrans" presStyleCnt="0"/>
      <dgm:spPr/>
    </dgm:pt>
    <dgm:pt modelId="{6E430138-128A-1F45-8AFC-19100962A6C8}" type="pres">
      <dgm:prSet presAssocID="{B283BBA1-FED8-464B-971C-C385518E31AD}" presName="node" presStyleLbl="node1" presStyleIdx="3" presStyleCnt="9">
        <dgm:presLayoutVars>
          <dgm:bulletEnabled val="1"/>
        </dgm:presLayoutVars>
      </dgm:prSet>
      <dgm:spPr/>
    </dgm:pt>
    <dgm:pt modelId="{AFCB8A6B-4138-8A46-A4A2-1A4E9C8601C1}" type="pres">
      <dgm:prSet presAssocID="{A83C4B7E-3FBA-E645-9A1C-AA56C3C71EAD}" presName="sibTrans" presStyleCnt="0"/>
      <dgm:spPr/>
    </dgm:pt>
    <dgm:pt modelId="{2492C33A-DCEE-6041-A402-6F8309D421C5}" type="pres">
      <dgm:prSet presAssocID="{64F82B0D-C118-A648-8B98-C6886EBD953F}" presName="node" presStyleLbl="node1" presStyleIdx="4" presStyleCnt="9">
        <dgm:presLayoutVars>
          <dgm:bulletEnabled val="1"/>
        </dgm:presLayoutVars>
      </dgm:prSet>
      <dgm:spPr/>
    </dgm:pt>
    <dgm:pt modelId="{28CD6238-573D-0745-93B2-33CD7ED99297}" type="pres">
      <dgm:prSet presAssocID="{73701E2F-74AE-BF44-9C83-58B8B2FD864B}" presName="sibTrans" presStyleCnt="0"/>
      <dgm:spPr/>
    </dgm:pt>
    <dgm:pt modelId="{3CD75AB7-2201-5240-B653-06946A635977}" type="pres">
      <dgm:prSet presAssocID="{9AF07B7F-0185-E646-AE4D-45176673A98A}" presName="node" presStyleLbl="node1" presStyleIdx="5" presStyleCnt="9">
        <dgm:presLayoutVars>
          <dgm:bulletEnabled val="1"/>
        </dgm:presLayoutVars>
      </dgm:prSet>
      <dgm:spPr/>
    </dgm:pt>
    <dgm:pt modelId="{CBEED458-01B8-3844-B7C4-25C6863BB8E6}" type="pres">
      <dgm:prSet presAssocID="{E8A502DE-33CB-1045-A995-5668D32BD835}" presName="sibTrans" presStyleCnt="0"/>
      <dgm:spPr/>
    </dgm:pt>
    <dgm:pt modelId="{2C80985B-EF66-CE4D-B71E-D544421B8FE7}" type="pres">
      <dgm:prSet presAssocID="{4CDD2AAA-E12D-4547-8FEE-28882B6E2FE8}" presName="node" presStyleLbl="node1" presStyleIdx="6" presStyleCnt="9">
        <dgm:presLayoutVars>
          <dgm:bulletEnabled val="1"/>
        </dgm:presLayoutVars>
      </dgm:prSet>
      <dgm:spPr/>
    </dgm:pt>
    <dgm:pt modelId="{89768A64-138D-FF45-8673-ADEEB4BD0283}" type="pres">
      <dgm:prSet presAssocID="{C0132D32-B359-BC4C-918C-7B7143A9B0A9}" presName="sibTrans" presStyleCnt="0"/>
      <dgm:spPr/>
    </dgm:pt>
    <dgm:pt modelId="{A67139E3-8F01-8C48-BABB-555D527CF6A8}" type="pres">
      <dgm:prSet presAssocID="{D5822D46-5472-6146-B1CB-7E32982120D7}" presName="node" presStyleLbl="node1" presStyleIdx="7" presStyleCnt="9">
        <dgm:presLayoutVars>
          <dgm:bulletEnabled val="1"/>
        </dgm:presLayoutVars>
      </dgm:prSet>
      <dgm:spPr/>
    </dgm:pt>
    <dgm:pt modelId="{863222CF-6365-8349-8C67-7D06BC869B55}" type="pres">
      <dgm:prSet presAssocID="{70966587-5FC2-B246-BA8E-24EB1DB0A822}" presName="sibTrans" presStyleCnt="0"/>
      <dgm:spPr/>
    </dgm:pt>
    <dgm:pt modelId="{B28368E1-4FD1-9C49-808A-55DB0729A78D}" type="pres">
      <dgm:prSet presAssocID="{0B89670E-2F46-844D-826D-FB18DD6728A6}" presName="node" presStyleLbl="node1" presStyleIdx="8" presStyleCnt="9">
        <dgm:presLayoutVars>
          <dgm:bulletEnabled val="1"/>
        </dgm:presLayoutVars>
      </dgm:prSet>
      <dgm:spPr/>
    </dgm:pt>
  </dgm:ptLst>
  <dgm:cxnLst>
    <dgm:cxn modelId="{A4A0700A-7384-F34C-B646-682EA39F6907}" srcId="{284B8C71-6A94-441E-BFF7-FCE2ED6276F7}" destId="{D5822D46-5472-6146-B1CB-7E32982120D7}" srcOrd="7" destOrd="0" parTransId="{00CCD3BC-7685-1141-83C9-F7C9F530C552}" sibTransId="{70966587-5FC2-B246-BA8E-24EB1DB0A822}"/>
    <dgm:cxn modelId="{377DC715-CECA-A943-B3A1-92C056529B08}" type="presOf" srcId="{1A45CA96-C711-9845-9A54-8D5F7F33EDB6}" destId="{4135BD54-B1C6-1B4F-AB23-9193BD83FC16}" srcOrd="0" destOrd="0" presId="urn:microsoft.com/office/officeart/2005/8/layout/default"/>
    <dgm:cxn modelId="{9F8BA71C-5982-AD4C-BE9D-258A7B418C70}" type="presOf" srcId="{B283BBA1-FED8-464B-971C-C385518E31AD}" destId="{6E430138-128A-1F45-8AFC-19100962A6C8}" srcOrd="0" destOrd="0" presId="urn:microsoft.com/office/officeart/2005/8/layout/default"/>
    <dgm:cxn modelId="{D5F66226-B972-0741-AD79-6FC30CAC2DDB}" srcId="{284B8C71-6A94-441E-BFF7-FCE2ED6276F7}" destId="{ECD856DD-3950-A345-ABBF-17BD67583E60}" srcOrd="1" destOrd="0" parTransId="{0F5D00B9-A703-914C-A093-282B74AF904B}" sibTransId="{E2142A48-5C35-1A4B-AECD-E3AA15B6301D}"/>
    <dgm:cxn modelId="{E3F29D2D-E439-4145-B5EB-A9B3D58779EB}" srcId="{284B8C71-6A94-441E-BFF7-FCE2ED6276F7}" destId="{1A45CA96-C711-9845-9A54-8D5F7F33EDB6}" srcOrd="2" destOrd="0" parTransId="{98666867-D2B0-424B-BBD8-FAD742DBE91E}" sibTransId="{A3AF8400-1085-CA44-89E0-D1F3421F2C85}"/>
    <dgm:cxn modelId="{B2241937-F83C-2A4D-A073-FA21CDF7E989}" type="presOf" srcId="{ECD856DD-3950-A345-ABBF-17BD67583E60}" destId="{86B722D5-0324-4F45-A485-D1B02AE462BB}" srcOrd="0" destOrd="0" presId="urn:microsoft.com/office/officeart/2005/8/layout/default"/>
    <dgm:cxn modelId="{0CC07039-8836-D846-9E4B-1BC3A07C85A5}" srcId="{284B8C71-6A94-441E-BFF7-FCE2ED6276F7}" destId="{4CDD2AAA-E12D-4547-8FEE-28882B6E2FE8}" srcOrd="6" destOrd="0" parTransId="{C43EC203-BD85-CD4A-8836-ED80B1F94A3F}" sibTransId="{C0132D32-B359-BC4C-918C-7B7143A9B0A9}"/>
    <dgm:cxn modelId="{91D9A83E-7C06-6F4D-88D6-F2CC1D91BAE5}" type="presOf" srcId="{64F82B0D-C118-A648-8B98-C6886EBD953F}" destId="{2492C33A-DCEE-6041-A402-6F8309D421C5}" srcOrd="0" destOrd="0" presId="urn:microsoft.com/office/officeart/2005/8/layout/default"/>
    <dgm:cxn modelId="{ED09FC3F-D8C9-FD43-80D7-0126C4815793}" srcId="{284B8C71-6A94-441E-BFF7-FCE2ED6276F7}" destId="{B283BBA1-FED8-464B-971C-C385518E31AD}" srcOrd="3" destOrd="0" parTransId="{498C9DA0-C88B-8A4E-99CF-C15D0AF7B91E}" sibTransId="{A83C4B7E-3FBA-E645-9A1C-AA56C3C71EAD}"/>
    <dgm:cxn modelId="{C224B846-E0D1-7249-8438-6CBA519D9E9F}" type="presOf" srcId="{284B8C71-6A94-441E-BFF7-FCE2ED6276F7}" destId="{1A264830-5704-774A-A3A3-E9996982BC5F}" srcOrd="0" destOrd="0" presId="urn:microsoft.com/office/officeart/2005/8/layout/default"/>
    <dgm:cxn modelId="{EF60695F-2D0C-42C4-A32A-889A79C51FA3}" srcId="{284B8C71-6A94-441E-BFF7-FCE2ED6276F7}" destId="{1F4AFD26-1E17-4D17-A826-975B375C5FEB}" srcOrd="0" destOrd="0" parTransId="{41A7A881-5A40-4ECB-92AB-A2980CCE6664}" sibTransId="{93EEC820-2687-4602-ACF5-68C02E18E04F}"/>
    <dgm:cxn modelId="{A783AA68-6036-5740-9BBB-708CC96D0C2A}" type="presOf" srcId="{4CDD2AAA-E12D-4547-8FEE-28882B6E2FE8}" destId="{2C80985B-EF66-CE4D-B71E-D544421B8FE7}" srcOrd="0" destOrd="0" presId="urn:microsoft.com/office/officeart/2005/8/layout/default"/>
    <dgm:cxn modelId="{E9F6E77B-AAF1-A945-B8E7-08EEA65893D5}" type="presOf" srcId="{9AF07B7F-0185-E646-AE4D-45176673A98A}" destId="{3CD75AB7-2201-5240-B653-06946A635977}" srcOrd="0" destOrd="0" presId="urn:microsoft.com/office/officeart/2005/8/layout/default"/>
    <dgm:cxn modelId="{965F12B4-3CB5-DA4B-9209-9146ADB1C350}" srcId="{284B8C71-6A94-441E-BFF7-FCE2ED6276F7}" destId="{9AF07B7F-0185-E646-AE4D-45176673A98A}" srcOrd="5" destOrd="0" parTransId="{E90F1787-CD07-F144-B0E3-A12B2E92C0F7}" sibTransId="{E8A502DE-33CB-1045-A995-5668D32BD835}"/>
    <dgm:cxn modelId="{CF92DADA-E762-4D4F-ACBA-07BBB52C6540}" type="presOf" srcId="{0B89670E-2F46-844D-826D-FB18DD6728A6}" destId="{B28368E1-4FD1-9C49-808A-55DB0729A78D}" srcOrd="0" destOrd="0" presId="urn:microsoft.com/office/officeart/2005/8/layout/default"/>
    <dgm:cxn modelId="{50373FE9-0475-3B41-AC68-D91E9D7FA2A6}" srcId="{284B8C71-6A94-441E-BFF7-FCE2ED6276F7}" destId="{64F82B0D-C118-A648-8B98-C6886EBD953F}" srcOrd="4" destOrd="0" parTransId="{4C975476-3ABE-8045-870B-C0AA68994582}" sibTransId="{73701E2F-74AE-BF44-9C83-58B8B2FD864B}"/>
    <dgm:cxn modelId="{6F409DE9-00E7-9A44-BDF1-36B40DF416D2}" type="presOf" srcId="{D5822D46-5472-6146-B1CB-7E32982120D7}" destId="{A67139E3-8F01-8C48-BABB-555D527CF6A8}" srcOrd="0" destOrd="0" presId="urn:microsoft.com/office/officeart/2005/8/layout/default"/>
    <dgm:cxn modelId="{FAB969ED-6805-9E44-8E06-53C784D2697E}" srcId="{284B8C71-6A94-441E-BFF7-FCE2ED6276F7}" destId="{0B89670E-2F46-844D-826D-FB18DD6728A6}" srcOrd="8" destOrd="0" parTransId="{4255B4F4-22EC-0C42-941A-41938968B3C3}" sibTransId="{29765BC6-1A08-8B4B-8F73-5F3418581225}"/>
    <dgm:cxn modelId="{937859FD-4193-3E42-BFFB-C7749F88C611}" type="presOf" srcId="{1F4AFD26-1E17-4D17-A826-975B375C5FEB}" destId="{CA3E5A66-5E0B-A84D-85C2-F092CB26DEE8}" srcOrd="0" destOrd="0" presId="urn:microsoft.com/office/officeart/2005/8/layout/default"/>
    <dgm:cxn modelId="{8163C7CC-4174-6240-BAEA-C65F8FDAC6E9}" type="presParOf" srcId="{1A264830-5704-774A-A3A3-E9996982BC5F}" destId="{CA3E5A66-5E0B-A84D-85C2-F092CB26DEE8}" srcOrd="0" destOrd="0" presId="urn:microsoft.com/office/officeart/2005/8/layout/default"/>
    <dgm:cxn modelId="{747D5B97-4D52-134C-A3FB-CCDE8BC3BD1A}" type="presParOf" srcId="{1A264830-5704-774A-A3A3-E9996982BC5F}" destId="{FBA182D7-7C53-6D41-8CA8-B34C89A1F910}" srcOrd="1" destOrd="0" presId="urn:microsoft.com/office/officeart/2005/8/layout/default"/>
    <dgm:cxn modelId="{BA9FC280-6F8E-6C4B-8C9D-CE9FC42B5C60}" type="presParOf" srcId="{1A264830-5704-774A-A3A3-E9996982BC5F}" destId="{86B722D5-0324-4F45-A485-D1B02AE462BB}" srcOrd="2" destOrd="0" presId="urn:microsoft.com/office/officeart/2005/8/layout/default"/>
    <dgm:cxn modelId="{595C9577-9AD7-F44F-A4F7-59F430803A62}" type="presParOf" srcId="{1A264830-5704-774A-A3A3-E9996982BC5F}" destId="{A95695B2-A691-864C-A15D-BA4AC41B22C1}" srcOrd="3" destOrd="0" presId="urn:microsoft.com/office/officeart/2005/8/layout/default"/>
    <dgm:cxn modelId="{F1E18D34-E4AD-D64F-B545-51125E12D659}" type="presParOf" srcId="{1A264830-5704-774A-A3A3-E9996982BC5F}" destId="{4135BD54-B1C6-1B4F-AB23-9193BD83FC16}" srcOrd="4" destOrd="0" presId="urn:microsoft.com/office/officeart/2005/8/layout/default"/>
    <dgm:cxn modelId="{9E06ACC3-7A51-F943-A2A1-C380685AF6E5}" type="presParOf" srcId="{1A264830-5704-774A-A3A3-E9996982BC5F}" destId="{D549E758-2CA2-2544-B927-9961E59DA9CE}" srcOrd="5" destOrd="0" presId="urn:microsoft.com/office/officeart/2005/8/layout/default"/>
    <dgm:cxn modelId="{F33F7C4D-E8D9-D74C-A0BC-397B98183A56}" type="presParOf" srcId="{1A264830-5704-774A-A3A3-E9996982BC5F}" destId="{6E430138-128A-1F45-8AFC-19100962A6C8}" srcOrd="6" destOrd="0" presId="urn:microsoft.com/office/officeart/2005/8/layout/default"/>
    <dgm:cxn modelId="{8CAA69A5-63C8-E947-B01C-9D9867A0D83A}" type="presParOf" srcId="{1A264830-5704-774A-A3A3-E9996982BC5F}" destId="{AFCB8A6B-4138-8A46-A4A2-1A4E9C8601C1}" srcOrd="7" destOrd="0" presId="urn:microsoft.com/office/officeart/2005/8/layout/default"/>
    <dgm:cxn modelId="{2120427C-D498-0448-8EC1-19B6B7C7C3DB}" type="presParOf" srcId="{1A264830-5704-774A-A3A3-E9996982BC5F}" destId="{2492C33A-DCEE-6041-A402-6F8309D421C5}" srcOrd="8" destOrd="0" presId="urn:microsoft.com/office/officeart/2005/8/layout/default"/>
    <dgm:cxn modelId="{54E085EC-5CFF-C74D-918C-231068B7021B}" type="presParOf" srcId="{1A264830-5704-774A-A3A3-E9996982BC5F}" destId="{28CD6238-573D-0745-93B2-33CD7ED99297}" srcOrd="9" destOrd="0" presId="urn:microsoft.com/office/officeart/2005/8/layout/default"/>
    <dgm:cxn modelId="{C4529338-A882-0242-BD0F-7E84682A4AC2}" type="presParOf" srcId="{1A264830-5704-774A-A3A3-E9996982BC5F}" destId="{3CD75AB7-2201-5240-B653-06946A635977}" srcOrd="10" destOrd="0" presId="urn:microsoft.com/office/officeart/2005/8/layout/default"/>
    <dgm:cxn modelId="{4B978884-DD3E-0246-99CA-6ADBC9D50016}" type="presParOf" srcId="{1A264830-5704-774A-A3A3-E9996982BC5F}" destId="{CBEED458-01B8-3844-B7C4-25C6863BB8E6}" srcOrd="11" destOrd="0" presId="urn:microsoft.com/office/officeart/2005/8/layout/default"/>
    <dgm:cxn modelId="{664C5C79-ED94-5048-8D69-4B37A78694DA}" type="presParOf" srcId="{1A264830-5704-774A-A3A3-E9996982BC5F}" destId="{2C80985B-EF66-CE4D-B71E-D544421B8FE7}" srcOrd="12" destOrd="0" presId="urn:microsoft.com/office/officeart/2005/8/layout/default"/>
    <dgm:cxn modelId="{3CBF9D63-3861-094B-B149-18F4BB8E1F5E}" type="presParOf" srcId="{1A264830-5704-774A-A3A3-E9996982BC5F}" destId="{89768A64-138D-FF45-8673-ADEEB4BD0283}" srcOrd="13" destOrd="0" presId="urn:microsoft.com/office/officeart/2005/8/layout/default"/>
    <dgm:cxn modelId="{B46B5BFA-79A2-C04A-BFAA-16B4A074EFC8}" type="presParOf" srcId="{1A264830-5704-774A-A3A3-E9996982BC5F}" destId="{A67139E3-8F01-8C48-BABB-555D527CF6A8}" srcOrd="14" destOrd="0" presId="urn:microsoft.com/office/officeart/2005/8/layout/default"/>
    <dgm:cxn modelId="{686CA601-F053-3849-A707-B9B08A6E5848}" type="presParOf" srcId="{1A264830-5704-774A-A3A3-E9996982BC5F}" destId="{863222CF-6365-8349-8C67-7D06BC869B55}" srcOrd="15" destOrd="0" presId="urn:microsoft.com/office/officeart/2005/8/layout/default"/>
    <dgm:cxn modelId="{5A61CC42-24FE-4B4C-9E79-CEE73A8F6862}" type="presParOf" srcId="{1A264830-5704-774A-A3A3-E9996982BC5F}" destId="{B28368E1-4FD1-9C49-808A-55DB0729A78D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84B8C71-6A94-441E-BFF7-FCE2ED6276F7}" type="doc">
      <dgm:prSet loTypeId="urn:microsoft.com/office/officeart/2005/8/layout/default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F4AFD26-1E17-4D17-A826-975B375C5FEB}">
      <dgm:prSet/>
      <dgm:spPr/>
      <dgm:t>
        <a:bodyPr/>
        <a:lstStyle/>
        <a:p>
          <a:r>
            <a:rPr lang="de-DE" dirty="0"/>
            <a:t>Ziele formulieren</a:t>
          </a:r>
          <a:endParaRPr lang="en-US" dirty="0"/>
        </a:p>
      </dgm:t>
    </dgm:pt>
    <dgm:pt modelId="{41A7A881-5A40-4ECB-92AB-A2980CCE6664}" type="parTrans" cxnId="{EF60695F-2D0C-42C4-A32A-889A79C51FA3}">
      <dgm:prSet/>
      <dgm:spPr/>
      <dgm:t>
        <a:bodyPr/>
        <a:lstStyle/>
        <a:p>
          <a:endParaRPr lang="en-US"/>
        </a:p>
      </dgm:t>
    </dgm:pt>
    <dgm:pt modelId="{93EEC820-2687-4602-ACF5-68C02E18E04F}" type="sibTrans" cxnId="{EF60695F-2D0C-42C4-A32A-889A79C51FA3}">
      <dgm:prSet/>
      <dgm:spPr/>
      <dgm:t>
        <a:bodyPr/>
        <a:lstStyle/>
        <a:p>
          <a:endParaRPr lang="en-US"/>
        </a:p>
      </dgm:t>
    </dgm:pt>
    <dgm:pt modelId="{ECD856DD-3950-A345-ABBF-17BD67583E60}">
      <dgm:prSet/>
      <dgm:spPr/>
      <dgm:t>
        <a:bodyPr/>
        <a:lstStyle/>
        <a:p>
          <a:r>
            <a:rPr lang="de-DE"/>
            <a:t>Aufgabentransparenz herstellen</a:t>
          </a:r>
          <a:endParaRPr lang="de-DE" dirty="0"/>
        </a:p>
      </dgm:t>
    </dgm:pt>
    <dgm:pt modelId="{0F5D00B9-A703-914C-A093-282B74AF904B}" type="parTrans" cxnId="{D5F66226-B972-0741-AD79-6FC30CAC2DDB}">
      <dgm:prSet/>
      <dgm:spPr/>
      <dgm:t>
        <a:bodyPr/>
        <a:lstStyle/>
        <a:p>
          <a:endParaRPr lang="de-DE"/>
        </a:p>
      </dgm:t>
    </dgm:pt>
    <dgm:pt modelId="{E2142A48-5C35-1A4B-AECD-E3AA15B6301D}" type="sibTrans" cxnId="{D5F66226-B972-0741-AD79-6FC30CAC2DDB}">
      <dgm:prSet/>
      <dgm:spPr/>
      <dgm:t>
        <a:bodyPr/>
        <a:lstStyle/>
        <a:p>
          <a:endParaRPr lang="de-DE"/>
        </a:p>
      </dgm:t>
    </dgm:pt>
    <dgm:pt modelId="{1A45CA96-C711-9845-9A54-8D5F7F33EDB6}">
      <dgm:prSet/>
      <dgm:spPr/>
      <dgm:t>
        <a:bodyPr/>
        <a:lstStyle/>
        <a:p>
          <a:r>
            <a:rPr lang="de-DE"/>
            <a:t>Zeitflexibles Arbeiten ermöglichen</a:t>
          </a:r>
          <a:endParaRPr lang="de-DE" dirty="0"/>
        </a:p>
      </dgm:t>
    </dgm:pt>
    <dgm:pt modelId="{98666867-D2B0-424B-BBD8-FAD742DBE91E}" type="parTrans" cxnId="{E3F29D2D-E439-4145-B5EB-A9B3D58779EB}">
      <dgm:prSet/>
      <dgm:spPr/>
      <dgm:t>
        <a:bodyPr/>
        <a:lstStyle/>
        <a:p>
          <a:endParaRPr lang="de-DE"/>
        </a:p>
      </dgm:t>
    </dgm:pt>
    <dgm:pt modelId="{A3AF8400-1085-CA44-89E0-D1F3421F2C85}" type="sibTrans" cxnId="{E3F29D2D-E439-4145-B5EB-A9B3D58779EB}">
      <dgm:prSet/>
      <dgm:spPr/>
      <dgm:t>
        <a:bodyPr/>
        <a:lstStyle/>
        <a:p>
          <a:endParaRPr lang="de-DE"/>
        </a:p>
      </dgm:t>
    </dgm:pt>
    <dgm:pt modelId="{B283BBA1-FED8-464B-971C-C385518E31AD}">
      <dgm:prSet/>
      <dgm:spPr/>
      <dgm:t>
        <a:bodyPr/>
        <a:lstStyle/>
        <a:p>
          <a:r>
            <a:rPr lang="de-DE"/>
            <a:t>Gruppenkommunikation koordinieren</a:t>
          </a:r>
          <a:endParaRPr lang="de-DE" dirty="0"/>
        </a:p>
      </dgm:t>
    </dgm:pt>
    <dgm:pt modelId="{498C9DA0-C88B-8A4E-99CF-C15D0AF7B91E}" type="parTrans" cxnId="{ED09FC3F-D8C9-FD43-80D7-0126C4815793}">
      <dgm:prSet/>
      <dgm:spPr/>
      <dgm:t>
        <a:bodyPr/>
        <a:lstStyle/>
        <a:p>
          <a:endParaRPr lang="de-DE"/>
        </a:p>
      </dgm:t>
    </dgm:pt>
    <dgm:pt modelId="{A83C4B7E-3FBA-E645-9A1C-AA56C3C71EAD}" type="sibTrans" cxnId="{ED09FC3F-D8C9-FD43-80D7-0126C4815793}">
      <dgm:prSet/>
      <dgm:spPr/>
      <dgm:t>
        <a:bodyPr/>
        <a:lstStyle/>
        <a:p>
          <a:endParaRPr lang="de-DE"/>
        </a:p>
      </dgm:t>
    </dgm:pt>
    <dgm:pt modelId="{64F82B0D-C118-A648-8B98-C6886EBD953F}">
      <dgm:prSet/>
      <dgm:spPr/>
      <dgm:t>
        <a:bodyPr/>
        <a:lstStyle/>
        <a:p>
          <a:r>
            <a:rPr lang="de-DE"/>
            <a:t>Regelmäßige Treffen</a:t>
          </a:r>
          <a:endParaRPr lang="de-DE" dirty="0"/>
        </a:p>
      </dgm:t>
    </dgm:pt>
    <dgm:pt modelId="{4C975476-3ABE-8045-870B-C0AA68994582}" type="parTrans" cxnId="{50373FE9-0475-3B41-AC68-D91E9D7FA2A6}">
      <dgm:prSet/>
      <dgm:spPr/>
      <dgm:t>
        <a:bodyPr/>
        <a:lstStyle/>
        <a:p>
          <a:endParaRPr lang="de-DE"/>
        </a:p>
      </dgm:t>
    </dgm:pt>
    <dgm:pt modelId="{73701E2F-74AE-BF44-9C83-58B8B2FD864B}" type="sibTrans" cxnId="{50373FE9-0475-3B41-AC68-D91E9D7FA2A6}">
      <dgm:prSet/>
      <dgm:spPr/>
      <dgm:t>
        <a:bodyPr/>
        <a:lstStyle/>
        <a:p>
          <a:endParaRPr lang="de-DE"/>
        </a:p>
      </dgm:t>
    </dgm:pt>
    <dgm:pt modelId="{9AF07B7F-0185-E646-AE4D-45176673A98A}">
      <dgm:prSet/>
      <dgm:spPr/>
      <dgm:t>
        <a:bodyPr/>
        <a:lstStyle/>
        <a:p>
          <a:r>
            <a:rPr lang="de-DE"/>
            <a:t>Abhängigkeiten vermeiden</a:t>
          </a:r>
          <a:endParaRPr lang="de-DE" dirty="0"/>
        </a:p>
      </dgm:t>
    </dgm:pt>
    <dgm:pt modelId="{E90F1787-CD07-F144-B0E3-A12B2E92C0F7}" type="parTrans" cxnId="{965F12B4-3CB5-DA4B-9209-9146ADB1C350}">
      <dgm:prSet/>
      <dgm:spPr/>
      <dgm:t>
        <a:bodyPr/>
        <a:lstStyle/>
        <a:p>
          <a:endParaRPr lang="de-DE"/>
        </a:p>
      </dgm:t>
    </dgm:pt>
    <dgm:pt modelId="{E8A502DE-33CB-1045-A995-5668D32BD835}" type="sibTrans" cxnId="{965F12B4-3CB5-DA4B-9209-9146ADB1C350}">
      <dgm:prSet/>
      <dgm:spPr/>
      <dgm:t>
        <a:bodyPr/>
        <a:lstStyle/>
        <a:p>
          <a:endParaRPr lang="de-DE"/>
        </a:p>
      </dgm:t>
    </dgm:pt>
    <dgm:pt modelId="{4CDD2AAA-E12D-4547-8FEE-28882B6E2FE8}">
      <dgm:prSet/>
      <dgm:spPr/>
      <dgm:t>
        <a:bodyPr/>
        <a:lstStyle/>
        <a:p>
          <a:r>
            <a:rPr lang="de-DE"/>
            <a:t>Herausforderungen Vorsitzende / Vorstand</a:t>
          </a:r>
          <a:endParaRPr lang="de-DE" dirty="0"/>
        </a:p>
      </dgm:t>
    </dgm:pt>
    <dgm:pt modelId="{C43EC203-BD85-CD4A-8836-ED80B1F94A3F}" type="parTrans" cxnId="{0CC07039-8836-D846-9E4B-1BC3A07C85A5}">
      <dgm:prSet/>
      <dgm:spPr/>
      <dgm:t>
        <a:bodyPr/>
        <a:lstStyle/>
        <a:p>
          <a:endParaRPr lang="de-DE"/>
        </a:p>
      </dgm:t>
    </dgm:pt>
    <dgm:pt modelId="{C0132D32-B359-BC4C-918C-7B7143A9B0A9}" type="sibTrans" cxnId="{0CC07039-8836-D846-9E4B-1BC3A07C85A5}">
      <dgm:prSet/>
      <dgm:spPr/>
      <dgm:t>
        <a:bodyPr/>
        <a:lstStyle/>
        <a:p>
          <a:endParaRPr lang="de-DE"/>
        </a:p>
      </dgm:t>
    </dgm:pt>
    <dgm:pt modelId="{D5822D46-5472-6146-B1CB-7E32982120D7}">
      <dgm:prSet/>
      <dgm:spPr/>
      <dgm:t>
        <a:bodyPr/>
        <a:lstStyle/>
        <a:p>
          <a:r>
            <a:rPr lang="de-DE"/>
            <a:t>Themen, statt Positionen</a:t>
          </a:r>
          <a:endParaRPr lang="de-DE" dirty="0"/>
        </a:p>
      </dgm:t>
    </dgm:pt>
    <dgm:pt modelId="{00CCD3BC-7685-1141-83C9-F7C9F530C552}" type="parTrans" cxnId="{A4A0700A-7384-F34C-B646-682EA39F6907}">
      <dgm:prSet/>
      <dgm:spPr/>
      <dgm:t>
        <a:bodyPr/>
        <a:lstStyle/>
        <a:p>
          <a:endParaRPr lang="de-DE"/>
        </a:p>
      </dgm:t>
    </dgm:pt>
    <dgm:pt modelId="{70966587-5FC2-B246-BA8E-24EB1DB0A822}" type="sibTrans" cxnId="{A4A0700A-7384-F34C-B646-682EA39F6907}">
      <dgm:prSet/>
      <dgm:spPr/>
      <dgm:t>
        <a:bodyPr/>
        <a:lstStyle/>
        <a:p>
          <a:endParaRPr lang="de-DE"/>
        </a:p>
      </dgm:t>
    </dgm:pt>
    <dgm:pt modelId="{0B89670E-2F46-844D-826D-FB18DD6728A6}">
      <dgm:prSet/>
      <dgm:spPr/>
      <dgm:t>
        <a:bodyPr/>
        <a:lstStyle/>
        <a:p>
          <a:r>
            <a:rPr lang="de-DE" dirty="0"/>
            <a:t>Verschiedene Plattformen</a:t>
          </a:r>
        </a:p>
      </dgm:t>
    </dgm:pt>
    <dgm:pt modelId="{4255B4F4-22EC-0C42-941A-41938968B3C3}" type="parTrans" cxnId="{FAB969ED-6805-9E44-8E06-53C784D2697E}">
      <dgm:prSet/>
      <dgm:spPr/>
      <dgm:t>
        <a:bodyPr/>
        <a:lstStyle/>
        <a:p>
          <a:endParaRPr lang="de-DE"/>
        </a:p>
      </dgm:t>
    </dgm:pt>
    <dgm:pt modelId="{29765BC6-1A08-8B4B-8F73-5F3418581225}" type="sibTrans" cxnId="{FAB969ED-6805-9E44-8E06-53C784D2697E}">
      <dgm:prSet/>
      <dgm:spPr/>
      <dgm:t>
        <a:bodyPr/>
        <a:lstStyle/>
        <a:p>
          <a:endParaRPr lang="de-DE"/>
        </a:p>
      </dgm:t>
    </dgm:pt>
    <dgm:pt modelId="{1A264830-5704-774A-A3A3-E9996982BC5F}" type="pres">
      <dgm:prSet presAssocID="{284B8C71-6A94-441E-BFF7-FCE2ED6276F7}" presName="diagram" presStyleCnt="0">
        <dgm:presLayoutVars>
          <dgm:dir/>
          <dgm:resizeHandles val="exact"/>
        </dgm:presLayoutVars>
      </dgm:prSet>
      <dgm:spPr/>
    </dgm:pt>
    <dgm:pt modelId="{CA3E5A66-5E0B-A84D-85C2-F092CB26DEE8}" type="pres">
      <dgm:prSet presAssocID="{1F4AFD26-1E17-4D17-A826-975B375C5FEB}" presName="node" presStyleLbl="node1" presStyleIdx="0" presStyleCnt="9">
        <dgm:presLayoutVars>
          <dgm:bulletEnabled val="1"/>
        </dgm:presLayoutVars>
      </dgm:prSet>
      <dgm:spPr/>
    </dgm:pt>
    <dgm:pt modelId="{FBA182D7-7C53-6D41-8CA8-B34C89A1F910}" type="pres">
      <dgm:prSet presAssocID="{93EEC820-2687-4602-ACF5-68C02E18E04F}" presName="sibTrans" presStyleCnt="0"/>
      <dgm:spPr/>
    </dgm:pt>
    <dgm:pt modelId="{86B722D5-0324-4F45-A485-D1B02AE462BB}" type="pres">
      <dgm:prSet presAssocID="{ECD856DD-3950-A345-ABBF-17BD67583E60}" presName="node" presStyleLbl="node1" presStyleIdx="1" presStyleCnt="9">
        <dgm:presLayoutVars>
          <dgm:bulletEnabled val="1"/>
        </dgm:presLayoutVars>
      </dgm:prSet>
      <dgm:spPr/>
    </dgm:pt>
    <dgm:pt modelId="{A95695B2-A691-864C-A15D-BA4AC41B22C1}" type="pres">
      <dgm:prSet presAssocID="{E2142A48-5C35-1A4B-AECD-E3AA15B6301D}" presName="sibTrans" presStyleCnt="0"/>
      <dgm:spPr/>
    </dgm:pt>
    <dgm:pt modelId="{4135BD54-B1C6-1B4F-AB23-9193BD83FC16}" type="pres">
      <dgm:prSet presAssocID="{1A45CA96-C711-9845-9A54-8D5F7F33EDB6}" presName="node" presStyleLbl="node1" presStyleIdx="2" presStyleCnt="9">
        <dgm:presLayoutVars>
          <dgm:bulletEnabled val="1"/>
        </dgm:presLayoutVars>
      </dgm:prSet>
      <dgm:spPr/>
    </dgm:pt>
    <dgm:pt modelId="{D549E758-2CA2-2544-B927-9961E59DA9CE}" type="pres">
      <dgm:prSet presAssocID="{A3AF8400-1085-CA44-89E0-D1F3421F2C85}" presName="sibTrans" presStyleCnt="0"/>
      <dgm:spPr/>
    </dgm:pt>
    <dgm:pt modelId="{6E430138-128A-1F45-8AFC-19100962A6C8}" type="pres">
      <dgm:prSet presAssocID="{B283BBA1-FED8-464B-971C-C385518E31AD}" presName="node" presStyleLbl="node1" presStyleIdx="3" presStyleCnt="9">
        <dgm:presLayoutVars>
          <dgm:bulletEnabled val="1"/>
        </dgm:presLayoutVars>
      </dgm:prSet>
      <dgm:spPr/>
    </dgm:pt>
    <dgm:pt modelId="{AFCB8A6B-4138-8A46-A4A2-1A4E9C8601C1}" type="pres">
      <dgm:prSet presAssocID="{A83C4B7E-3FBA-E645-9A1C-AA56C3C71EAD}" presName="sibTrans" presStyleCnt="0"/>
      <dgm:spPr/>
    </dgm:pt>
    <dgm:pt modelId="{2492C33A-DCEE-6041-A402-6F8309D421C5}" type="pres">
      <dgm:prSet presAssocID="{64F82B0D-C118-A648-8B98-C6886EBD953F}" presName="node" presStyleLbl="node1" presStyleIdx="4" presStyleCnt="9">
        <dgm:presLayoutVars>
          <dgm:bulletEnabled val="1"/>
        </dgm:presLayoutVars>
      </dgm:prSet>
      <dgm:spPr/>
    </dgm:pt>
    <dgm:pt modelId="{28CD6238-573D-0745-93B2-33CD7ED99297}" type="pres">
      <dgm:prSet presAssocID="{73701E2F-74AE-BF44-9C83-58B8B2FD864B}" presName="sibTrans" presStyleCnt="0"/>
      <dgm:spPr/>
    </dgm:pt>
    <dgm:pt modelId="{3CD75AB7-2201-5240-B653-06946A635977}" type="pres">
      <dgm:prSet presAssocID="{9AF07B7F-0185-E646-AE4D-45176673A98A}" presName="node" presStyleLbl="node1" presStyleIdx="5" presStyleCnt="9">
        <dgm:presLayoutVars>
          <dgm:bulletEnabled val="1"/>
        </dgm:presLayoutVars>
      </dgm:prSet>
      <dgm:spPr/>
    </dgm:pt>
    <dgm:pt modelId="{CBEED458-01B8-3844-B7C4-25C6863BB8E6}" type="pres">
      <dgm:prSet presAssocID="{E8A502DE-33CB-1045-A995-5668D32BD835}" presName="sibTrans" presStyleCnt="0"/>
      <dgm:spPr/>
    </dgm:pt>
    <dgm:pt modelId="{2C80985B-EF66-CE4D-B71E-D544421B8FE7}" type="pres">
      <dgm:prSet presAssocID="{4CDD2AAA-E12D-4547-8FEE-28882B6E2FE8}" presName="node" presStyleLbl="node1" presStyleIdx="6" presStyleCnt="9">
        <dgm:presLayoutVars>
          <dgm:bulletEnabled val="1"/>
        </dgm:presLayoutVars>
      </dgm:prSet>
      <dgm:spPr/>
    </dgm:pt>
    <dgm:pt modelId="{89768A64-138D-FF45-8673-ADEEB4BD0283}" type="pres">
      <dgm:prSet presAssocID="{C0132D32-B359-BC4C-918C-7B7143A9B0A9}" presName="sibTrans" presStyleCnt="0"/>
      <dgm:spPr/>
    </dgm:pt>
    <dgm:pt modelId="{A67139E3-8F01-8C48-BABB-555D527CF6A8}" type="pres">
      <dgm:prSet presAssocID="{D5822D46-5472-6146-B1CB-7E32982120D7}" presName="node" presStyleLbl="node1" presStyleIdx="7" presStyleCnt="9">
        <dgm:presLayoutVars>
          <dgm:bulletEnabled val="1"/>
        </dgm:presLayoutVars>
      </dgm:prSet>
      <dgm:spPr/>
    </dgm:pt>
    <dgm:pt modelId="{863222CF-6365-8349-8C67-7D06BC869B55}" type="pres">
      <dgm:prSet presAssocID="{70966587-5FC2-B246-BA8E-24EB1DB0A822}" presName="sibTrans" presStyleCnt="0"/>
      <dgm:spPr/>
    </dgm:pt>
    <dgm:pt modelId="{B28368E1-4FD1-9C49-808A-55DB0729A78D}" type="pres">
      <dgm:prSet presAssocID="{0B89670E-2F46-844D-826D-FB18DD6728A6}" presName="node" presStyleLbl="node1" presStyleIdx="8" presStyleCnt="9">
        <dgm:presLayoutVars>
          <dgm:bulletEnabled val="1"/>
        </dgm:presLayoutVars>
      </dgm:prSet>
      <dgm:spPr/>
    </dgm:pt>
  </dgm:ptLst>
  <dgm:cxnLst>
    <dgm:cxn modelId="{A4A0700A-7384-F34C-B646-682EA39F6907}" srcId="{284B8C71-6A94-441E-BFF7-FCE2ED6276F7}" destId="{D5822D46-5472-6146-B1CB-7E32982120D7}" srcOrd="7" destOrd="0" parTransId="{00CCD3BC-7685-1141-83C9-F7C9F530C552}" sibTransId="{70966587-5FC2-B246-BA8E-24EB1DB0A822}"/>
    <dgm:cxn modelId="{377DC715-CECA-A943-B3A1-92C056529B08}" type="presOf" srcId="{1A45CA96-C711-9845-9A54-8D5F7F33EDB6}" destId="{4135BD54-B1C6-1B4F-AB23-9193BD83FC16}" srcOrd="0" destOrd="0" presId="urn:microsoft.com/office/officeart/2005/8/layout/default"/>
    <dgm:cxn modelId="{9F8BA71C-5982-AD4C-BE9D-258A7B418C70}" type="presOf" srcId="{B283BBA1-FED8-464B-971C-C385518E31AD}" destId="{6E430138-128A-1F45-8AFC-19100962A6C8}" srcOrd="0" destOrd="0" presId="urn:microsoft.com/office/officeart/2005/8/layout/default"/>
    <dgm:cxn modelId="{D5F66226-B972-0741-AD79-6FC30CAC2DDB}" srcId="{284B8C71-6A94-441E-BFF7-FCE2ED6276F7}" destId="{ECD856DD-3950-A345-ABBF-17BD67583E60}" srcOrd="1" destOrd="0" parTransId="{0F5D00B9-A703-914C-A093-282B74AF904B}" sibTransId="{E2142A48-5C35-1A4B-AECD-E3AA15B6301D}"/>
    <dgm:cxn modelId="{E3F29D2D-E439-4145-B5EB-A9B3D58779EB}" srcId="{284B8C71-6A94-441E-BFF7-FCE2ED6276F7}" destId="{1A45CA96-C711-9845-9A54-8D5F7F33EDB6}" srcOrd="2" destOrd="0" parTransId="{98666867-D2B0-424B-BBD8-FAD742DBE91E}" sibTransId="{A3AF8400-1085-CA44-89E0-D1F3421F2C85}"/>
    <dgm:cxn modelId="{B2241937-F83C-2A4D-A073-FA21CDF7E989}" type="presOf" srcId="{ECD856DD-3950-A345-ABBF-17BD67583E60}" destId="{86B722D5-0324-4F45-A485-D1B02AE462BB}" srcOrd="0" destOrd="0" presId="urn:microsoft.com/office/officeart/2005/8/layout/default"/>
    <dgm:cxn modelId="{0CC07039-8836-D846-9E4B-1BC3A07C85A5}" srcId="{284B8C71-6A94-441E-BFF7-FCE2ED6276F7}" destId="{4CDD2AAA-E12D-4547-8FEE-28882B6E2FE8}" srcOrd="6" destOrd="0" parTransId="{C43EC203-BD85-CD4A-8836-ED80B1F94A3F}" sibTransId="{C0132D32-B359-BC4C-918C-7B7143A9B0A9}"/>
    <dgm:cxn modelId="{91D9A83E-7C06-6F4D-88D6-F2CC1D91BAE5}" type="presOf" srcId="{64F82B0D-C118-A648-8B98-C6886EBD953F}" destId="{2492C33A-DCEE-6041-A402-6F8309D421C5}" srcOrd="0" destOrd="0" presId="urn:microsoft.com/office/officeart/2005/8/layout/default"/>
    <dgm:cxn modelId="{ED09FC3F-D8C9-FD43-80D7-0126C4815793}" srcId="{284B8C71-6A94-441E-BFF7-FCE2ED6276F7}" destId="{B283BBA1-FED8-464B-971C-C385518E31AD}" srcOrd="3" destOrd="0" parTransId="{498C9DA0-C88B-8A4E-99CF-C15D0AF7B91E}" sibTransId="{A83C4B7E-3FBA-E645-9A1C-AA56C3C71EAD}"/>
    <dgm:cxn modelId="{C224B846-E0D1-7249-8438-6CBA519D9E9F}" type="presOf" srcId="{284B8C71-6A94-441E-BFF7-FCE2ED6276F7}" destId="{1A264830-5704-774A-A3A3-E9996982BC5F}" srcOrd="0" destOrd="0" presId="urn:microsoft.com/office/officeart/2005/8/layout/default"/>
    <dgm:cxn modelId="{EF60695F-2D0C-42C4-A32A-889A79C51FA3}" srcId="{284B8C71-6A94-441E-BFF7-FCE2ED6276F7}" destId="{1F4AFD26-1E17-4D17-A826-975B375C5FEB}" srcOrd="0" destOrd="0" parTransId="{41A7A881-5A40-4ECB-92AB-A2980CCE6664}" sibTransId="{93EEC820-2687-4602-ACF5-68C02E18E04F}"/>
    <dgm:cxn modelId="{A783AA68-6036-5740-9BBB-708CC96D0C2A}" type="presOf" srcId="{4CDD2AAA-E12D-4547-8FEE-28882B6E2FE8}" destId="{2C80985B-EF66-CE4D-B71E-D544421B8FE7}" srcOrd="0" destOrd="0" presId="urn:microsoft.com/office/officeart/2005/8/layout/default"/>
    <dgm:cxn modelId="{E9F6E77B-AAF1-A945-B8E7-08EEA65893D5}" type="presOf" srcId="{9AF07B7F-0185-E646-AE4D-45176673A98A}" destId="{3CD75AB7-2201-5240-B653-06946A635977}" srcOrd="0" destOrd="0" presId="urn:microsoft.com/office/officeart/2005/8/layout/default"/>
    <dgm:cxn modelId="{965F12B4-3CB5-DA4B-9209-9146ADB1C350}" srcId="{284B8C71-6A94-441E-BFF7-FCE2ED6276F7}" destId="{9AF07B7F-0185-E646-AE4D-45176673A98A}" srcOrd="5" destOrd="0" parTransId="{E90F1787-CD07-F144-B0E3-A12B2E92C0F7}" sibTransId="{E8A502DE-33CB-1045-A995-5668D32BD835}"/>
    <dgm:cxn modelId="{CF92DADA-E762-4D4F-ACBA-07BBB52C6540}" type="presOf" srcId="{0B89670E-2F46-844D-826D-FB18DD6728A6}" destId="{B28368E1-4FD1-9C49-808A-55DB0729A78D}" srcOrd="0" destOrd="0" presId="urn:microsoft.com/office/officeart/2005/8/layout/default"/>
    <dgm:cxn modelId="{50373FE9-0475-3B41-AC68-D91E9D7FA2A6}" srcId="{284B8C71-6A94-441E-BFF7-FCE2ED6276F7}" destId="{64F82B0D-C118-A648-8B98-C6886EBD953F}" srcOrd="4" destOrd="0" parTransId="{4C975476-3ABE-8045-870B-C0AA68994582}" sibTransId="{73701E2F-74AE-BF44-9C83-58B8B2FD864B}"/>
    <dgm:cxn modelId="{6F409DE9-00E7-9A44-BDF1-36B40DF416D2}" type="presOf" srcId="{D5822D46-5472-6146-B1CB-7E32982120D7}" destId="{A67139E3-8F01-8C48-BABB-555D527CF6A8}" srcOrd="0" destOrd="0" presId="urn:microsoft.com/office/officeart/2005/8/layout/default"/>
    <dgm:cxn modelId="{FAB969ED-6805-9E44-8E06-53C784D2697E}" srcId="{284B8C71-6A94-441E-BFF7-FCE2ED6276F7}" destId="{0B89670E-2F46-844D-826D-FB18DD6728A6}" srcOrd="8" destOrd="0" parTransId="{4255B4F4-22EC-0C42-941A-41938968B3C3}" sibTransId="{29765BC6-1A08-8B4B-8F73-5F3418581225}"/>
    <dgm:cxn modelId="{937859FD-4193-3E42-BFFB-C7749F88C611}" type="presOf" srcId="{1F4AFD26-1E17-4D17-A826-975B375C5FEB}" destId="{CA3E5A66-5E0B-A84D-85C2-F092CB26DEE8}" srcOrd="0" destOrd="0" presId="urn:microsoft.com/office/officeart/2005/8/layout/default"/>
    <dgm:cxn modelId="{8163C7CC-4174-6240-BAEA-C65F8FDAC6E9}" type="presParOf" srcId="{1A264830-5704-774A-A3A3-E9996982BC5F}" destId="{CA3E5A66-5E0B-A84D-85C2-F092CB26DEE8}" srcOrd="0" destOrd="0" presId="urn:microsoft.com/office/officeart/2005/8/layout/default"/>
    <dgm:cxn modelId="{747D5B97-4D52-134C-A3FB-CCDE8BC3BD1A}" type="presParOf" srcId="{1A264830-5704-774A-A3A3-E9996982BC5F}" destId="{FBA182D7-7C53-6D41-8CA8-B34C89A1F910}" srcOrd="1" destOrd="0" presId="urn:microsoft.com/office/officeart/2005/8/layout/default"/>
    <dgm:cxn modelId="{BA9FC280-6F8E-6C4B-8C9D-CE9FC42B5C60}" type="presParOf" srcId="{1A264830-5704-774A-A3A3-E9996982BC5F}" destId="{86B722D5-0324-4F45-A485-D1B02AE462BB}" srcOrd="2" destOrd="0" presId="urn:microsoft.com/office/officeart/2005/8/layout/default"/>
    <dgm:cxn modelId="{595C9577-9AD7-F44F-A4F7-59F430803A62}" type="presParOf" srcId="{1A264830-5704-774A-A3A3-E9996982BC5F}" destId="{A95695B2-A691-864C-A15D-BA4AC41B22C1}" srcOrd="3" destOrd="0" presId="urn:microsoft.com/office/officeart/2005/8/layout/default"/>
    <dgm:cxn modelId="{F1E18D34-E4AD-D64F-B545-51125E12D659}" type="presParOf" srcId="{1A264830-5704-774A-A3A3-E9996982BC5F}" destId="{4135BD54-B1C6-1B4F-AB23-9193BD83FC16}" srcOrd="4" destOrd="0" presId="urn:microsoft.com/office/officeart/2005/8/layout/default"/>
    <dgm:cxn modelId="{9E06ACC3-7A51-F943-A2A1-C380685AF6E5}" type="presParOf" srcId="{1A264830-5704-774A-A3A3-E9996982BC5F}" destId="{D549E758-2CA2-2544-B927-9961E59DA9CE}" srcOrd="5" destOrd="0" presId="urn:microsoft.com/office/officeart/2005/8/layout/default"/>
    <dgm:cxn modelId="{F33F7C4D-E8D9-D74C-A0BC-397B98183A56}" type="presParOf" srcId="{1A264830-5704-774A-A3A3-E9996982BC5F}" destId="{6E430138-128A-1F45-8AFC-19100962A6C8}" srcOrd="6" destOrd="0" presId="urn:microsoft.com/office/officeart/2005/8/layout/default"/>
    <dgm:cxn modelId="{8CAA69A5-63C8-E947-B01C-9D9867A0D83A}" type="presParOf" srcId="{1A264830-5704-774A-A3A3-E9996982BC5F}" destId="{AFCB8A6B-4138-8A46-A4A2-1A4E9C8601C1}" srcOrd="7" destOrd="0" presId="urn:microsoft.com/office/officeart/2005/8/layout/default"/>
    <dgm:cxn modelId="{2120427C-D498-0448-8EC1-19B6B7C7C3DB}" type="presParOf" srcId="{1A264830-5704-774A-A3A3-E9996982BC5F}" destId="{2492C33A-DCEE-6041-A402-6F8309D421C5}" srcOrd="8" destOrd="0" presId="urn:microsoft.com/office/officeart/2005/8/layout/default"/>
    <dgm:cxn modelId="{54E085EC-5CFF-C74D-918C-231068B7021B}" type="presParOf" srcId="{1A264830-5704-774A-A3A3-E9996982BC5F}" destId="{28CD6238-573D-0745-93B2-33CD7ED99297}" srcOrd="9" destOrd="0" presId="urn:microsoft.com/office/officeart/2005/8/layout/default"/>
    <dgm:cxn modelId="{C4529338-A882-0242-BD0F-7E84682A4AC2}" type="presParOf" srcId="{1A264830-5704-774A-A3A3-E9996982BC5F}" destId="{3CD75AB7-2201-5240-B653-06946A635977}" srcOrd="10" destOrd="0" presId="urn:microsoft.com/office/officeart/2005/8/layout/default"/>
    <dgm:cxn modelId="{4B978884-DD3E-0246-99CA-6ADBC9D50016}" type="presParOf" srcId="{1A264830-5704-774A-A3A3-E9996982BC5F}" destId="{CBEED458-01B8-3844-B7C4-25C6863BB8E6}" srcOrd="11" destOrd="0" presId="urn:microsoft.com/office/officeart/2005/8/layout/default"/>
    <dgm:cxn modelId="{664C5C79-ED94-5048-8D69-4B37A78694DA}" type="presParOf" srcId="{1A264830-5704-774A-A3A3-E9996982BC5F}" destId="{2C80985B-EF66-CE4D-B71E-D544421B8FE7}" srcOrd="12" destOrd="0" presId="urn:microsoft.com/office/officeart/2005/8/layout/default"/>
    <dgm:cxn modelId="{3CBF9D63-3861-094B-B149-18F4BB8E1F5E}" type="presParOf" srcId="{1A264830-5704-774A-A3A3-E9996982BC5F}" destId="{89768A64-138D-FF45-8673-ADEEB4BD0283}" srcOrd="13" destOrd="0" presId="urn:microsoft.com/office/officeart/2005/8/layout/default"/>
    <dgm:cxn modelId="{B46B5BFA-79A2-C04A-BFAA-16B4A074EFC8}" type="presParOf" srcId="{1A264830-5704-774A-A3A3-E9996982BC5F}" destId="{A67139E3-8F01-8C48-BABB-555D527CF6A8}" srcOrd="14" destOrd="0" presId="urn:microsoft.com/office/officeart/2005/8/layout/default"/>
    <dgm:cxn modelId="{686CA601-F053-3849-A707-B9B08A6E5848}" type="presParOf" srcId="{1A264830-5704-774A-A3A3-E9996982BC5F}" destId="{863222CF-6365-8349-8C67-7D06BC869B55}" srcOrd="15" destOrd="0" presId="urn:microsoft.com/office/officeart/2005/8/layout/default"/>
    <dgm:cxn modelId="{5A61CC42-24FE-4B4C-9E79-CEE73A8F6862}" type="presParOf" srcId="{1A264830-5704-774A-A3A3-E9996982BC5F}" destId="{B28368E1-4FD1-9C49-808A-55DB0729A78D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84B8C71-6A94-441E-BFF7-FCE2ED6276F7}" type="doc">
      <dgm:prSet loTypeId="urn:microsoft.com/office/officeart/2005/8/layout/default" loCatId="list" qsTypeId="urn:microsoft.com/office/officeart/2005/8/quickstyle/simple2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1F4AFD26-1E17-4D17-A826-975B375C5FEB}">
      <dgm:prSet/>
      <dgm:spPr/>
      <dgm:t>
        <a:bodyPr/>
        <a:lstStyle/>
        <a:p>
          <a:r>
            <a:rPr lang="de-DE" dirty="0"/>
            <a:t>ZUMPad</a:t>
          </a:r>
          <a:endParaRPr lang="en-US" dirty="0"/>
        </a:p>
      </dgm:t>
    </dgm:pt>
    <dgm:pt modelId="{41A7A881-5A40-4ECB-92AB-A2980CCE6664}" type="parTrans" cxnId="{EF60695F-2D0C-42C4-A32A-889A79C51FA3}">
      <dgm:prSet/>
      <dgm:spPr/>
      <dgm:t>
        <a:bodyPr/>
        <a:lstStyle/>
        <a:p>
          <a:endParaRPr lang="en-US"/>
        </a:p>
      </dgm:t>
    </dgm:pt>
    <dgm:pt modelId="{93EEC820-2687-4602-ACF5-68C02E18E04F}" type="sibTrans" cxnId="{EF60695F-2D0C-42C4-A32A-889A79C51FA3}">
      <dgm:prSet/>
      <dgm:spPr/>
      <dgm:t>
        <a:bodyPr/>
        <a:lstStyle/>
        <a:p>
          <a:endParaRPr lang="en-US"/>
        </a:p>
      </dgm:t>
    </dgm:pt>
    <dgm:pt modelId="{ECD856DD-3950-A345-ABBF-17BD67583E60}">
      <dgm:prSet/>
      <dgm:spPr/>
      <dgm:t>
        <a:bodyPr/>
        <a:lstStyle/>
        <a:p>
          <a:r>
            <a:rPr lang="de-DE" dirty="0"/>
            <a:t>Wiki*</a:t>
          </a:r>
        </a:p>
      </dgm:t>
    </dgm:pt>
    <dgm:pt modelId="{0F5D00B9-A703-914C-A093-282B74AF904B}" type="parTrans" cxnId="{D5F66226-B972-0741-AD79-6FC30CAC2DDB}">
      <dgm:prSet/>
      <dgm:spPr/>
      <dgm:t>
        <a:bodyPr/>
        <a:lstStyle/>
        <a:p>
          <a:endParaRPr lang="de-DE"/>
        </a:p>
      </dgm:t>
    </dgm:pt>
    <dgm:pt modelId="{E2142A48-5C35-1A4B-AECD-E3AA15B6301D}" type="sibTrans" cxnId="{D5F66226-B972-0741-AD79-6FC30CAC2DDB}">
      <dgm:prSet/>
      <dgm:spPr/>
      <dgm:t>
        <a:bodyPr/>
        <a:lstStyle/>
        <a:p>
          <a:endParaRPr lang="de-DE"/>
        </a:p>
      </dgm:t>
    </dgm:pt>
    <dgm:pt modelId="{1A45CA96-C711-9845-9A54-8D5F7F33EDB6}">
      <dgm:prSet/>
      <dgm:spPr/>
      <dgm:t>
        <a:bodyPr/>
        <a:lstStyle/>
        <a:p>
          <a:r>
            <a:rPr lang="de-DE" dirty="0" err="1"/>
            <a:t>Nextcloud</a:t>
          </a:r>
          <a:endParaRPr lang="de-DE" dirty="0"/>
        </a:p>
      </dgm:t>
    </dgm:pt>
    <dgm:pt modelId="{98666867-D2B0-424B-BBD8-FAD742DBE91E}" type="parTrans" cxnId="{E3F29D2D-E439-4145-B5EB-A9B3D58779EB}">
      <dgm:prSet/>
      <dgm:spPr/>
      <dgm:t>
        <a:bodyPr/>
        <a:lstStyle/>
        <a:p>
          <a:endParaRPr lang="de-DE"/>
        </a:p>
      </dgm:t>
    </dgm:pt>
    <dgm:pt modelId="{A3AF8400-1085-CA44-89E0-D1F3421F2C85}" type="sibTrans" cxnId="{E3F29D2D-E439-4145-B5EB-A9B3D58779EB}">
      <dgm:prSet/>
      <dgm:spPr/>
      <dgm:t>
        <a:bodyPr/>
        <a:lstStyle/>
        <a:p>
          <a:endParaRPr lang="de-DE"/>
        </a:p>
      </dgm:t>
    </dgm:pt>
    <dgm:pt modelId="{B283BBA1-FED8-464B-971C-C385518E31AD}">
      <dgm:prSet/>
      <dgm:spPr/>
      <dgm:t>
        <a:bodyPr/>
        <a:lstStyle/>
        <a:p>
          <a:r>
            <a:rPr lang="de-DE" dirty="0" err="1"/>
            <a:t>Admidio</a:t>
          </a:r>
          <a:endParaRPr lang="de-DE" dirty="0"/>
        </a:p>
      </dgm:t>
    </dgm:pt>
    <dgm:pt modelId="{498C9DA0-C88B-8A4E-99CF-C15D0AF7B91E}" type="parTrans" cxnId="{ED09FC3F-D8C9-FD43-80D7-0126C4815793}">
      <dgm:prSet/>
      <dgm:spPr/>
      <dgm:t>
        <a:bodyPr/>
        <a:lstStyle/>
        <a:p>
          <a:endParaRPr lang="de-DE"/>
        </a:p>
      </dgm:t>
    </dgm:pt>
    <dgm:pt modelId="{A83C4B7E-3FBA-E645-9A1C-AA56C3C71EAD}" type="sibTrans" cxnId="{ED09FC3F-D8C9-FD43-80D7-0126C4815793}">
      <dgm:prSet/>
      <dgm:spPr/>
      <dgm:t>
        <a:bodyPr/>
        <a:lstStyle/>
        <a:p>
          <a:endParaRPr lang="de-DE"/>
        </a:p>
      </dgm:t>
    </dgm:pt>
    <dgm:pt modelId="{64F82B0D-C118-A648-8B98-C6886EBD953F}">
      <dgm:prSet/>
      <dgm:spPr/>
      <dgm:t>
        <a:bodyPr/>
        <a:lstStyle/>
        <a:p>
          <a:r>
            <a:rPr lang="de-DE" dirty="0" err="1"/>
            <a:t>Zammad</a:t>
          </a:r>
          <a:endParaRPr lang="de-DE" dirty="0"/>
        </a:p>
      </dgm:t>
    </dgm:pt>
    <dgm:pt modelId="{4C975476-3ABE-8045-870B-C0AA68994582}" type="parTrans" cxnId="{50373FE9-0475-3B41-AC68-D91E9D7FA2A6}">
      <dgm:prSet/>
      <dgm:spPr/>
      <dgm:t>
        <a:bodyPr/>
        <a:lstStyle/>
        <a:p>
          <a:endParaRPr lang="de-DE"/>
        </a:p>
      </dgm:t>
    </dgm:pt>
    <dgm:pt modelId="{73701E2F-74AE-BF44-9C83-58B8B2FD864B}" type="sibTrans" cxnId="{50373FE9-0475-3B41-AC68-D91E9D7FA2A6}">
      <dgm:prSet/>
      <dgm:spPr/>
      <dgm:t>
        <a:bodyPr/>
        <a:lstStyle/>
        <a:p>
          <a:endParaRPr lang="de-DE"/>
        </a:p>
      </dgm:t>
    </dgm:pt>
    <dgm:pt modelId="{9AF07B7F-0185-E646-AE4D-45176673A98A}">
      <dgm:prSet/>
      <dgm:spPr/>
      <dgm:t>
        <a:bodyPr/>
        <a:lstStyle/>
        <a:p>
          <a:r>
            <a:rPr lang="de-DE" dirty="0"/>
            <a:t>Big Blue Button</a:t>
          </a:r>
        </a:p>
      </dgm:t>
    </dgm:pt>
    <dgm:pt modelId="{E90F1787-CD07-F144-B0E3-A12B2E92C0F7}" type="parTrans" cxnId="{965F12B4-3CB5-DA4B-9209-9146ADB1C350}">
      <dgm:prSet/>
      <dgm:spPr/>
      <dgm:t>
        <a:bodyPr/>
        <a:lstStyle/>
        <a:p>
          <a:endParaRPr lang="de-DE"/>
        </a:p>
      </dgm:t>
    </dgm:pt>
    <dgm:pt modelId="{E8A502DE-33CB-1045-A995-5668D32BD835}" type="sibTrans" cxnId="{965F12B4-3CB5-DA4B-9209-9146ADB1C350}">
      <dgm:prSet/>
      <dgm:spPr/>
      <dgm:t>
        <a:bodyPr/>
        <a:lstStyle/>
        <a:p>
          <a:endParaRPr lang="de-DE"/>
        </a:p>
      </dgm:t>
    </dgm:pt>
    <dgm:pt modelId="{4CDD2AAA-E12D-4547-8FEE-28882B6E2FE8}">
      <dgm:prSet/>
      <dgm:spPr/>
      <dgm:t>
        <a:bodyPr/>
        <a:lstStyle/>
        <a:p>
          <a:r>
            <a:rPr lang="de-DE" dirty="0"/>
            <a:t>Threema/ Signal</a:t>
          </a:r>
        </a:p>
      </dgm:t>
    </dgm:pt>
    <dgm:pt modelId="{C43EC203-BD85-CD4A-8836-ED80B1F94A3F}" type="parTrans" cxnId="{0CC07039-8836-D846-9E4B-1BC3A07C85A5}">
      <dgm:prSet/>
      <dgm:spPr/>
      <dgm:t>
        <a:bodyPr/>
        <a:lstStyle/>
        <a:p>
          <a:endParaRPr lang="de-DE"/>
        </a:p>
      </dgm:t>
    </dgm:pt>
    <dgm:pt modelId="{C0132D32-B359-BC4C-918C-7B7143A9B0A9}" type="sibTrans" cxnId="{0CC07039-8836-D846-9E4B-1BC3A07C85A5}">
      <dgm:prSet/>
      <dgm:spPr/>
      <dgm:t>
        <a:bodyPr/>
        <a:lstStyle/>
        <a:p>
          <a:endParaRPr lang="de-DE"/>
        </a:p>
      </dgm:t>
    </dgm:pt>
    <dgm:pt modelId="{D5822D46-5472-6146-B1CB-7E32982120D7}">
      <dgm:prSet/>
      <dgm:spPr/>
      <dgm:t>
        <a:bodyPr/>
        <a:lstStyle/>
        <a:p>
          <a:r>
            <a:rPr lang="de-DE" dirty="0" err="1"/>
            <a:t>Matomo</a:t>
          </a:r>
          <a:endParaRPr lang="de-DE" dirty="0"/>
        </a:p>
      </dgm:t>
    </dgm:pt>
    <dgm:pt modelId="{00CCD3BC-7685-1141-83C9-F7C9F530C552}" type="parTrans" cxnId="{A4A0700A-7384-F34C-B646-682EA39F6907}">
      <dgm:prSet/>
      <dgm:spPr/>
      <dgm:t>
        <a:bodyPr/>
        <a:lstStyle/>
        <a:p>
          <a:endParaRPr lang="de-DE"/>
        </a:p>
      </dgm:t>
    </dgm:pt>
    <dgm:pt modelId="{70966587-5FC2-B246-BA8E-24EB1DB0A822}" type="sibTrans" cxnId="{A4A0700A-7384-F34C-B646-682EA39F6907}">
      <dgm:prSet/>
      <dgm:spPr/>
      <dgm:t>
        <a:bodyPr/>
        <a:lstStyle/>
        <a:p>
          <a:endParaRPr lang="de-DE"/>
        </a:p>
      </dgm:t>
    </dgm:pt>
    <dgm:pt modelId="{0B89670E-2F46-844D-826D-FB18DD6728A6}">
      <dgm:prSet/>
      <dgm:spPr/>
      <dgm:t>
        <a:bodyPr/>
        <a:lstStyle/>
        <a:p>
          <a:r>
            <a:rPr lang="de-DE" dirty="0" err="1"/>
            <a:t>Mailman</a:t>
          </a:r>
          <a:r>
            <a:rPr lang="de-DE" dirty="0"/>
            <a:t> </a:t>
          </a:r>
        </a:p>
      </dgm:t>
    </dgm:pt>
    <dgm:pt modelId="{4255B4F4-22EC-0C42-941A-41938968B3C3}" type="parTrans" cxnId="{FAB969ED-6805-9E44-8E06-53C784D2697E}">
      <dgm:prSet/>
      <dgm:spPr/>
      <dgm:t>
        <a:bodyPr/>
        <a:lstStyle/>
        <a:p>
          <a:endParaRPr lang="de-DE"/>
        </a:p>
      </dgm:t>
    </dgm:pt>
    <dgm:pt modelId="{29765BC6-1A08-8B4B-8F73-5F3418581225}" type="sibTrans" cxnId="{FAB969ED-6805-9E44-8E06-53C784D2697E}">
      <dgm:prSet/>
      <dgm:spPr/>
      <dgm:t>
        <a:bodyPr/>
        <a:lstStyle/>
        <a:p>
          <a:endParaRPr lang="de-DE"/>
        </a:p>
      </dgm:t>
    </dgm:pt>
    <dgm:pt modelId="{9DF00E56-FCC7-864C-B6EC-502F614C3C45}">
      <dgm:prSet/>
      <dgm:spPr/>
      <dgm:t>
        <a:bodyPr/>
        <a:lstStyle/>
        <a:p>
          <a:r>
            <a:rPr lang="de-DE" dirty="0"/>
            <a:t>Mastodon/ </a:t>
          </a:r>
          <a:r>
            <a:rPr lang="de-DE" dirty="0" err="1"/>
            <a:t>BlueSky</a:t>
          </a:r>
          <a:r>
            <a:rPr lang="de-DE" dirty="0"/>
            <a:t> / Instagram</a:t>
          </a:r>
        </a:p>
      </dgm:t>
    </dgm:pt>
    <dgm:pt modelId="{E5E093B5-F13F-C041-AD0B-146873A9AB8A}" type="parTrans" cxnId="{4D98BFE8-7411-6649-AFB7-A93F2267CC76}">
      <dgm:prSet/>
      <dgm:spPr/>
      <dgm:t>
        <a:bodyPr/>
        <a:lstStyle/>
        <a:p>
          <a:endParaRPr lang="de-DE"/>
        </a:p>
      </dgm:t>
    </dgm:pt>
    <dgm:pt modelId="{447359E6-72BE-BF4E-8118-2A2090911A19}" type="sibTrans" cxnId="{4D98BFE8-7411-6649-AFB7-A93F2267CC76}">
      <dgm:prSet/>
      <dgm:spPr/>
      <dgm:t>
        <a:bodyPr/>
        <a:lstStyle/>
        <a:p>
          <a:endParaRPr lang="de-DE"/>
        </a:p>
      </dgm:t>
    </dgm:pt>
    <dgm:pt modelId="{58257858-C204-EC47-A127-FBE4C6B7CE22}" type="pres">
      <dgm:prSet presAssocID="{284B8C71-6A94-441E-BFF7-FCE2ED6276F7}" presName="diagram" presStyleCnt="0">
        <dgm:presLayoutVars>
          <dgm:dir/>
          <dgm:resizeHandles val="exact"/>
        </dgm:presLayoutVars>
      </dgm:prSet>
      <dgm:spPr/>
    </dgm:pt>
    <dgm:pt modelId="{B7A2576D-BA23-544E-856A-CA48BFEB3A24}" type="pres">
      <dgm:prSet presAssocID="{1F4AFD26-1E17-4D17-A826-975B375C5FEB}" presName="node" presStyleLbl="node1" presStyleIdx="0" presStyleCnt="10">
        <dgm:presLayoutVars>
          <dgm:bulletEnabled val="1"/>
        </dgm:presLayoutVars>
      </dgm:prSet>
      <dgm:spPr/>
    </dgm:pt>
    <dgm:pt modelId="{C210384B-21AA-004D-9B78-D3F0AA652B45}" type="pres">
      <dgm:prSet presAssocID="{93EEC820-2687-4602-ACF5-68C02E18E04F}" presName="sibTrans" presStyleCnt="0"/>
      <dgm:spPr/>
    </dgm:pt>
    <dgm:pt modelId="{DA524512-2A98-5949-ABDF-1A338FF49220}" type="pres">
      <dgm:prSet presAssocID="{ECD856DD-3950-A345-ABBF-17BD67583E60}" presName="node" presStyleLbl="node1" presStyleIdx="1" presStyleCnt="10">
        <dgm:presLayoutVars>
          <dgm:bulletEnabled val="1"/>
        </dgm:presLayoutVars>
      </dgm:prSet>
      <dgm:spPr/>
    </dgm:pt>
    <dgm:pt modelId="{066DDFB3-357A-B74C-BF1F-8D8D0FFC24B2}" type="pres">
      <dgm:prSet presAssocID="{E2142A48-5C35-1A4B-AECD-E3AA15B6301D}" presName="sibTrans" presStyleCnt="0"/>
      <dgm:spPr/>
    </dgm:pt>
    <dgm:pt modelId="{DAFD992C-F86E-9643-B234-18BB1880A0E9}" type="pres">
      <dgm:prSet presAssocID="{1A45CA96-C711-9845-9A54-8D5F7F33EDB6}" presName="node" presStyleLbl="node1" presStyleIdx="2" presStyleCnt="10">
        <dgm:presLayoutVars>
          <dgm:bulletEnabled val="1"/>
        </dgm:presLayoutVars>
      </dgm:prSet>
      <dgm:spPr/>
    </dgm:pt>
    <dgm:pt modelId="{C34C3620-9CA6-1741-AC04-3295C18EF579}" type="pres">
      <dgm:prSet presAssocID="{A3AF8400-1085-CA44-89E0-D1F3421F2C85}" presName="sibTrans" presStyleCnt="0"/>
      <dgm:spPr/>
    </dgm:pt>
    <dgm:pt modelId="{587AF1E8-62BB-DC48-BC15-65FB4A91DB6D}" type="pres">
      <dgm:prSet presAssocID="{B283BBA1-FED8-464B-971C-C385518E31AD}" presName="node" presStyleLbl="node1" presStyleIdx="3" presStyleCnt="10">
        <dgm:presLayoutVars>
          <dgm:bulletEnabled val="1"/>
        </dgm:presLayoutVars>
      </dgm:prSet>
      <dgm:spPr/>
    </dgm:pt>
    <dgm:pt modelId="{88F26605-1646-914C-87EF-F177B8EB95B5}" type="pres">
      <dgm:prSet presAssocID="{A83C4B7E-3FBA-E645-9A1C-AA56C3C71EAD}" presName="sibTrans" presStyleCnt="0"/>
      <dgm:spPr/>
    </dgm:pt>
    <dgm:pt modelId="{47ACB738-3F7A-104D-BD63-6460B41EAFD9}" type="pres">
      <dgm:prSet presAssocID="{64F82B0D-C118-A648-8B98-C6886EBD953F}" presName="node" presStyleLbl="node1" presStyleIdx="4" presStyleCnt="10">
        <dgm:presLayoutVars>
          <dgm:bulletEnabled val="1"/>
        </dgm:presLayoutVars>
      </dgm:prSet>
      <dgm:spPr/>
    </dgm:pt>
    <dgm:pt modelId="{03D39103-292B-634E-AB06-F3B34D268B67}" type="pres">
      <dgm:prSet presAssocID="{73701E2F-74AE-BF44-9C83-58B8B2FD864B}" presName="sibTrans" presStyleCnt="0"/>
      <dgm:spPr/>
    </dgm:pt>
    <dgm:pt modelId="{FA39714F-24C9-4A41-B53C-31E8B34E13AD}" type="pres">
      <dgm:prSet presAssocID="{9AF07B7F-0185-E646-AE4D-45176673A98A}" presName="node" presStyleLbl="node1" presStyleIdx="5" presStyleCnt="10">
        <dgm:presLayoutVars>
          <dgm:bulletEnabled val="1"/>
        </dgm:presLayoutVars>
      </dgm:prSet>
      <dgm:spPr/>
    </dgm:pt>
    <dgm:pt modelId="{F33AFB0D-52B3-2144-8E69-C188D099E0E2}" type="pres">
      <dgm:prSet presAssocID="{E8A502DE-33CB-1045-A995-5668D32BD835}" presName="sibTrans" presStyleCnt="0"/>
      <dgm:spPr/>
    </dgm:pt>
    <dgm:pt modelId="{7D7B8CA2-6007-1449-936C-67ABE89A50E8}" type="pres">
      <dgm:prSet presAssocID="{4CDD2AAA-E12D-4547-8FEE-28882B6E2FE8}" presName="node" presStyleLbl="node1" presStyleIdx="6" presStyleCnt="10">
        <dgm:presLayoutVars>
          <dgm:bulletEnabled val="1"/>
        </dgm:presLayoutVars>
      </dgm:prSet>
      <dgm:spPr/>
    </dgm:pt>
    <dgm:pt modelId="{9071489C-CC70-044D-AD3B-754C20FBCB90}" type="pres">
      <dgm:prSet presAssocID="{C0132D32-B359-BC4C-918C-7B7143A9B0A9}" presName="sibTrans" presStyleCnt="0"/>
      <dgm:spPr/>
    </dgm:pt>
    <dgm:pt modelId="{3FC837DB-15CD-7A48-A209-1E102E2C6B4D}" type="pres">
      <dgm:prSet presAssocID="{D5822D46-5472-6146-B1CB-7E32982120D7}" presName="node" presStyleLbl="node1" presStyleIdx="7" presStyleCnt="10">
        <dgm:presLayoutVars>
          <dgm:bulletEnabled val="1"/>
        </dgm:presLayoutVars>
      </dgm:prSet>
      <dgm:spPr/>
    </dgm:pt>
    <dgm:pt modelId="{1992FEB7-B10E-3B43-BC83-48E0529339FB}" type="pres">
      <dgm:prSet presAssocID="{70966587-5FC2-B246-BA8E-24EB1DB0A822}" presName="sibTrans" presStyleCnt="0"/>
      <dgm:spPr/>
    </dgm:pt>
    <dgm:pt modelId="{E0A10569-FC40-1B4B-AEB9-123A01803808}" type="pres">
      <dgm:prSet presAssocID="{0B89670E-2F46-844D-826D-FB18DD6728A6}" presName="node" presStyleLbl="node1" presStyleIdx="8" presStyleCnt="10">
        <dgm:presLayoutVars>
          <dgm:bulletEnabled val="1"/>
        </dgm:presLayoutVars>
      </dgm:prSet>
      <dgm:spPr/>
    </dgm:pt>
    <dgm:pt modelId="{249A1EF7-1249-6B4B-A660-A303C106F7EB}" type="pres">
      <dgm:prSet presAssocID="{29765BC6-1A08-8B4B-8F73-5F3418581225}" presName="sibTrans" presStyleCnt="0"/>
      <dgm:spPr/>
    </dgm:pt>
    <dgm:pt modelId="{2014B4A8-DE99-2C45-84BD-C135D8A9263C}" type="pres">
      <dgm:prSet presAssocID="{9DF00E56-FCC7-864C-B6EC-502F614C3C45}" presName="node" presStyleLbl="node1" presStyleIdx="9" presStyleCnt="10">
        <dgm:presLayoutVars>
          <dgm:bulletEnabled val="1"/>
        </dgm:presLayoutVars>
      </dgm:prSet>
      <dgm:spPr/>
    </dgm:pt>
  </dgm:ptLst>
  <dgm:cxnLst>
    <dgm:cxn modelId="{0CF45105-85DD-F440-A244-4697546B63C7}" type="presOf" srcId="{D5822D46-5472-6146-B1CB-7E32982120D7}" destId="{3FC837DB-15CD-7A48-A209-1E102E2C6B4D}" srcOrd="0" destOrd="0" presId="urn:microsoft.com/office/officeart/2005/8/layout/default"/>
    <dgm:cxn modelId="{D8853308-D102-DF49-A9F9-242D0A7903D2}" type="presOf" srcId="{0B89670E-2F46-844D-826D-FB18DD6728A6}" destId="{E0A10569-FC40-1B4B-AEB9-123A01803808}" srcOrd="0" destOrd="0" presId="urn:microsoft.com/office/officeart/2005/8/layout/default"/>
    <dgm:cxn modelId="{A4A0700A-7384-F34C-B646-682EA39F6907}" srcId="{284B8C71-6A94-441E-BFF7-FCE2ED6276F7}" destId="{D5822D46-5472-6146-B1CB-7E32982120D7}" srcOrd="7" destOrd="0" parTransId="{00CCD3BC-7685-1141-83C9-F7C9F530C552}" sibTransId="{70966587-5FC2-B246-BA8E-24EB1DB0A822}"/>
    <dgm:cxn modelId="{DDF10920-2BC8-1D41-81EB-3E3732A27FD1}" type="presOf" srcId="{64F82B0D-C118-A648-8B98-C6886EBD953F}" destId="{47ACB738-3F7A-104D-BD63-6460B41EAFD9}" srcOrd="0" destOrd="0" presId="urn:microsoft.com/office/officeart/2005/8/layout/default"/>
    <dgm:cxn modelId="{D5F66226-B972-0741-AD79-6FC30CAC2DDB}" srcId="{284B8C71-6A94-441E-BFF7-FCE2ED6276F7}" destId="{ECD856DD-3950-A345-ABBF-17BD67583E60}" srcOrd="1" destOrd="0" parTransId="{0F5D00B9-A703-914C-A093-282B74AF904B}" sibTransId="{E2142A48-5C35-1A4B-AECD-E3AA15B6301D}"/>
    <dgm:cxn modelId="{07CF6828-10DA-F247-84C0-F6031C3ED124}" type="presOf" srcId="{9AF07B7F-0185-E646-AE4D-45176673A98A}" destId="{FA39714F-24C9-4A41-B53C-31E8B34E13AD}" srcOrd="0" destOrd="0" presId="urn:microsoft.com/office/officeart/2005/8/layout/default"/>
    <dgm:cxn modelId="{E3F29D2D-E439-4145-B5EB-A9B3D58779EB}" srcId="{284B8C71-6A94-441E-BFF7-FCE2ED6276F7}" destId="{1A45CA96-C711-9845-9A54-8D5F7F33EDB6}" srcOrd="2" destOrd="0" parTransId="{98666867-D2B0-424B-BBD8-FAD742DBE91E}" sibTransId="{A3AF8400-1085-CA44-89E0-D1F3421F2C85}"/>
    <dgm:cxn modelId="{0CC07039-8836-D846-9E4B-1BC3A07C85A5}" srcId="{284B8C71-6A94-441E-BFF7-FCE2ED6276F7}" destId="{4CDD2AAA-E12D-4547-8FEE-28882B6E2FE8}" srcOrd="6" destOrd="0" parTransId="{C43EC203-BD85-CD4A-8836-ED80B1F94A3F}" sibTransId="{C0132D32-B359-BC4C-918C-7B7143A9B0A9}"/>
    <dgm:cxn modelId="{90E6D53D-F830-724C-8EB0-C2BD1DBD49BA}" type="presOf" srcId="{9DF00E56-FCC7-864C-B6EC-502F614C3C45}" destId="{2014B4A8-DE99-2C45-84BD-C135D8A9263C}" srcOrd="0" destOrd="0" presId="urn:microsoft.com/office/officeart/2005/8/layout/default"/>
    <dgm:cxn modelId="{ED09FC3F-D8C9-FD43-80D7-0126C4815793}" srcId="{284B8C71-6A94-441E-BFF7-FCE2ED6276F7}" destId="{B283BBA1-FED8-464B-971C-C385518E31AD}" srcOrd="3" destOrd="0" parTransId="{498C9DA0-C88B-8A4E-99CF-C15D0AF7B91E}" sibTransId="{A83C4B7E-3FBA-E645-9A1C-AA56C3C71EAD}"/>
    <dgm:cxn modelId="{1A34F248-133F-884F-95DB-A3498D776FAE}" type="presOf" srcId="{B283BBA1-FED8-464B-971C-C385518E31AD}" destId="{587AF1E8-62BB-DC48-BC15-65FB4A91DB6D}" srcOrd="0" destOrd="0" presId="urn:microsoft.com/office/officeart/2005/8/layout/default"/>
    <dgm:cxn modelId="{EF60695F-2D0C-42C4-A32A-889A79C51FA3}" srcId="{284B8C71-6A94-441E-BFF7-FCE2ED6276F7}" destId="{1F4AFD26-1E17-4D17-A826-975B375C5FEB}" srcOrd="0" destOrd="0" parTransId="{41A7A881-5A40-4ECB-92AB-A2980CCE6664}" sibTransId="{93EEC820-2687-4602-ACF5-68C02E18E04F}"/>
    <dgm:cxn modelId="{795E7D67-4A9D-504A-AA50-7DCC8C001D33}" type="presOf" srcId="{4CDD2AAA-E12D-4547-8FEE-28882B6E2FE8}" destId="{7D7B8CA2-6007-1449-936C-67ABE89A50E8}" srcOrd="0" destOrd="0" presId="urn:microsoft.com/office/officeart/2005/8/layout/default"/>
    <dgm:cxn modelId="{5FB14894-607A-4F4F-9784-3694277A579A}" type="presOf" srcId="{284B8C71-6A94-441E-BFF7-FCE2ED6276F7}" destId="{58257858-C204-EC47-A127-FBE4C6B7CE22}" srcOrd="0" destOrd="0" presId="urn:microsoft.com/office/officeart/2005/8/layout/default"/>
    <dgm:cxn modelId="{965F12B4-3CB5-DA4B-9209-9146ADB1C350}" srcId="{284B8C71-6A94-441E-BFF7-FCE2ED6276F7}" destId="{9AF07B7F-0185-E646-AE4D-45176673A98A}" srcOrd="5" destOrd="0" parTransId="{E90F1787-CD07-F144-B0E3-A12B2E92C0F7}" sibTransId="{E8A502DE-33CB-1045-A995-5668D32BD835}"/>
    <dgm:cxn modelId="{17D8DDBD-B566-CF42-B509-27558097BA1C}" type="presOf" srcId="{ECD856DD-3950-A345-ABBF-17BD67583E60}" destId="{DA524512-2A98-5949-ABDF-1A338FF49220}" srcOrd="0" destOrd="0" presId="urn:microsoft.com/office/officeart/2005/8/layout/default"/>
    <dgm:cxn modelId="{B34EA6C3-A927-A34F-8910-59052C9DE228}" type="presOf" srcId="{1A45CA96-C711-9845-9A54-8D5F7F33EDB6}" destId="{DAFD992C-F86E-9643-B234-18BB1880A0E9}" srcOrd="0" destOrd="0" presId="urn:microsoft.com/office/officeart/2005/8/layout/default"/>
    <dgm:cxn modelId="{EB672AE1-2EA8-0144-AEAD-A275A6E63156}" type="presOf" srcId="{1F4AFD26-1E17-4D17-A826-975B375C5FEB}" destId="{B7A2576D-BA23-544E-856A-CA48BFEB3A24}" srcOrd="0" destOrd="0" presId="urn:microsoft.com/office/officeart/2005/8/layout/default"/>
    <dgm:cxn modelId="{4D98BFE8-7411-6649-AFB7-A93F2267CC76}" srcId="{284B8C71-6A94-441E-BFF7-FCE2ED6276F7}" destId="{9DF00E56-FCC7-864C-B6EC-502F614C3C45}" srcOrd="9" destOrd="0" parTransId="{E5E093B5-F13F-C041-AD0B-146873A9AB8A}" sibTransId="{447359E6-72BE-BF4E-8118-2A2090911A19}"/>
    <dgm:cxn modelId="{50373FE9-0475-3B41-AC68-D91E9D7FA2A6}" srcId="{284B8C71-6A94-441E-BFF7-FCE2ED6276F7}" destId="{64F82B0D-C118-A648-8B98-C6886EBD953F}" srcOrd="4" destOrd="0" parTransId="{4C975476-3ABE-8045-870B-C0AA68994582}" sibTransId="{73701E2F-74AE-BF44-9C83-58B8B2FD864B}"/>
    <dgm:cxn modelId="{FAB969ED-6805-9E44-8E06-53C784D2697E}" srcId="{284B8C71-6A94-441E-BFF7-FCE2ED6276F7}" destId="{0B89670E-2F46-844D-826D-FB18DD6728A6}" srcOrd="8" destOrd="0" parTransId="{4255B4F4-22EC-0C42-941A-41938968B3C3}" sibTransId="{29765BC6-1A08-8B4B-8F73-5F3418581225}"/>
    <dgm:cxn modelId="{8A178462-90B0-C348-B6D4-A55DA5E0D6E7}" type="presParOf" srcId="{58257858-C204-EC47-A127-FBE4C6B7CE22}" destId="{B7A2576D-BA23-544E-856A-CA48BFEB3A24}" srcOrd="0" destOrd="0" presId="urn:microsoft.com/office/officeart/2005/8/layout/default"/>
    <dgm:cxn modelId="{52B6A743-E4BC-0A4C-9C75-BFD6A2B877DD}" type="presParOf" srcId="{58257858-C204-EC47-A127-FBE4C6B7CE22}" destId="{C210384B-21AA-004D-9B78-D3F0AA652B45}" srcOrd="1" destOrd="0" presId="urn:microsoft.com/office/officeart/2005/8/layout/default"/>
    <dgm:cxn modelId="{76464D70-B32C-0E45-9F18-B7791B7D3A28}" type="presParOf" srcId="{58257858-C204-EC47-A127-FBE4C6B7CE22}" destId="{DA524512-2A98-5949-ABDF-1A338FF49220}" srcOrd="2" destOrd="0" presId="urn:microsoft.com/office/officeart/2005/8/layout/default"/>
    <dgm:cxn modelId="{9C4B82F4-B738-634C-994F-52101BE7986E}" type="presParOf" srcId="{58257858-C204-EC47-A127-FBE4C6B7CE22}" destId="{066DDFB3-357A-B74C-BF1F-8D8D0FFC24B2}" srcOrd="3" destOrd="0" presId="urn:microsoft.com/office/officeart/2005/8/layout/default"/>
    <dgm:cxn modelId="{3751FFB9-4AF8-C94E-AA66-DF1CBE01E2F4}" type="presParOf" srcId="{58257858-C204-EC47-A127-FBE4C6B7CE22}" destId="{DAFD992C-F86E-9643-B234-18BB1880A0E9}" srcOrd="4" destOrd="0" presId="urn:microsoft.com/office/officeart/2005/8/layout/default"/>
    <dgm:cxn modelId="{C28E19A0-D8FD-864A-BDEC-BDDD6167F8DD}" type="presParOf" srcId="{58257858-C204-EC47-A127-FBE4C6B7CE22}" destId="{C34C3620-9CA6-1741-AC04-3295C18EF579}" srcOrd="5" destOrd="0" presId="urn:microsoft.com/office/officeart/2005/8/layout/default"/>
    <dgm:cxn modelId="{E2D7831F-91D6-2B45-903F-00971419BDA3}" type="presParOf" srcId="{58257858-C204-EC47-A127-FBE4C6B7CE22}" destId="{587AF1E8-62BB-DC48-BC15-65FB4A91DB6D}" srcOrd="6" destOrd="0" presId="urn:microsoft.com/office/officeart/2005/8/layout/default"/>
    <dgm:cxn modelId="{8B02997D-1D34-FE4B-BA66-17C17043A861}" type="presParOf" srcId="{58257858-C204-EC47-A127-FBE4C6B7CE22}" destId="{88F26605-1646-914C-87EF-F177B8EB95B5}" srcOrd="7" destOrd="0" presId="urn:microsoft.com/office/officeart/2005/8/layout/default"/>
    <dgm:cxn modelId="{B7D51640-7C74-FA4A-9D49-255CA3CB7514}" type="presParOf" srcId="{58257858-C204-EC47-A127-FBE4C6B7CE22}" destId="{47ACB738-3F7A-104D-BD63-6460B41EAFD9}" srcOrd="8" destOrd="0" presId="urn:microsoft.com/office/officeart/2005/8/layout/default"/>
    <dgm:cxn modelId="{B9983DFE-7793-8045-A682-63F7ABA201BB}" type="presParOf" srcId="{58257858-C204-EC47-A127-FBE4C6B7CE22}" destId="{03D39103-292B-634E-AB06-F3B34D268B67}" srcOrd="9" destOrd="0" presId="urn:microsoft.com/office/officeart/2005/8/layout/default"/>
    <dgm:cxn modelId="{BBE6A503-78C5-564E-B3FE-8C768C3D3E95}" type="presParOf" srcId="{58257858-C204-EC47-A127-FBE4C6B7CE22}" destId="{FA39714F-24C9-4A41-B53C-31E8B34E13AD}" srcOrd="10" destOrd="0" presId="urn:microsoft.com/office/officeart/2005/8/layout/default"/>
    <dgm:cxn modelId="{307BDB84-45C5-7946-AB8C-1F74976D4B2B}" type="presParOf" srcId="{58257858-C204-EC47-A127-FBE4C6B7CE22}" destId="{F33AFB0D-52B3-2144-8E69-C188D099E0E2}" srcOrd="11" destOrd="0" presId="urn:microsoft.com/office/officeart/2005/8/layout/default"/>
    <dgm:cxn modelId="{A8E44514-400F-2549-B56F-2704523EA9E3}" type="presParOf" srcId="{58257858-C204-EC47-A127-FBE4C6B7CE22}" destId="{7D7B8CA2-6007-1449-936C-67ABE89A50E8}" srcOrd="12" destOrd="0" presId="urn:microsoft.com/office/officeart/2005/8/layout/default"/>
    <dgm:cxn modelId="{E2F636FA-A062-384E-8B6A-3DE17125BE27}" type="presParOf" srcId="{58257858-C204-EC47-A127-FBE4C6B7CE22}" destId="{9071489C-CC70-044D-AD3B-754C20FBCB90}" srcOrd="13" destOrd="0" presId="urn:microsoft.com/office/officeart/2005/8/layout/default"/>
    <dgm:cxn modelId="{CCCADE58-B02C-9D46-BD7C-6CD663282001}" type="presParOf" srcId="{58257858-C204-EC47-A127-FBE4C6B7CE22}" destId="{3FC837DB-15CD-7A48-A209-1E102E2C6B4D}" srcOrd="14" destOrd="0" presId="urn:microsoft.com/office/officeart/2005/8/layout/default"/>
    <dgm:cxn modelId="{5B8D26C1-5683-F14F-A497-FA2A4FF64ADD}" type="presParOf" srcId="{58257858-C204-EC47-A127-FBE4C6B7CE22}" destId="{1992FEB7-B10E-3B43-BC83-48E0529339FB}" srcOrd="15" destOrd="0" presId="urn:microsoft.com/office/officeart/2005/8/layout/default"/>
    <dgm:cxn modelId="{53AD47BC-1C1F-664C-BDF2-451D69165689}" type="presParOf" srcId="{58257858-C204-EC47-A127-FBE4C6B7CE22}" destId="{E0A10569-FC40-1B4B-AEB9-123A01803808}" srcOrd="16" destOrd="0" presId="urn:microsoft.com/office/officeart/2005/8/layout/default"/>
    <dgm:cxn modelId="{7960A8F9-809D-8C4B-89F9-F59CC80C74FF}" type="presParOf" srcId="{58257858-C204-EC47-A127-FBE4C6B7CE22}" destId="{249A1EF7-1249-6B4B-A660-A303C106F7EB}" srcOrd="17" destOrd="0" presId="urn:microsoft.com/office/officeart/2005/8/layout/default"/>
    <dgm:cxn modelId="{D1AA2AFD-B632-7A42-8EE6-25F73FC12B66}" type="presParOf" srcId="{58257858-C204-EC47-A127-FBE4C6B7CE22}" destId="{2014B4A8-DE99-2C45-84BD-C135D8A9263C}" srcOrd="1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84B8C71-6A94-441E-BFF7-FCE2ED6276F7}" type="doc">
      <dgm:prSet loTypeId="urn:microsoft.com/office/officeart/2005/8/layout/default" loCatId="list" qsTypeId="urn:microsoft.com/office/officeart/2005/8/quickstyle/simple2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1F4AFD26-1E17-4D17-A826-975B375C5FEB}">
      <dgm:prSet/>
      <dgm:spPr/>
      <dgm:t>
        <a:bodyPr/>
        <a:lstStyle/>
        <a:p>
          <a:r>
            <a:rPr lang="de-DE" dirty="0"/>
            <a:t>ZUMPad</a:t>
          </a:r>
          <a:endParaRPr lang="en-US" dirty="0"/>
        </a:p>
      </dgm:t>
    </dgm:pt>
    <dgm:pt modelId="{41A7A881-5A40-4ECB-92AB-A2980CCE6664}" type="parTrans" cxnId="{EF60695F-2D0C-42C4-A32A-889A79C51FA3}">
      <dgm:prSet/>
      <dgm:spPr/>
      <dgm:t>
        <a:bodyPr/>
        <a:lstStyle/>
        <a:p>
          <a:endParaRPr lang="en-US"/>
        </a:p>
      </dgm:t>
    </dgm:pt>
    <dgm:pt modelId="{93EEC820-2687-4602-ACF5-68C02E18E04F}" type="sibTrans" cxnId="{EF60695F-2D0C-42C4-A32A-889A79C51FA3}">
      <dgm:prSet/>
      <dgm:spPr/>
      <dgm:t>
        <a:bodyPr/>
        <a:lstStyle/>
        <a:p>
          <a:endParaRPr lang="en-US"/>
        </a:p>
      </dgm:t>
    </dgm:pt>
    <dgm:pt modelId="{ECD856DD-3950-A345-ABBF-17BD67583E60}">
      <dgm:prSet/>
      <dgm:spPr/>
      <dgm:t>
        <a:bodyPr/>
        <a:lstStyle/>
        <a:p>
          <a:r>
            <a:rPr lang="de-DE" dirty="0"/>
            <a:t>Wiki</a:t>
          </a:r>
        </a:p>
      </dgm:t>
    </dgm:pt>
    <dgm:pt modelId="{0F5D00B9-A703-914C-A093-282B74AF904B}" type="parTrans" cxnId="{D5F66226-B972-0741-AD79-6FC30CAC2DDB}">
      <dgm:prSet/>
      <dgm:spPr/>
      <dgm:t>
        <a:bodyPr/>
        <a:lstStyle/>
        <a:p>
          <a:endParaRPr lang="de-DE"/>
        </a:p>
      </dgm:t>
    </dgm:pt>
    <dgm:pt modelId="{E2142A48-5C35-1A4B-AECD-E3AA15B6301D}" type="sibTrans" cxnId="{D5F66226-B972-0741-AD79-6FC30CAC2DDB}">
      <dgm:prSet/>
      <dgm:spPr/>
      <dgm:t>
        <a:bodyPr/>
        <a:lstStyle/>
        <a:p>
          <a:endParaRPr lang="de-DE"/>
        </a:p>
      </dgm:t>
    </dgm:pt>
    <dgm:pt modelId="{1A45CA96-C711-9845-9A54-8D5F7F33EDB6}">
      <dgm:prSet/>
      <dgm:spPr/>
      <dgm:t>
        <a:bodyPr/>
        <a:lstStyle/>
        <a:p>
          <a:r>
            <a:rPr lang="de-DE" dirty="0" err="1"/>
            <a:t>Nextcloud</a:t>
          </a:r>
          <a:endParaRPr lang="de-DE" dirty="0"/>
        </a:p>
      </dgm:t>
    </dgm:pt>
    <dgm:pt modelId="{98666867-D2B0-424B-BBD8-FAD742DBE91E}" type="parTrans" cxnId="{E3F29D2D-E439-4145-B5EB-A9B3D58779EB}">
      <dgm:prSet/>
      <dgm:spPr/>
      <dgm:t>
        <a:bodyPr/>
        <a:lstStyle/>
        <a:p>
          <a:endParaRPr lang="de-DE"/>
        </a:p>
      </dgm:t>
    </dgm:pt>
    <dgm:pt modelId="{A3AF8400-1085-CA44-89E0-D1F3421F2C85}" type="sibTrans" cxnId="{E3F29D2D-E439-4145-B5EB-A9B3D58779EB}">
      <dgm:prSet/>
      <dgm:spPr/>
      <dgm:t>
        <a:bodyPr/>
        <a:lstStyle/>
        <a:p>
          <a:endParaRPr lang="de-DE"/>
        </a:p>
      </dgm:t>
    </dgm:pt>
    <dgm:pt modelId="{B283BBA1-FED8-464B-971C-C385518E31AD}">
      <dgm:prSet/>
      <dgm:spPr/>
      <dgm:t>
        <a:bodyPr/>
        <a:lstStyle/>
        <a:p>
          <a:r>
            <a:rPr lang="de-DE" dirty="0" err="1"/>
            <a:t>Admidio</a:t>
          </a:r>
          <a:r>
            <a:rPr lang="de-DE" dirty="0"/>
            <a:t>*</a:t>
          </a:r>
        </a:p>
      </dgm:t>
    </dgm:pt>
    <dgm:pt modelId="{498C9DA0-C88B-8A4E-99CF-C15D0AF7B91E}" type="parTrans" cxnId="{ED09FC3F-D8C9-FD43-80D7-0126C4815793}">
      <dgm:prSet/>
      <dgm:spPr/>
      <dgm:t>
        <a:bodyPr/>
        <a:lstStyle/>
        <a:p>
          <a:endParaRPr lang="de-DE"/>
        </a:p>
      </dgm:t>
    </dgm:pt>
    <dgm:pt modelId="{A83C4B7E-3FBA-E645-9A1C-AA56C3C71EAD}" type="sibTrans" cxnId="{ED09FC3F-D8C9-FD43-80D7-0126C4815793}">
      <dgm:prSet/>
      <dgm:spPr/>
      <dgm:t>
        <a:bodyPr/>
        <a:lstStyle/>
        <a:p>
          <a:endParaRPr lang="de-DE"/>
        </a:p>
      </dgm:t>
    </dgm:pt>
    <dgm:pt modelId="{64F82B0D-C118-A648-8B98-C6886EBD953F}">
      <dgm:prSet/>
      <dgm:spPr/>
      <dgm:t>
        <a:bodyPr/>
        <a:lstStyle/>
        <a:p>
          <a:r>
            <a:rPr lang="de-DE" dirty="0" err="1"/>
            <a:t>Zammad</a:t>
          </a:r>
          <a:endParaRPr lang="de-DE" dirty="0"/>
        </a:p>
      </dgm:t>
    </dgm:pt>
    <dgm:pt modelId="{4C975476-3ABE-8045-870B-C0AA68994582}" type="parTrans" cxnId="{50373FE9-0475-3B41-AC68-D91E9D7FA2A6}">
      <dgm:prSet/>
      <dgm:spPr/>
      <dgm:t>
        <a:bodyPr/>
        <a:lstStyle/>
        <a:p>
          <a:endParaRPr lang="de-DE"/>
        </a:p>
      </dgm:t>
    </dgm:pt>
    <dgm:pt modelId="{73701E2F-74AE-BF44-9C83-58B8B2FD864B}" type="sibTrans" cxnId="{50373FE9-0475-3B41-AC68-D91E9D7FA2A6}">
      <dgm:prSet/>
      <dgm:spPr/>
      <dgm:t>
        <a:bodyPr/>
        <a:lstStyle/>
        <a:p>
          <a:endParaRPr lang="de-DE"/>
        </a:p>
      </dgm:t>
    </dgm:pt>
    <dgm:pt modelId="{9AF07B7F-0185-E646-AE4D-45176673A98A}">
      <dgm:prSet/>
      <dgm:spPr/>
      <dgm:t>
        <a:bodyPr/>
        <a:lstStyle/>
        <a:p>
          <a:r>
            <a:rPr lang="de-DE" dirty="0"/>
            <a:t>Big Blue Button</a:t>
          </a:r>
        </a:p>
      </dgm:t>
    </dgm:pt>
    <dgm:pt modelId="{E90F1787-CD07-F144-B0E3-A12B2E92C0F7}" type="parTrans" cxnId="{965F12B4-3CB5-DA4B-9209-9146ADB1C350}">
      <dgm:prSet/>
      <dgm:spPr/>
      <dgm:t>
        <a:bodyPr/>
        <a:lstStyle/>
        <a:p>
          <a:endParaRPr lang="de-DE"/>
        </a:p>
      </dgm:t>
    </dgm:pt>
    <dgm:pt modelId="{E8A502DE-33CB-1045-A995-5668D32BD835}" type="sibTrans" cxnId="{965F12B4-3CB5-DA4B-9209-9146ADB1C350}">
      <dgm:prSet/>
      <dgm:spPr/>
      <dgm:t>
        <a:bodyPr/>
        <a:lstStyle/>
        <a:p>
          <a:endParaRPr lang="de-DE"/>
        </a:p>
      </dgm:t>
    </dgm:pt>
    <dgm:pt modelId="{4CDD2AAA-E12D-4547-8FEE-28882B6E2FE8}">
      <dgm:prSet/>
      <dgm:spPr/>
      <dgm:t>
        <a:bodyPr/>
        <a:lstStyle/>
        <a:p>
          <a:r>
            <a:rPr lang="de-DE" dirty="0"/>
            <a:t>Threema/ Signal</a:t>
          </a:r>
        </a:p>
      </dgm:t>
    </dgm:pt>
    <dgm:pt modelId="{C43EC203-BD85-CD4A-8836-ED80B1F94A3F}" type="parTrans" cxnId="{0CC07039-8836-D846-9E4B-1BC3A07C85A5}">
      <dgm:prSet/>
      <dgm:spPr/>
      <dgm:t>
        <a:bodyPr/>
        <a:lstStyle/>
        <a:p>
          <a:endParaRPr lang="de-DE"/>
        </a:p>
      </dgm:t>
    </dgm:pt>
    <dgm:pt modelId="{C0132D32-B359-BC4C-918C-7B7143A9B0A9}" type="sibTrans" cxnId="{0CC07039-8836-D846-9E4B-1BC3A07C85A5}">
      <dgm:prSet/>
      <dgm:spPr/>
      <dgm:t>
        <a:bodyPr/>
        <a:lstStyle/>
        <a:p>
          <a:endParaRPr lang="de-DE"/>
        </a:p>
      </dgm:t>
    </dgm:pt>
    <dgm:pt modelId="{D5822D46-5472-6146-B1CB-7E32982120D7}">
      <dgm:prSet/>
      <dgm:spPr/>
      <dgm:t>
        <a:bodyPr/>
        <a:lstStyle/>
        <a:p>
          <a:r>
            <a:rPr lang="de-DE" dirty="0" err="1"/>
            <a:t>Matomo</a:t>
          </a:r>
          <a:endParaRPr lang="de-DE" dirty="0"/>
        </a:p>
      </dgm:t>
    </dgm:pt>
    <dgm:pt modelId="{00CCD3BC-7685-1141-83C9-F7C9F530C552}" type="parTrans" cxnId="{A4A0700A-7384-F34C-B646-682EA39F6907}">
      <dgm:prSet/>
      <dgm:spPr/>
      <dgm:t>
        <a:bodyPr/>
        <a:lstStyle/>
        <a:p>
          <a:endParaRPr lang="de-DE"/>
        </a:p>
      </dgm:t>
    </dgm:pt>
    <dgm:pt modelId="{70966587-5FC2-B246-BA8E-24EB1DB0A822}" type="sibTrans" cxnId="{A4A0700A-7384-F34C-B646-682EA39F6907}">
      <dgm:prSet/>
      <dgm:spPr/>
      <dgm:t>
        <a:bodyPr/>
        <a:lstStyle/>
        <a:p>
          <a:endParaRPr lang="de-DE"/>
        </a:p>
      </dgm:t>
    </dgm:pt>
    <dgm:pt modelId="{0B89670E-2F46-844D-826D-FB18DD6728A6}">
      <dgm:prSet/>
      <dgm:spPr/>
      <dgm:t>
        <a:bodyPr/>
        <a:lstStyle/>
        <a:p>
          <a:r>
            <a:rPr lang="de-DE" dirty="0" err="1"/>
            <a:t>Mailman</a:t>
          </a:r>
          <a:r>
            <a:rPr lang="de-DE" dirty="0"/>
            <a:t> </a:t>
          </a:r>
        </a:p>
      </dgm:t>
    </dgm:pt>
    <dgm:pt modelId="{4255B4F4-22EC-0C42-941A-41938968B3C3}" type="parTrans" cxnId="{FAB969ED-6805-9E44-8E06-53C784D2697E}">
      <dgm:prSet/>
      <dgm:spPr/>
      <dgm:t>
        <a:bodyPr/>
        <a:lstStyle/>
        <a:p>
          <a:endParaRPr lang="de-DE"/>
        </a:p>
      </dgm:t>
    </dgm:pt>
    <dgm:pt modelId="{29765BC6-1A08-8B4B-8F73-5F3418581225}" type="sibTrans" cxnId="{FAB969ED-6805-9E44-8E06-53C784D2697E}">
      <dgm:prSet/>
      <dgm:spPr/>
      <dgm:t>
        <a:bodyPr/>
        <a:lstStyle/>
        <a:p>
          <a:endParaRPr lang="de-DE"/>
        </a:p>
      </dgm:t>
    </dgm:pt>
    <dgm:pt modelId="{9DF00E56-FCC7-864C-B6EC-502F614C3C45}">
      <dgm:prSet/>
      <dgm:spPr/>
      <dgm:t>
        <a:bodyPr/>
        <a:lstStyle/>
        <a:p>
          <a:r>
            <a:rPr lang="de-DE" dirty="0"/>
            <a:t>Mastodon/ </a:t>
          </a:r>
          <a:r>
            <a:rPr lang="de-DE" dirty="0" err="1"/>
            <a:t>BlueSky</a:t>
          </a:r>
          <a:r>
            <a:rPr lang="de-DE" dirty="0"/>
            <a:t> / Instagram</a:t>
          </a:r>
        </a:p>
      </dgm:t>
    </dgm:pt>
    <dgm:pt modelId="{E5E093B5-F13F-C041-AD0B-146873A9AB8A}" type="parTrans" cxnId="{4D98BFE8-7411-6649-AFB7-A93F2267CC76}">
      <dgm:prSet/>
      <dgm:spPr/>
      <dgm:t>
        <a:bodyPr/>
        <a:lstStyle/>
        <a:p>
          <a:endParaRPr lang="de-DE"/>
        </a:p>
      </dgm:t>
    </dgm:pt>
    <dgm:pt modelId="{447359E6-72BE-BF4E-8118-2A2090911A19}" type="sibTrans" cxnId="{4D98BFE8-7411-6649-AFB7-A93F2267CC76}">
      <dgm:prSet/>
      <dgm:spPr/>
      <dgm:t>
        <a:bodyPr/>
        <a:lstStyle/>
        <a:p>
          <a:endParaRPr lang="de-DE"/>
        </a:p>
      </dgm:t>
    </dgm:pt>
    <dgm:pt modelId="{58257858-C204-EC47-A127-FBE4C6B7CE22}" type="pres">
      <dgm:prSet presAssocID="{284B8C71-6A94-441E-BFF7-FCE2ED6276F7}" presName="diagram" presStyleCnt="0">
        <dgm:presLayoutVars>
          <dgm:dir/>
          <dgm:resizeHandles val="exact"/>
        </dgm:presLayoutVars>
      </dgm:prSet>
      <dgm:spPr/>
    </dgm:pt>
    <dgm:pt modelId="{B7A2576D-BA23-544E-856A-CA48BFEB3A24}" type="pres">
      <dgm:prSet presAssocID="{1F4AFD26-1E17-4D17-A826-975B375C5FEB}" presName="node" presStyleLbl="node1" presStyleIdx="0" presStyleCnt="10">
        <dgm:presLayoutVars>
          <dgm:bulletEnabled val="1"/>
        </dgm:presLayoutVars>
      </dgm:prSet>
      <dgm:spPr/>
    </dgm:pt>
    <dgm:pt modelId="{C210384B-21AA-004D-9B78-D3F0AA652B45}" type="pres">
      <dgm:prSet presAssocID="{93EEC820-2687-4602-ACF5-68C02E18E04F}" presName="sibTrans" presStyleCnt="0"/>
      <dgm:spPr/>
    </dgm:pt>
    <dgm:pt modelId="{DA524512-2A98-5949-ABDF-1A338FF49220}" type="pres">
      <dgm:prSet presAssocID="{ECD856DD-3950-A345-ABBF-17BD67583E60}" presName="node" presStyleLbl="node1" presStyleIdx="1" presStyleCnt="10">
        <dgm:presLayoutVars>
          <dgm:bulletEnabled val="1"/>
        </dgm:presLayoutVars>
      </dgm:prSet>
      <dgm:spPr/>
    </dgm:pt>
    <dgm:pt modelId="{066DDFB3-357A-B74C-BF1F-8D8D0FFC24B2}" type="pres">
      <dgm:prSet presAssocID="{E2142A48-5C35-1A4B-AECD-E3AA15B6301D}" presName="sibTrans" presStyleCnt="0"/>
      <dgm:spPr/>
    </dgm:pt>
    <dgm:pt modelId="{DAFD992C-F86E-9643-B234-18BB1880A0E9}" type="pres">
      <dgm:prSet presAssocID="{1A45CA96-C711-9845-9A54-8D5F7F33EDB6}" presName="node" presStyleLbl="node1" presStyleIdx="2" presStyleCnt="10">
        <dgm:presLayoutVars>
          <dgm:bulletEnabled val="1"/>
        </dgm:presLayoutVars>
      </dgm:prSet>
      <dgm:spPr/>
    </dgm:pt>
    <dgm:pt modelId="{C34C3620-9CA6-1741-AC04-3295C18EF579}" type="pres">
      <dgm:prSet presAssocID="{A3AF8400-1085-CA44-89E0-D1F3421F2C85}" presName="sibTrans" presStyleCnt="0"/>
      <dgm:spPr/>
    </dgm:pt>
    <dgm:pt modelId="{587AF1E8-62BB-DC48-BC15-65FB4A91DB6D}" type="pres">
      <dgm:prSet presAssocID="{B283BBA1-FED8-464B-971C-C385518E31AD}" presName="node" presStyleLbl="node1" presStyleIdx="3" presStyleCnt="10">
        <dgm:presLayoutVars>
          <dgm:bulletEnabled val="1"/>
        </dgm:presLayoutVars>
      </dgm:prSet>
      <dgm:spPr/>
    </dgm:pt>
    <dgm:pt modelId="{88F26605-1646-914C-87EF-F177B8EB95B5}" type="pres">
      <dgm:prSet presAssocID="{A83C4B7E-3FBA-E645-9A1C-AA56C3C71EAD}" presName="sibTrans" presStyleCnt="0"/>
      <dgm:spPr/>
    </dgm:pt>
    <dgm:pt modelId="{47ACB738-3F7A-104D-BD63-6460B41EAFD9}" type="pres">
      <dgm:prSet presAssocID="{64F82B0D-C118-A648-8B98-C6886EBD953F}" presName="node" presStyleLbl="node1" presStyleIdx="4" presStyleCnt="10">
        <dgm:presLayoutVars>
          <dgm:bulletEnabled val="1"/>
        </dgm:presLayoutVars>
      </dgm:prSet>
      <dgm:spPr/>
    </dgm:pt>
    <dgm:pt modelId="{03D39103-292B-634E-AB06-F3B34D268B67}" type="pres">
      <dgm:prSet presAssocID="{73701E2F-74AE-BF44-9C83-58B8B2FD864B}" presName="sibTrans" presStyleCnt="0"/>
      <dgm:spPr/>
    </dgm:pt>
    <dgm:pt modelId="{FA39714F-24C9-4A41-B53C-31E8B34E13AD}" type="pres">
      <dgm:prSet presAssocID="{9AF07B7F-0185-E646-AE4D-45176673A98A}" presName="node" presStyleLbl="node1" presStyleIdx="5" presStyleCnt="10">
        <dgm:presLayoutVars>
          <dgm:bulletEnabled val="1"/>
        </dgm:presLayoutVars>
      </dgm:prSet>
      <dgm:spPr/>
    </dgm:pt>
    <dgm:pt modelId="{F33AFB0D-52B3-2144-8E69-C188D099E0E2}" type="pres">
      <dgm:prSet presAssocID="{E8A502DE-33CB-1045-A995-5668D32BD835}" presName="sibTrans" presStyleCnt="0"/>
      <dgm:spPr/>
    </dgm:pt>
    <dgm:pt modelId="{7D7B8CA2-6007-1449-936C-67ABE89A50E8}" type="pres">
      <dgm:prSet presAssocID="{4CDD2AAA-E12D-4547-8FEE-28882B6E2FE8}" presName="node" presStyleLbl="node1" presStyleIdx="6" presStyleCnt="10">
        <dgm:presLayoutVars>
          <dgm:bulletEnabled val="1"/>
        </dgm:presLayoutVars>
      </dgm:prSet>
      <dgm:spPr/>
    </dgm:pt>
    <dgm:pt modelId="{9071489C-CC70-044D-AD3B-754C20FBCB90}" type="pres">
      <dgm:prSet presAssocID="{C0132D32-B359-BC4C-918C-7B7143A9B0A9}" presName="sibTrans" presStyleCnt="0"/>
      <dgm:spPr/>
    </dgm:pt>
    <dgm:pt modelId="{3FC837DB-15CD-7A48-A209-1E102E2C6B4D}" type="pres">
      <dgm:prSet presAssocID="{D5822D46-5472-6146-B1CB-7E32982120D7}" presName="node" presStyleLbl="node1" presStyleIdx="7" presStyleCnt="10">
        <dgm:presLayoutVars>
          <dgm:bulletEnabled val="1"/>
        </dgm:presLayoutVars>
      </dgm:prSet>
      <dgm:spPr/>
    </dgm:pt>
    <dgm:pt modelId="{1992FEB7-B10E-3B43-BC83-48E0529339FB}" type="pres">
      <dgm:prSet presAssocID="{70966587-5FC2-B246-BA8E-24EB1DB0A822}" presName="sibTrans" presStyleCnt="0"/>
      <dgm:spPr/>
    </dgm:pt>
    <dgm:pt modelId="{E0A10569-FC40-1B4B-AEB9-123A01803808}" type="pres">
      <dgm:prSet presAssocID="{0B89670E-2F46-844D-826D-FB18DD6728A6}" presName="node" presStyleLbl="node1" presStyleIdx="8" presStyleCnt="10">
        <dgm:presLayoutVars>
          <dgm:bulletEnabled val="1"/>
        </dgm:presLayoutVars>
      </dgm:prSet>
      <dgm:spPr/>
    </dgm:pt>
    <dgm:pt modelId="{249A1EF7-1249-6B4B-A660-A303C106F7EB}" type="pres">
      <dgm:prSet presAssocID="{29765BC6-1A08-8B4B-8F73-5F3418581225}" presName="sibTrans" presStyleCnt="0"/>
      <dgm:spPr/>
    </dgm:pt>
    <dgm:pt modelId="{2014B4A8-DE99-2C45-84BD-C135D8A9263C}" type="pres">
      <dgm:prSet presAssocID="{9DF00E56-FCC7-864C-B6EC-502F614C3C45}" presName="node" presStyleLbl="node1" presStyleIdx="9" presStyleCnt="10">
        <dgm:presLayoutVars>
          <dgm:bulletEnabled val="1"/>
        </dgm:presLayoutVars>
      </dgm:prSet>
      <dgm:spPr/>
    </dgm:pt>
  </dgm:ptLst>
  <dgm:cxnLst>
    <dgm:cxn modelId="{0CF45105-85DD-F440-A244-4697546B63C7}" type="presOf" srcId="{D5822D46-5472-6146-B1CB-7E32982120D7}" destId="{3FC837DB-15CD-7A48-A209-1E102E2C6B4D}" srcOrd="0" destOrd="0" presId="urn:microsoft.com/office/officeart/2005/8/layout/default"/>
    <dgm:cxn modelId="{D8853308-D102-DF49-A9F9-242D0A7903D2}" type="presOf" srcId="{0B89670E-2F46-844D-826D-FB18DD6728A6}" destId="{E0A10569-FC40-1B4B-AEB9-123A01803808}" srcOrd="0" destOrd="0" presId="urn:microsoft.com/office/officeart/2005/8/layout/default"/>
    <dgm:cxn modelId="{A4A0700A-7384-F34C-B646-682EA39F6907}" srcId="{284B8C71-6A94-441E-BFF7-FCE2ED6276F7}" destId="{D5822D46-5472-6146-B1CB-7E32982120D7}" srcOrd="7" destOrd="0" parTransId="{00CCD3BC-7685-1141-83C9-F7C9F530C552}" sibTransId="{70966587-5FC2-B246-BA8E-24EB1DB0A822}"/>
    <dgm:cxn modelId="{DDF10920-2BC8-1D41-81EB-3E3732A27FD1}" type="presOf" srcId="{64F82B0D-C118-A648-8B98-C6886EBD953F}" destId="{47ACB738-3F7A-104D-BD63-6460B41EAFD9}" srcOrd="0" destOrd="0" presId="urn:microsoft.com/office/officeart/2005/8/layout/default"/>
    <dgm:cxn modelId="{D5F66226-B972-0741-AD79-6FC30CAC2DDB}" srcId="{284B8C71-6A94-441E-BFF7-FCE2ED6276F7}" destId="{ECD856DD-3950-A345-ABBF-17BD67583E60}" srcOrd="1" destOrd="0" parTransId="{0F5D00B9-A703-914C-A093-282B74AF904B}" sibTransId="{E2142A48-5C35-1A4B-AECD-E3AA15B6301D}"/>
    <dgm:cxn modelId="{07CF6828-10DA-F247-84C0-F6031C3ED124}" type="presOf" srcId="{9AF07B7F-0185-E646-AE4D-45176673A98A}" destId="{FA39714F-24C9-4A41-B53C-31E8B34E13AD}" srcOrd="0" destOrd="0" presId="urn:microsoft.com/office/officeart/2005/8/layout/default"/>
    <dgm:cxn modelId="{E3F29D2D-E439-4145-B5EB-A9B3D58779EB}" srcId="{284B8C71-6A94-441E-BFF7-FCE2ED6276F7}" destId="{1A45CA96-C711-9845-9A54-8D5F7F33EDB6}" srcOrd="2" destOrd="0" parTransId="{98666867-D2B0-424B-BBD8-FAD742DBE91E}" sibTransId="{A3AF8400-1085-CA44-89E0-D1F3421F2C85}"/>
    <dgm:cxn modelId="{0CC07039-8836-D846-9E4B-1BC3A07C85A5}" srcId="{284B8C71-6A94-441E-BFF7-FCE2ED6276F7}" destId="{4CDD2AAA-E12D-4547-8FEE-28882B6E2FE8}" srcOrd="6" destOrd="0" parTransId="{C43EC203-BD85-CD4A-8836-ED80B1F94A3F}" sibTransId="{C0132D32-B359-BC4C-918C-7B7143A9B0A9}"/>
    <dgm:cxn modelId="{90E6D53D-F830-724C-8EB0-C2BD1DBD49BA}" type="presOf" srcId="{9DF00E56-FCC7-864C-B6EC-502F614C3C45}" destId="{2014B4A8-DE99-2C45-84BD-C135D8A9263C}" srcOrd="0" destOrd="0" presId="urn:microsoft.com/office/officeart/2005/8/layout/default"/>
    <dgm:cxn modelId="{ED09FC3F-D8C9-FD43-80D7-0126C4815793}" srcId="{284B8C71-6A94-441E-BFF7-FCE2ED6276F7}" destId="{B283BBA1-FED8-464B-971C-C385518E31AD}" srcOrd="3" destOrd="0" parTransId="{498C9DA0-C88B-8A4E-99CF-C15D0AF7B91E}" sibTransId="{A83C4B7E-3FBA-E645-9A1C-AA56C3C71EAD}"/>
    <dgm:cxn modelId="{1A34F248-133F-884F-95DB-A3498D776FAE}" type="presOf" srcId="{B283BBA1-FED8-464B-971C-C385518E31AD}" destId="{587AF1E8-62BB-DC48-BC15-65FB4A91DB6D}" srcOrd="0" destOrd="0" presId="urn:microsoft.com/office/officeart/2005/8/layout/default"/>
    <dgm:cxn modelId="{EF60695F-2D0C-42C4-A32A-889A79C51FA3}" srcId="{284B8C71-6A94-441E-BFF7-FCE2ED6276F7}" destId="{1F4AFD26-1E17-4D17-A826-975B375C5FEB}" srcOrd="0" destOrd="0" parTransId="{41A7A881-5A40-4ECB-92AB-A2980CCE6664}" sibTransId="{93EEC820-2687-4602-ACF5-68C02E18E04F}"/>
    <dgm:cxn modelId="{795E7D67-4A9D-504A-AA50-7DCC8C001D33}" type="presOf" srcId="{4CDD2AAA-E12D-4547-8FEE-28882B6E2FE8}" destId="{7D7B8CA2-6007-1449-936C-67ABE89A50E8}" srcOrd="0" destOrd="0" presId="urn:microsoft.com/office/officeart/2005/8/layout/default"/>
    <dgm:cxn modelId="{5FB14894-607A-4F4F-9784-3694277A579A}" type="presOf" srcId="{284B8C71-6A94-441E-BFF7-FCE2ED6276F7}" destId="{58257858-C204-EC47-A127-FBE4C6B7CE22}" srcOrd="0" destOrd="0" presId="urn:microsoft.com/office/officeart/2005/8/layout/default"/>
    <dgm:cxn modelId="{965F12B4-3CB5-DA4B-9209-9146ADB1C350}" srcId="{284B8C71-6A94-441E-BFF7-FCE2ED6276F7}" destId="{9AF07B7F-0185-E646-AE4D-45176673A98A}" srcOrd="5" destOrd="0" parTransId="{E90F1787-CD07-F144-B0E3-A12B2E92C0F7}" sibTransId="{E8A502DE-33CB-1045-A995-5668D32BD835}"/>
    <dgm:cxn modelId="{17D8DDBD-B566-CF42-B509-27558097BA1C}" type="presOf" srcId="{ECD856DD-3950-A345-ABBF-17BD67583E60}" destId="{DA524512-2A98-5949-ABDF-1A338FF49220}" srcOrd="0" destOrd="0" presId="urn:microsoft.com/office/officeart/2005/8/layout/default"/>
    <dgm:cxn modelId="{B34EA6C3-A927-A34F-8910-59052C9DE228}" type="presOf" srcId="{1A45CA96-C711-9845-9A54-8D5F7F33EDB6}" destId="{DAFD992C-F86E-9643-B234-18BB1880A0E9}" srcOrd="0" destOrd="0" presId="urn:microsoft.com/office/officeart/2005/8/layout/default"/>
    <dgm:cxn modelId="{EB672AE1-2EA8-0144-AEAD-A275A6E63156}" type="presOf" srcId="{1F4AFD26-1E17-4D17-A826-975B375C5FEB}" destId="{B7A2576D-BA23-544E-856A-CA48BFEB3A24}" srcOrd="0" destOrd="0" presId="urn:microsoft.com/office/officeart/2005/8/layout/default"/>
    <dgm:cxn modelId="{4D98BFE8-7411-6649-AFB7-A93F2267CC76}" srcId="{284B8C71-6A94-441E-BFF7-FCE2ED6276F7}" destId="{9DF00E56-FCC7-864C-B6EC-502F614C3C45}" srcOrd="9" destOrd="0" parTransId="{E5E093B5-F13F-C041-AD0B-146873A9AB8A}" sibTransId="{447359E6-72BE-BF4E-8118-2A2090911A19}"/>
    <dgm:cxn modelId="{50373FE9-0475-3B41-AC68-D91E9D7FA2A6}" srcId="{284B8C71-6A94-441E-BFF7-FCE2ED6276F7}" destId="{64F82B0D-C118-A648-8B98-C6886EBD953F}" srcOrd="4" destOrd="0" parTransId="{4C975476-3ABE-8045-870B-C0AA68994582}" sibTransId="{73701E2F-74AE-BF44-9C83-58B8B2FD864B}"/>
    <dgm:cxn modelId="{FAB969ED-6805-9E44-8E06-53C784D2697E}" srcId="{284B8C71-6A94-441E-BFF7-FCE2ED6276F7}" destId="{0B89670E-2F46-844D-826D-FB18DD6728A6}" srcOrd="8" destOrd="0" parTransId="{4255B4F4-22EC-0C42-941A-41938968B3C3}" sibTransId="{29765BC6-1A08-8B4B-8F73-5F3418581225}"/>
    <dgm:cxn modelId="{8A178462-90B0-C348-B6D4-A55DA5E0D6E7}" type="presParOf" srcId="{58257858-C204-EC47-A127-FBE4C6B7CE22}" destId="{B7A2576D-BA23-544E-856A-CA48BFEB3A24}" srcOrd="0" destOrd="0" presId="urn:microsoft.com/office/officeart/2005/8/layout/default"/>
    <dgm:cxn modelId="{52B6A743-E4BC-0A4C-9C75-BFD6A2B877DD}" type="presParOf" srcId="{58257858-C204-EC47-A127-FBE4C6B7CE22}" destId="{C210384B-21AA-004D-9B78-D3F0AA652B45}" srcOrd="1" destOrd="0" presId="urn:microsoft.com/office/officeart/2005/8/layout/default"/>
    <dgm:cxn modelId="{76464D70-B32C-0E45-9F18-B7791B7D3A28}" type="presParOf" srcId="{58257858-C204-EC47-A127-FBE4C6B7CE22}" destId="{DA524512-2A98-5949-ABDF-1A338FF49220}" srcOrd="2" destOrd="0" presId="urn:microsoft.com/office/officeart/2005/8/layout/default"/>
    <dgm:cxn modelId="{9C4B82F4-B738-634C-994F-52101BE7986E}" type="presParOf" srcId="{58257858-C204-EC47-A127-FBE4C6B7CE22}" destId="{066DDFB3-357A-B74C-BF1F-8D8D0FFC24B2}" srcOrd="3" destOrd="0" presId="urn:microsoft.com/office/officeart/2005/8/layout/default"/>
    <dgm:cxn modelId="{3751FFB9-4AF8-C94E-AA66-DF1CBE01E2F4}" type="presParOf" srcId="{58257858-C204-EC47-A127-FBE4C6B7CE22}" destId="{DAFD992C-F86E-9643-B234-18BB1880A0E9}" srcOrd="4" destOrd="0" presId="urn:microsoft.com/office/officeart/2005/8/layout/default"/>
    <dgm:cxn modelId="{C28E19A0-D8FD-864A-BDEC-BDDD6167F8DD}" type="presParOf" srcId="{58257858-C204-EC47-A127-FBE4C6B7CE22}" destId="{C34C3620-9CA6-1741-AC04-3295C18EF579}" srcOrd="5" destOrd="0" presId="urn:microsoft.com/office/officeart/2005/8/layout/default"/>
    <dgm:cxn modelId="{E2D7831F-91D6-2B45-903F-00971419BDA3}" type="presParOf" srcId="{58257858-C204-EC47-A127-FBE4C6B7CE22}" destId="{587AF1E8-62BB-DC48-BC15-65FB4A91DB6D}" srcOrd="6" destOrd="0" presId="urn:microsoft.com/office/officeart/2005/8/layout/default"/>
    <dgm:cxn modelId="{8B02997D-1D34-FE4B-BA66-17C17043A861}" type="presParOf" srcId="{58257858-C204-EC47-A127-FBE4C6B7CE22}" destId="{88F26605-1646-914C-87EF-F177B8EB95B5}" srcOrd="7" destOrd="0" presId="urn:microsoft.com/office/officeart/2005/8/layout/default"/>
    <dgm:cxn modelId="{B7D51640-7C74-FA4A-9D49-255CA3CB7514}" type="presParOf" srcId="{58257858-C204-EC47-A127-FBE4C6B7CE22}" destId="{47ACB738-3F7A-104D-BD63-6460B41EAFD9}" srcOrd="8" destOrd="0" presId="urn:microsoft.com/office/officeart/2005/8/layout/default"/>
    <dgm:cxn modelId="{B9983DFE-7793-8045-A682-63F7ABA201BB}" type="presParOf" srcId="{58257858-C204-EC47-A127-FBE4C6B7CE22}" destId="{03D39103-292B-634E-AB06-F3B34D268B67}" srcOrd="9" destOrd="0" presId="urn:microsoft.com/office/officeart/2005/8/layout/default"/>
    <dgm:cxn modelId="{BBE6A503-78C5-564E-B3FE-8C768C3D3E95}" type="presParOf" srcId="{58257858-C204-EC47-A127-FBE4C6B7CE22}" destId="{FA39714F-24C9-4A41-B53C-31E8B34E13AD}" srcOrd="10" destOrd="0" presId="urn:microsoft.com/office/officeart/2005/8/layout/default"/>
    <dgm:cxn modelId="{307BDB84-45C5-7946-AB8C-1F74976D4B2B}" type="presParOf" srcId="{58257858-C204-EC47-A127-FBE4C6B7CE22}" destId="{F33AFB0D-52B3-2144-8E69-C188D099E0E2}" srcOrd="11" destOrd="0" presId="urn:microsoft.com/office/officeart/2005/8/layout/default"/>
    <dgm:cxn modelId="{A8E44514-400F-2549-B56F-2704523EA9E3}" type="presParOf" srcId="{58257858-C204-EC47-A127-FBE4C6B7CE22}" destId="{7D7B8CA2-6007-1449-936C-67ABE89A50E8}" srcOrd="12" destOrd="0" presId="urn:microsoft.com/office/officeart/2005/8/layout/default"/>
    <dgm:cxn modelId="{E2F636FA-A062-384E-8B6A-3DE17125BE27}" type="presParOf" srcId="{58257858-C204-EC47-A127-FBE4C6B7CE22}" destId="{9071489C-CC70-044D-AD3B-754C20FBCB90}" srcOrd="13" destOrd="0" presId="urn:microsoft.com/office/officeart/2005/8/layout/default"/>
    <dgm:cxn modelId="{CCCADE58-B02C-9D46-BD7C-6CD663282001}" type="presParOf" srcId="{58257858-C204-EC47-A127-FBE4C6B7CE22}" destId="{3FC837DB-15CD-7A48-A209-1E102E2C6B4D}" srcOrd="14" destOrd="0" presId="urn:microsoft.com/office/officeart/2005/8/layout/default"/>
    <dgm:cxn modelId="{5B8D26C1-5683-F14F-A497-FA2A4FF64ADD}" type="presParOf" srcId="{58257858-C204-EC47-A127-FBE4C6B7CE22}" destId="{1992FEB7-B10E-3B43-BC83-48E0529339FB}" srcOrd="15" destOrd="0" presId="urn:microsoft.com/office/officeart/2005/8/layout/default"/>
    <dgm:cxn modelId="{53AD47BC-1C1F-664C-BDF2-451D69165689}" type="presParOf" srcId="{58257858-C204-EC47-A127-FBE4C6B7CE22}" destId="{E0A10569-FC40-1B4B-AEB9-123A01803808}" srcOrd="16" destOrd="0" presId="urn:microsoft.com/office/officeart/2005/8/layout/default"/>
    <dgm:cxn modelId="{7960A8F9-809D-8C4B-89F9-F59CC80C74FF}" type="presParOf" srcId="{58257858-C204-EC47-A127-FBE4C6B7CE22}" destId="{249A1EF7-1249-6B4B-A660-A303C106F7EB}" srcOrd="17" destOrd="0" presId="urn:microsoft.com/office/officeart/2005/8/layout/default"/>
    <dgm:cxn modelId="{D1AA2AFD-B632-7A42-8EE6-25F73FC12B66}" type="presParOf" srcId="{58257858-C204-EC47-A127-FBE4C6B7CE22}" destId="{2014B4A8-DE99-2C45-84BD-C135D8A9263C}" srcOrd="1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84B8C71-6A94-441E-BFF7-FCE2ED6276F7}" type="doc">
      <dgm:prSet loTypeId="urn:microsoft.com/office/officeart/2005/8/layout/default" loCatId="list" qsTypeId="urn:microsoft.com/office/officeart/2005/8/quickstyle/simple2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1F4AFD26-1E17-4D17-A826-975B375C5FEB}">
      <dgm:prSet/>
      <dgm:spPr/>
      <dgm:t>
        <a:bodyPr/>
        <a:lstStyle/>
        <a:p>
          <a:r>
            <a:rPr lang="de-DE" dirty="0"/>
            <a:t>ZUMPad</a:t>
          </a:r>
          <a:endParaRPr lang="en-US" dirty="0"/>
        </a:p>
      </dgm:t>
    </dgm:pt>
    <dgm:pt modelId="{41A7A881-5A40-4ECB-92AB-A2980CCE6664}" type="parTrans" cxnId="{EF60695F-2D0C-42C4-A32A-889A79C51FA3}">
      <dgm:prSet/>
      <dgm:spPr/>
      <dgm:t>
        <a:bodyPr/>
        <a:lstStyle/>
        <a:p>
          <a:endParaRPr lang="en-US"/>
        </a:p>
      </dgm:t>
    </dgm:pt>
    <dgm:pt modelId="{93EEC820-2687-4602-ACF5-68C02E18E04F}" type="sibTrans" cxnId="{EF60695F-2D0C-42C4-A32A-889A79C51FA3}">
      <dgm:prSet/>
      <dgm:spPr/>
      <dgm:t>
        <a:bodyPr/>
        <a:lstStyle/>
        <a:p>
          <a:endParaRPr lang="en-US"/>
        </a:p>
      </dgm:t>
    </dgm:pt>
    <dgm:pt modelId="{ECD856DD-3950-A345-ABBF-17BD67583E60}">
      <dgm:prSet/>
      <dgm:spPr/>
      <dgm:t>
        <a:bodyPr/>
        <a:lstStyle/>
        <a:p>
          <a:r>
            <a:rPr lang="de-DE" dirty="0"/>
            <a:t>Wiki</a:t>
          </a:r>
        </a:p>
      </dgm:t>
    </dgm:pt>
    <dgm:pt modelId="{0F5D00B9-A703-914C-A093-282B74AF904B}" type="parTrans" cxnId="{D5F66226-B972-0741-AD79-6FC30CAC2DDB}">
      <dgm:prSet/>
      <dgm:spPr/>
      <dgm:t>
        <a:bodyPr/>
        <a:lstStyle/>
        <a:p>
          <a:endParaRPr lang="de-DE"/>
        </a:p>
      </dgm:t>
    </dgm:pt>
    <dgm:pt modelId="{E2142A48-5C35-1A4B-AECD-E3AA15B6301D}" type="sibTrans" cxnId="{D5F66226-B972-0741-AD79-6FC30CAC2DDB}">
      <dgm:prSet/>
      <dgm:spPr/>
      <dgm:t>
        <a:bodyPr/>
        <a:lstStyle/>
        <a:p>
          <a:endParaRPr lang="de-DE"/>
        </a:p>
      </dgm:t>
    </dgm:pt>
    <dgm:pt modelId="{1A45CA96-C711-9845-9A54-8D5F7F33EDB6}">
      <dgm:prSet/>
      <dgm:spPr/>
      <dgm:t>
        <a:bodyPr/>
        <a:lstStyle/>
        <a:p>
          <a:r>
            <a:rPr lang="de-DE" dirty="0" err="1"/>
            <a:t>Nextcloud</a:t>
          </a:r>
          <a:endParaRPr lang="de-DE" dirty="0"/>
        </a:p>
      </dgm:t>
    </dgm:pt>
    <dgm:pt modelId="{98666867-D2B0-424B-BBD8-FAD742DBE91E}" type="parTrans" cxnId="{E3F29D2D-E439-4145-B5EB-A9B3D58779EB}">
      <dgm:prSet/>
      <dgm:spPr/>
      <dgm:t>
        <a:bodyPr/>
        <a:lstStyle/>
        <a:p>
          <a:endParaRPr lang="de-DE"/>
        </a:p>
      </dgm:t>
    </dgm:pt>
    <dgm:pt modelId="{A3AF8400-1085-CA44-89E0-D1F3421F2C85}" type="sibTrans" cxnId="{E3F29D2D-E439-4145-B5EB-A9B3D58779EB}">
      <dgm:prSet/>
      <dgm:spPr/>
      <dgm:t>
        <a:bodyPr/>
        <a:lstStyle/>
        <a:p>
          <a:endParaRPr lang="de-DE"/>
        </a:p>
      </dgm:t>
    </dgm:pt>
    <dgm:pt modelId="{B283BBA1-FED8-464B-971C-C385518E31AD}">
      <dgm:prSet/>
      <dgm:spPr/>
      <dgm:t>
        <a:bodyPr/>
        <a:lstStyle/>
        <a:p>
          <a:r>
            <a:rPr lang="de-DE" dirty="0" err="1"/>
            <a:t>Admidio</a:t>
          </a:r>
          <a:endParaRPr lang="de-DE" dirty="0"/>
        </a:p>
      </dgm:t>
    </dgm:pt>
    <dgm:pt modelId="{498C9DA0-C88B-8A4E-99CF-C15D0AF7B91E}" type="parTrans" cxnId="{ED09FC3F-D8C9-FD43-80D7-0126C4815793}">
      <dgm:prSet/>
      <dgm:spPr/>
      <dgm:t>
        <a:bodyPr/>
        <a:lstStyle/>
        <a:p>
          <a:endParaRPr lang="de-DE"/>
        </a:p>
      </dgm:t>
    </dgm:pt>
    <dgm:pt modelId="{A83C4B7E-3FBA-E645-9A1C-AA56C3C71EAD}" type="sibTrans" cxnId="{ED09FC3F-D8C9-FD43-80D7-0126C4815793}">
      <dgm:prSet/>
      <dgm:spPr/>
      <dgm:t>
        <a:bodyPr/>
        <a:lstStyle/>
        <a:p>
          <a:endParaRPr lang="de-DE"/>
        </a:p>
      </dgm:t>
    </dgm:pt>
    <dgm:pt modelId="{64F82B0D-C118-A648-8B98-C6886EBD953F}">
      <dgm:prSet/>
      <dgm:spPr/>
      <dgm:t>
        <a:bodyPr/>
        <a:lstStyle/>
        <a:p>
          <a:r>
            <a:rPr lang="de-DE" dirty="0" err="1"/>
            <a:t>Zammad</a:t>
          </a:r>
          <a:r>
            <a:rPr lang="de-DE" dirty="0"/>
            <a:t>*</a:t>
          </a:r>
        </a:p>
      </dgm:t>
    </dgm:pt>
    <dgm:pt modelId="{4C975476-3ABE-8045-870B-C0AA68994582}" type="parTrans" cxnId="{50373FE9-0475-3B41-AC68-D91E9D7FA2A6}">
      <dgm:prSet/>
      <dgm:spPr/>
      <dgm:t>
        <a:bodyPr/>
        <a:lstStyle/>
        <a:p>
          <a:endParaRPr lang="de-DE"/>
        </a:p>
      </dgm:t>
    </dgm:pt>
    <dgm:pt modelId="{73701E2F-74AE-BF44-9C83-58B8B2FD864B}" type="sibTrans" cxnId="{50373FE9-0475-3B41-AC68-D91E9D7FA2A6}">
      <dgm:prSet/>
      <dgm:spPr/>
      <dgm:t>
        <a:bodyPr/>
        <a:lstStyle/>
        <a:p>
          <a:endParaRPr lang="de-DE"/>
        </a:p>
      </dgm:t>
    </dgm:pt>
    <dgm:pt modelId="{9AF07B7F-0185-E646-AE4D-45176673A98A}">
      <dgm:prSet/>
      <dgm:spPr/>
      <dgm:t>
        <a:bodyPr/>
        <a:lstStyle/>
        <a:p>
          <a:r>
            <a:rPr lang="de-DE" dirty="0"/>
            <a:t>Big Blue Button</a:t>
          </a:r>
        </a:p>
      </dgm:t>
    </dgm:pt>
    <dgm:pt modelId="{E90F1787-CD07-F144-B0E3-A12B2E92C0F7}" type="parTrans" cxnId="{965F12B4-3CB5-DA4B-9209-9146ADB1C350}">
      <dgm:prSet/>
      <dgm:spPr/>
      <dgm:t>
        <a:bodyPr/>
        <a:lstStyle/>
        <a:p>
          <a:endParaRPr lang="de-DE"/>
        </a:p>
      </dgm:t>
    </dgm:pt>
    <dgm:pt modelId="{E8A502DE-33CB-1045-A995-5668D32BD835}" type="sibTrans" cxnId="{965F12B4-3CB5-DA4B-9209-9146ADB1C350}">
      <dgm:prSet/>
      <dgm:spPr/>
      <dgm:t>
        <a:bodyPr/>
        <a:lstStyle/>
        <a:p>
          <a:endParaRPr lang="de-DE"/>
        </a:p>
      </dgm:t>
    </dgm:pt>
    <dgm:pt modelId="{4CDD2AAA-E12D-4547-8FEE-28882B6E2FE8}">
      <dgm:prSet/>
      <dgm:spPr/>
      <dgm:t>
        <a:bodyPr/>
        <a:lstStyle/>
        <a:p>
          <a:r>
            <a:rPr lang="de-DE" dirty="0"/>
            <a:t>Threema/ Signal</a:t>
          </a:r>
        </a:p>
      </dgm:t>
    </dgm:pt>
    <dgm:pt modelId="{C43EC203-BD85-CD4A-8836-ED80B1F94A3F}" type="parTrans" cxnId="{0CC07039-8836-D846-9E4B-1BC3A07C85A5}">
      <dgm:prSet/>
      <dgm:spPr/>
      <dgm:t>
        <a:bodyPr/>
        <a:lstStyle/>
        <a:p>
          <a:endParaRPr lang="de-DE"/>
        </a:p>
      </dgm:t>
    </dgm:pt>
    <dgm:pt modelId="{C0132D32-B359-BC4C-918C-7B7143A9B0A9}" type="sibTrans" cxnId="{0CC07039-8836-D846-9E4B-1BC3A07C85A5}">
      <dgm:prSet/>
      <dgm:spPr/>
      <dgm:t>
        <a:bodyPr/>
        <a:lstStyle/>
        <a:p>
          <a:endParaRPr lang="de-DE"/>
        </a:p>
      </dgm:t>
    </dgm:pt>
    <dgm:pt modelId="{D5822D46-5472-6146-B1CB-7E32982120D7}">
      <dgm:prSet/>
      <dgm:spPr/>
      <dgm:t>
        <a:bodyPr/>
        <a:lstStyle/>
        <a:p>
          <a:r>
            <a:rPr lang="de-DE" dirty="0" err="1"/>
            <a:t>Matomo</a:t>
          </a:r>
          <a:endParaRPr lang="de-DE" dirty="0"/>
        </a:p>
      </dgm:t>
    </dgm:pt>
    <dgm:pt modelId="{00CCD3BC-7685-1141-83C9-F7C9F530C552}" type="parTrans" cxnId="{A4A0700A-7384-F34C-B646-682EA39F6907}">
      <dgm:prSet/>
      <dgm:spPr/>
      <dgm:t>
        <a:bodyPr/>
        <a:lstStyle/>
        <a:p>
          <a:endParaRPr lang="de-DE"/>
        </a:p>
      </dgm:t>
    </dgm:pt>
    <dgm:pt modelId="{70966587-5FC2-B246-BA8E-24EB1DB0A822}" type="sibTrans" cxnId="{A4A0700A-7384-F34C-B646-682EA39F6907}">
      <dgm:prSet/>
      <dgm:spPr/>
      <dgm:t>
        <a:bodyPr/>
        <a:lstStyle/>
        <a:p>
          <a:endParaRPr lang="de-DE"/>
        </a:p>
      </dgm:t>
    </dgm:pt>
    <dgm:pt modelId="{0B89670E-2F46-844D-826D-FB18DD6728A6}">
      <dgm:prSet/>
      <dgm:spPr/>
      <dgm:t>
        <a:bodyPr/>
        <a:lstStyle/>
        <a:p>
          <a:r>
            <a:rPr lang="de-DE" dirty="0" err="1"/>
            <a:t>Mailman</a:t>
          </a:r>
          <a:r>
            <a:rPr lang="de-DE" dirty="0"/>
            <a:t> </a:t>
          </a:r>
        </a:p>
      </dgm:t>
    </dgm:pt>
    <dgm:pt modelId="{4255B4F4-22EC-0C42-941A-41938968B3C3}" type="parTrans" cxnId="{FAB969ED-6805-9E44-8E06-53C784D2697E}">
      <dgm:prSet/>
      <dgm:spPr/>
      <dgm:t>
        <a:bodyPr/>
        <a:lstStyle/>
        <a:p>
          <a:endParaRPr lang="de-DE"/>
        </a:p>
      </dgm:t>
    </dgm:pt>
    <dgm:pt modelId="{29765BC6-1A08-8B4B-8F73-5F3418581225}" type="sibTrans" cxnId="{FAB969ED-6805-9E44-8E06-53C784D2697E}">
      <dgm:prSet/>
      <dgm:spPr/>
      <dgm:t>
        <a:bodyPr/>
        <a:lstStyle/>
        <a:p>
          <a:endParaRPr lang="de-DE"/>
        </a:p>
      </dgm:t>
    </dgm:pt>
    <dgm:pt modelId="{9DF00E56-FCC7-864C-B6EC-502F614C3C45}">
      <dgm:prSet/>
      <dgm:spPr/>
      <dgm:t>
        <a:bodyPr/>
        <a:lstStyle/>
        <a:p>
          <a:r>
            <a:rPr lang="de-DE" dirty="0"/>
            <a:t>Mastodon/ </a:t>
          </a:r>
          <a:r>
            <a:rPr lang="de-DE" dirty="0" err="1"/>
            <a:t>BlueSky</a:t>
          </a:r>
          <a:r>
            <a:rPr lang="de-DE" dirty="0"/>
            <a:t> / Instagram</a:t>
          </a:r>
        </a:p>
      </dgm:t>
    </dgm:pt>
    <dgm:pt modelId="{E5E093B5-F13F-C041-AD0B-146873A9AB8A}" type="parTrans" cxnId="{4D98BFE8-7411-6649-AFB7-A93F2267CC76}">
      <dgm:prSet/>
      <dgm:spPr/>
      <dgm:t>
        <a:bodyPr/>
        <a:lstStyle/>
        <a:p>
          <a:endParaRPr lang="de-DE"/>
        </a:p>
      </dgm:t>
    </dgm:pt>
    <dgm:pt modelId="{447359E6-72BE-BF4E-8118-2A2090911A19}" type="sibTrans" cxnId="{4D98BFE8-7411-6649-AFB7-A93F2267CC76}">
      <dgm:prSet/>
      <dgm:spPr/>
      <dgm:t>
        <a:bodyPr/>
        <a:lstStyle/>
        <a:p>
          <a:endParaRPr lang="de-DE"/>
        </a:p>
      </dgm:t>
    </dgm:pt>
    <dgm:pt modelId="{58257858-C204-EC47-A127-FBE4C6B7CE22}" type="pres">
      <dgm:prSet presAssocID="{284B8C71-6A94-441E-BFF7-FCE2ED6276F7}" presName="diagram" presStyleCnt="0">
        <dgm:presLayoutVars>
          <dgm:dir/>
          <dgm:resizeHandles val="exact"/>
        </dgm:presLayoutVars>
      </dgm:prSet>
      <dgm:spPr/>
    </dgm:pt>
    <dgm:pt modelId="{B7A2576D-BA23-544E-856A-CA48BFEB3A24}" type="pres">
      <dgm:prSet presAssocID="{1F4AFD26-1E17-4D17-A826-975B375C5FEB}" presName="node" presStyleLbl="node1" presStyleIdx="0" presStyleCnt="10">
        <dgm:presLayoutVars>
          <dgm:bulletEnabled val="1"/>
        </dgm:presLayoutVars>
      </dgm:prSet>
      <dgm:spPr/>
    </dgm:pt>
    <dgm:pt modelId="{C210384B-21AA-004D-9B78-D3F0AA652B45}" type="pres">
      <dgm:prSet presAssocID="{93EEC820-2687-4602-ACF5-68C02E18E04F}" presName="sibTrans" presStyleCnt="0"/>
      <dgm:spPr/>
    </dgm:pt>
    <dgm:pt modelId="{DA524512-2A98-5949-ABDF-1A338FF49220}" type="pres">
      <dgm:prSet presAssocID="{ECD856DD-3950-A345-ABBF-17BD67583E60}" presName="node" presStyleLbl="node1" presStyleIdx="1" presStyleCnt="10">
        <dgm:presLayoutVars>
          <dgm:bulletEnabled val="1"/>
        </dgm:presLayoutVars>
      </dgm:prSet>
      <dgm:spPr/>
    </dgm:pt>
    <dgm:pt modelId="{066DDFB3-357A-B74C-BF1F-8D8D0FFC24B2}" type="pres">
      <dgm:prSet presAssocID="{E2142A48-5C35-1A4B-AECD-E3AA15B6301D}" presName="sibTrans" presStyleCnt="0"/>
      <dgm:spPr/>
    </dgm:pt>
    <dgm:pt modelId="{DAFD992C-F86E-9643-B234-18BB1880A0E9}" type="pres">
      <dgm:prSet presAssocID="{1A45CA96-C711-9845-9A54-8D5F7F33EDB6}" presName="node" presStyleLbl="node1" presStyleIdx="2" presStyleCnt="10">
        <dgm:presLayoutVars>
          <dgm:bulletEnabled val="1"/>
        </dgm:presLayoutVars>
      </dgm:prSet>
      <dgm:spPr/>
    </dgm:pt>
    <dgm:pt modelId="{C34C3620-9CA6-1741-AC04-3295C18EF579}" type="pres">
      <dgm:prSet presAssocID="{A3AF8400-1085-CA44-89E0-D1F3421F2C85}" presName="sibTrans" presStyleCnt="0"/>
      <dgm:spPr/>
    </dgm:pt>
    <dgm:pt modelId="{587AF1E8-62BB-DC48-BC15-65FB4A91DB6D}" type="pres">
      <dgm:prSet presAssocID="{B283BBA1-FED8-464B-971C-C385518E31AD}" presName="node" presStyleLbl="node1" presStyleIdx="3" presStyleCnt="10">
        <dgm:presLayoutVars>
          <dgm:bulletEnabled val="1"/>
        </dgm:presLayoutVars>
      </dgm:prSet>
      <dgm:spPr/>
    </dgm:pt>
    <dgm:pt modelId="{88F26605-1646-914C-87EF-F177B8EB95B5}" type="pres">
      <dgm:prSet presAssocID="{A83C4B7E-3FBA-E645-9A1C-AA56C3C71EAD}" presName="sibTrans" presStyleCnt="0"/>
      <dgm:spPr/>
    </dgm:pt>
    <dgm:pt modelId="{47ACB738-3F7A-104D-BD63-6460B41EAFD9}" type="pres">
      <dgm:prSet presAssocID="{64F82B0D-C118-A648-8B98-C6886EBD953F}" presName="node" presStyleLbl="node1" presStyleIdx="4" presStyleCnt="10">
        <dgm:presLayoutVars>
          <dgm:bulletEnabled val="1"/>
        </dgm:presLayoutVars>
      </dgm:prSet>
      <dgm:spPr/>
    </dgm:pt>
    <dgm:pt modelId="{03D39103-292B-634E-AB06-F3B34D268B67}" type="pres">
      <dgm:prSet presAssocID="{73701E2F-74AE-BF44-9C83-58B8B2FD864B}" presName="sibTrans" presStyleCnt="0"/>
      <dgm:spPr/>
    </dgm:pt>
    <dgm:pt modelId="{FA39714F-24C9-4A41-B53C-31E8B34E13AD}" type="pres">
      <dgm:prSet presAssocID="{9AF07B7F-0185-E646-AE4D-45176673A98A}" presName="node" presStyleLbl="node1" presStyleIdx="5" presStyleCnt="10">
        <dgm:presLayoutVars>
          <dgm:bulletEnabled val="1"/>
        </dgm:presLayoutVars>
      </dgm:prSet>
      <dgm:spPr/>
    </dgm:pt>
    <dgm:pt modelId="{F33AFB0D-52B3-2144-8E69-C188D099E0E2}" type="pres">
      <dgm:prSet presAssocID="{E8A502DE-33CB-1045-A995-5668D32BD835}" presName="sibTrans" presStyleCnt="0"/>
      <dgm:spPr/>
    </dgm:pt>
    <dgm:pt modelId="{7D7B8CA2-6007-1449-936C-67ABE89A50E8}" type="pres">
      <dgm:prSet presAssocID="{4CDD2AAA-E12D-4547-8FEE-28882B6E2FE8}" presName="node" presStyleLbl="node1" presStyleIdx="6" presStyleCnt="10">
        <dgm:presLayoutVars>
          <dgm:bulletEnabled val="1"/>
        </dgm:presLayoutVars>
      </dgm:prSet>
      <dgm:spPr/>
    </dgm:pt>
    <dgm:pt modelId="{9071489C-CC70-044D-AD3B-754C20FBCB90}" type="pres">
      <dgm:prSet presAssocID="{C0132D32-B359-BC4C-918C-7B7143A9B0A9}" presName="sibTrans" presStyleCnt="0"/>
      <dgm:spPr/>
    </dgm:pt>
    <dgm:pt modelId="{3FC837DB-15CD-7A48-A209-1E102E2C6B4D}" type="pres">
      <dgm:prSet presAssocID="{D5822D46-5472-6146-B1CB-7E32982120D7}" presName="node" presStyleLbl="node1" presStyleIdx="7" presStyleCnt="10">
        <dgm:presLayoutVars>
          <dgm:bulletEnabled val="1"/>
        </dgm:presLayoutVars>
      </dgm:prSet>
      <dgm:spPr/>
    </dgm:pt>
    <dgm:pt modelId="{1992FEB7-B10E-3B43-BC83-48E0529339FB}" type="pres">
      <dgm:prSet presAssocID="{70966587-5FC2-B246-BA8E-24EB1DB0A822}" presName="sibTrans" presStyleCnt="0"/>
      <dgm:spPr/>
    </dgm:pt>
    <dgm:pt modelId="{E0A10569-FC40-1B4B-AEB9-123A01803808}" type="pres">
      <dgm:prSet presAssocID="{0B89670E-2F46-844D-826D-FB18DD6728A6}" presName="node" presStyleLbl="node1" presStyleIdx="8" presStyleCnt="10">
        <dgm:presLayoutVars>
          <dgm:bulletEnabled val="1"/>
        </dgm:presLayoutVars>
      </dgm:prSet>
      <dgm:spPr/>
    </dgm:pt>
    <dgm:pt modelId="{249A1EF7-1249-6B4B-A660-A303C106F7EB}" type="pres">
      <dgm:prSet presAssocID="{29765BC6-1A08-8B4B-8F73-5F3418581225}" presName="sibTrans" presStyleCnt="0"/>
      <dgm:spPr/>
    </dgm:pt>
    <dgm:pt modelId="{2014B4A8-DE99-2C45-84BD-C135D8A9263C}" type="pres">
      <dgm:prSet presAssocID="{9DF00E56-FCC7-864C-B6EC-502F614C3C45}" presName="node" presStyleLbl="node1" presStyleIdx="9" presStyleCnt="10">
        <dgm:presLayoutVars>
          <dgm:bulletEnabled val="1"/>
        </dgm:presLayoutVars>
      </dgm:prSet>
      <dgm:spPr/>
    </dgm:pt>
  </dgm:ptLst>
  <dgm:cxnLst>
    <dgm:cxn modelId="{0CF45105-85DD-F440-A244-4697546B63C7}" type="presOf" srcId="{D5822D46-5472-6146-B1CB-7E32982120D7}" destId="{3FC837DB-15CD-7A48-A209-1E102E2C6B4D}" srcOrd="0" destOrd="0" presId="urn:microsoft.com/office/officeart/2005/8/layout/default"/>
    <dgm:cxn modelId="{D8853308-D102-DF49-A9F9-242D0A7903D2}" type="presOf" srcId="{0B89670E-2F46-844D-826D-FB18DD6728A6}" destId="{E0A10569-FC40-1B4B-AEB9-123A01803808}" srcOrd="0" destOrd="0" presId="urn:microsoft.com/office/officeart/2005/8/layout/default"/>
    <dgm:cxn modelId="{A4A0700A-7384-F34C-B646-682EA39F6907}" srcId="{284B8C71-6A94-441E-BFF7-FCE2ED6276F7}" destId="{D5822D46-5472-6146-B1CB-7E32982120D7}" srcOrd="7" destOrd="0" parTransId="{00CCD3BC-7685-1141-83C9-F7C9F530C552}" sibTransId="{70966587-5FC2-B246-BA8E-24EB1DB0A822}"/>
    <dgm:cxn modelId="{DDF10920-2BC8-1D41-81EB-3E3732A27FD1}" type="presOf" srcId="{64F82B0D-C118-A648-8B98-C6886EBD953F}" destId="{47ACB738-3F7A-104D-BD63-6460B41EAFD9}" srcOrd="0" destOrd="0" presId="urn:microsoft.com/office/officeart/2005/8/layout/default"/>
    <dgm:cxn modelId="{D5F66226-B972-0741-AD79-6FC30CAC2DDB}" srcId="{284B8C71-6A94-441E-BFF7-FCE2ED6276F7}" destId="{ECD856DD-3950-A345-ABBF-17BD67583E60}" srcOrd="1" destOrd="0" parTransId="{0F5D00B9-A703-914C-A093-282B74AF904B}" sibTransId="{E2142A48-5C35-1A4B-AECD-E3AA15B6301D}"/>
    <dgm:cxn modelId="{07CF6828-10DA-F247-84C0-F6031C3ED124}" type="presOf" srcId="{9AF07B7F-0185-E646-AE4D-45176673A98A}" destId="{FA39714F-24C9-4A41-B53C-31E8B34E13AD}" srcOrd="0" destOrd="0" presId="urn:microsoft.com/office/officeart/2005/8/layout/default"/>
    <dgm:cxn modelId="{E3F29D2D-E439-4145-B5EB-A9B3D58779EB}" srcId="{284B8C71-6A94-441E-BFF7-FCE2ED6276F7}" destId="{1A45CA96-C711-9845-9A54-8D5F7F33EDB6}" srcOrd="2" destOrd="0" parTransId="{98666867-D2B0-424B-BBD8-FAD742DBE91E}" sibTransId="{A3AF8400-1085-CA44-89E0-D1F3421F2C85}"/>
    <dgm:cxn modelId="{0CC07039-8836-D846-9E4B-1BC3A07C85A5}" srcId="{284B8C71-6A94-441E-BFF7-FCE2ED6276F7}" destId="{4CDD2AAA-E12D-4547-8FEE-28882B6E2FE8}" srcOrd="6" destOrd="0" parTransId="{C43EC203-BD85-CD4A-8836-ED80B1F94A3F}" sibTransId="{C0132D32-B359-BC4C-918C-7B7143A9B0A9}"/>
    <dgm:cxn modelId="{90E6D53D-F830-724C-8EB0-C2BD1DBD49BA}" type="presOf" srcId="{9DF00E56-FCC7-864C-B6EC-502F614C3C45}" destId="{2014B4A8-DE99-2C45-84BD-C135D8A9263C}" srcOrd="0" destOrd="0" presId="urn:microsoft.com/office/officeart/2005/8/layout/default"/>
    <dgm:cxn modelId="{ED09FC3F-D8C9-FD43-80D7-0126C4815793}" srcId="{284B8C71-6A94-441E-BFF7-FCE2ED6276F7}" destId="{B283BBA1-FED8-464B-971C-C385518E31AD}" srcOrd="3" destOrd="0" parTransId="{498C9DA0-C88B-8A4E-99CF-C15D0AF7B91E}" sibTransId="{A83C4B7E-3FBA-E645-9A1C-AA56C3C71EAD}"/>
    <dgm:cxn modelId="{1A34F248-133F-884F-95DB-A3498D776FAE}" type="presOf" srcId="{B283BBA1-FED8-464B-971C-C385518E31AD}" destId="{587AF1E8-62BB-DC48-BC15-65FB4A91DB6D}" srcOrd="0" destOrd="0" presId="urn:microsoft.com/office/officeart/2005/8/layout/default"/>
    <dgm:cxn modelId="{EF60695F-2D0C-42C4-A32A-889A79C51FA3}" srcId="{284B8C71-6A94-441E-BFF7-FCE2ED6276F7}" destId="{1F4AFD26-1E17-4D17-A826-975B375C5FEB}" srcOrd="0" destOrd="0" parTransId="{41A7A881-5A40-4ECB-92AB-A2980CCE6664}" sibTransId="{93EEC820-2687-4602-ACF5-68C02E18E04F}"/>
    <dgm:cxn modelId="{795E7D67-4A9D-504A-AA50-7DCC8C001D33}" type="presOf" srcId="{4CDD2AAA-E12D-4547-8FEE-28882B6E2FE8}" destId="{7D7B8CA2-6007-1449-936C-67ABE89A50E8}" srcOrd="0" destOrd="0" presId="urn:microsoft.com/office/officeart/2005/8/layout/default"/>
    <dgm:cxn modelId="{5FB14894-607A-4F4F-9784-3694277A579A}" type="presOf" srcId="{284B8C71-6A94-441E-BFF7-FCE2ED6276F7}" destId="{58257858-C204-EC47-A127-FBE4C6B7CE22}" srcOrd="0" destOrd="0" presId="urn:microsoft.com/office/officeart/2005/8/layout/default"/>
    <dgm:cxn modelId="{965F12B4-3CB5-DA4B-9209-9146ADB1C350}" srcId="{284B8C71-6A94-441E-BFF7-FCE2ED6276F7}" destId="{9AF07B7F-0185-E646-AE4D-45176673A98A}" srcOrd="5" destOrd="0" parTransId="{E90F1787-CD07-F144-B0E3-A12B2E92C0F7}" sibTransId="{E8A502DE-33CB-1045-A995-5668D32BD835}"/>
    <dgm:cxn modelId="{17D8DDBD-B566-CF42-B509-27558097BA1C}" type="presOf" srcId="{ECD856DD-3950-A345-ABBF-17BD67583E60}" destId="{DA524512-2A98-5949-ABDF-1A338FF49220}" srcOrd="0" destOrd="0" presId="urn:microsoft.com/office/officeart/2005/8/layout/default"/>
    <dgm:cxn modelId="{B34EA6C3-A927-A34F-8910-59052C9DE228}" type="presOf" srcId="{1A45CA96-C711-9845-9A54-8D5F7F33EDB6}" destId="{DAFD992C-F86E-9643-B234-18BB1880A0E9}" srcOrd="0" destOrd="0" presId="urn:microsoft.com/office/officeart/2005/8/layout/default"/>
    <dgm:cxn modelId="{EB672AE1-2EA8-0144-AEAD-A275A6E63156}" type="presOf" srcId="{1F4AFD26-1E17-4D17-A826-975B375C5FEB}" destId="{B7A2576D-BA23-544E-856A-CA48BFEB3A24}" srcOrd="0" destOrd="0" presId="urn:microsoft.com/office/officeart/2005/8/layout/default"/>
    <dgm:cxn modelId="{4D98BFE8-7411-6649-AFB7-A93F2267CC76}" srcId="{284B8C71-6A94-441E-BFF7-FCE2ED6276F7}" destId="{9DF00E56-FCC7-864C-B6EC-502F614C3C45}" srcOrd="9" destOrd="0" parTransId="{E5E093B5-F13F-C041-AD0B-146873A9AB8A}" sibTransId="{447359E6-72BE-BF4E-8118-2A2090911A19}"/>
    <dgm:cxn modelId="{50373FE9-0475-3B41-AC68-D91E9D7FA2A6}" srcId="{284B8C71-6A94-441E-BFF7-FCE2ED6276F7}" destId="{64F82B0D-C118-A648-8B98-C6886EBD953F}" srcOrd="4" destOrd="0" parTransId="{4C975476-3ABE-8045-870B-C0AA68994582}" sibTransId="{73701E2F-74AE-BF44-9C83-58B8B2FD864B}"/>
    <dgm:cxn modelId="{FAB969ED-6805-9E44-8E06-53C784D2697E}" srcId="{284B8C71-6A94-441E-BFF7-FCE2ED6276F7}" destId="{0B89670E-2F46-844D-826D-FB18DD6728A6}" srcOrd="8" destOrd="0" parTransId="{4255B4F4-22EC-0C42-941A-41938968B3C3}" sibTransId="{29765BC6-1A08-8B4B-8F73-5F3418581225}"/>
    <dgm:cxn modelId="{8A178462-90B0-C348-B6D4-A55DA5E0D6E7}" type="presParOf" srcId="{58257858-C204-EC47-A127-FBE4C6B7CE22}" destId="{B7A2576D-BA23-544E-856A-CA48BFEB3A24}" srcOrd="0" destOrd="0" presId="urn:microsoft.com/office/officeart/2005/8/layout/default"/>
    <dgm:cxn modelId="{52B6A743-E4BC-0A4C-9C75-BFD6A2B877DD}" type="presParOf" srcId="{58257858-C204-EC47-A127-FBE4C6B7CE22}" destId="{C210384B-21AA-004D-9B78-D3F0AA652B45}" srcOrd="1" destOrd="0" presId="urn:microsoft.com/office/officeart/2005/8/layout/default"/>
    <dgm:cxn modelId="{76464D70-B32C-0E45-9F18-B7791B7D3A28}" type="presParOf" srcId="{58257858-C204-EC47-A127-FBE4C6B7CE22}" destId="{DA524512-2A98-5949-ABDF-1A338FF49220}" srcOrd="2" destOrd="0" presId="urn:microsoft.com/office/officeart/2005/8/layout/default"/>
    <dgm:cxn modelId="{9C4B82F4-B738-634C-994F-52101BE7986E}" type="presParOf" srcId="{58257858-C204-EC47-A127-FBE4C6B7CE22}" destId="{066DDFB3-357A-B74C-BF1F-8D8D0FFC24B2}" srcOrd="3" destOrd="0" presId="urn:microsoft.com/office/officeart/2005/8/layout/default"/>
    <dgm:cxn modelId="{3751FFB9-4AF8-C94E-AA66-DF1CBE01E2F4}" type="presParOf" srcId="{58257858-C204-EC47-A127-FBE4C6B7CE22}" destId="{DAFD992C-F86E-9643-B234-18BB1880A0E9}" srcOrd="4" destOrd="0" presId="urn:microsoft.com/office/officeart/2005/8/layout/default"/>
    <dgm:cxn modelId="{C28E19A0-D8FD-864A-BDEC-BDDD6167F8DD}" type="presParOf" srcId="{58257858-C204-EC47-A127-FBE4C6B7CE22}" destId="{C34C3620-9CA6-1741-AC04-3295C18EF579}" srcOrd="5" destOrd="0" presId="urn:microsoft.com/office/officeart/2005/8/layout/default"/>
    <dgm:cxn modelId="{E2D7831F-91D6-2B45-903F-00971419BDA3}" type="presParOf" srcId="{58257858-C204-EC47-A127-FBE4C6B7CE22}" destId="{587AF1E8-62BB-DC48-BC15-65FB4A91DB6D}" srcOrd="6" destOrd="0" presId="urn:microsoft.com/office/officeart/2005/8/layout/default"/>
    <dgm:cxn modelId="{8B02997D-1D34-FE4B-BA66-17C17043A861}" type="presParOf" srcId="{58257858-C204-EC47-A127-FBE4C6B7CE22}" destId="{88F26605-1646-914C-87EF-F177B8EB95B5}" srcOrd="7" destOrd="0" presId="urn:microsoft.com/office/officeart/2005/8/layout/default"/>
    <dgm:cxn modelId="{B7D51640-7C74-FA4A-9D49-255CA3CB7514}" type="presParOf" srcId="{58257858-C204-EC47-A127-FBE4C6B7CE22}" destId="{47ACB738-3F7A-104D-BD63-6460B41EAFD9}" srcOrd="8" destOrd="0" presId="urn:microsoft.com/office/officeart/2005/8/layout/default"/>
    <dgm:cxn modelId="{B9983DFE-7793-8045-A682-63F7ABA201BB}" type="presParOf" srcId="{58257858-C204-EC47-A127-FBE4C6B7CE22}" destId="{03D39103-292B-634E-AB06-F3B34D268B67}" srcOrd="9" destOrd="0" presId="urn:microsoft.com/office/officeart/2005/8/layout/default"/>
    <dgm:cxn modelId="{BBE6A503-78C5-564E-B3FE-8C768C3D3E95}" type="presParOf" srcId="{58257858-C204-EC47-A127-FBE4C6B7CE22}" destId="{FA39714F-24C9-4A41-B53C-31E8B34E13AD}" srcOrd="10" destOrd="0" presId="urn:microsoft.com/office/officeart/2005/8/layout/default"/>
    <dgm:cxn modelId="{307BDB84-45C5-7946-AB8C-1F74976D4B2B}" type="presParOf" srcId="{58257858-C204-EC47-A127-FBE4C6B7CE22}" destId="{F33AFB0D-52B3-2144-8E69-C188D099E0E2}" srcOrd="11" destOrd="0" presId="urn:microsoft.com/office/officeart/2005/8/layout/default"/>
    <dgm:cxn modelId="{A8E44514-400F-2549-B56F-2704523EA9E3}" type="presParOf" srcId="{58257858-C204-EC47-A127-FBE4C6B7CE22}" destId="{7D7B8CA2-6007-1449-936C-67ABE89A50E8}" srcOrd="12" destOrd="0" presId="urn:microsoft.com/office/officeart/2005/8/layout/default"/>
    <dgm:cxn modelId="{E2F636FA-A062-384E-8B6A-3DE17125BE27}" type="presParOf" srcId="{58257858-C204-EC47-A127-FBE4C6B7CE22}" destId="{9071489C-CC70-044D-AD3B-754C20FBCB90}" srcOrd="13" destOrd="0" presId="urn:microsoft.com/office/officeart/2005/8/layout/default"/>
    <dgm:cxn modelId="{CCCADE58-B02C-9D46-BD7C-6CD663282001}" type="presParOf" srcId="{58257858-C204-EC47-A127-FBE4C6B7CE22}" destId="{3FC837DB-15CD-7A48-A209-1E102E2C6B4D}" srcOrd="14" destOrd="0" presId="urn:microsoft.com/office/officeart/2005/8/layout/default"/>
    <dgm:cxn modelId="{5B8D26C1-5683-F14F-A497-FA2A4FF64ADD}" type="presParOf" srcId="{58257858-C204-EC47-A127-FBE4C6B7CE22}" destId="{1992FEB7-B10E-3B43-BC83-48E0529339FB}" srcOrd="15" destOrd="0" presId="urn:microsoft.com/office/officeart/2005/8/layout/default"/>
    <dgm:cxn modelId="{53AD47BC-1C1F-664C-BDF2-451D69165689}" type="presParOf" srcId="{58257858-C204-EC47-A127-FBE4C6B7CE22}" destId="{E0A10569-FC40-1B4B-AEB9-123A01803808}" srcOrd="16" destOrd="0" presId="urn:microsoft.com/office/officeart/2005/8/layout/default"/>
    <dgm:cxn modelId="{7960A8F9-809D-8C4B-89F9-F59CC80C74FF}" type="presParOf" srcId="{58257858-C204-EC47-A127-FBE4C6B7CE22}" destId="{249A1EF7-1249-6B4B-A660-A303C106F7EB}" srcOrd="17" destOrd="0" presId="urn:microsoft.com/office/officeart/2005/8/layout/default"/>
    <dgm:cxn modelId="{D1AA2AFD-B632-7A42-8EE6-25F73FC12B66}" type="presParOf" srcId="{58257858-C204-EC47-A127-FBE4C6B7CE22}" destId="{2014B4A8-DE99-2C45-84BD-C135D8A9263C}" srcOrd="1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84B8C71-6A94-441E-BFF7-FCE2ED6276F7}" type="doc">
      <dgm:prSet loTypeId="urn:microsoft.com/office/officeart/2005/8/layout/default" loCatId="list" qsTypeId="urn:microsoft.com/office/officeart/2005/8/quickstyle/simple2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1F4AFD26-1E17-4D17-A826-975B375C5FEB}">
      <dgm:prSet/>
      <dgm:spPr/>
      <dgm:t>
        <a:bodyPr/>
        <a:lstStyle/>
        <a:p>
          <a:r>
            <a:rPr lang="de-DE" dirty="0"/>
            <a:t>ZUMPad</a:t>
          </a:r>
          <a:endParaRPr lang="en-US" dirty="0"/>
        </a:p>
      </dgm:t>
    </dgm:pt>
    <dgm:pt modelId="{41A7A881-5A40-4ECB-92AB-A2980CCE6664}" type="parTrans" cxnId="{EF60695F-2D0C-42C4-A32A-889A79C51FA3}">
      <dgm:prSet/>
      <dgm:spPr/>
      <dgm:t>
        <a:bodyPr/>
        <a:lstStyle/>
        <a:p>
          <a:endParaRPr lang="en-US"/>
        </a:p>
      </dgm:t>
    </dgm:pt>
    <dgm:pt modelId="{93EEC820-2687-4602-ACF5-68C02E18E04F}" type="sibTrans" cxnId="{EF60695F-2D0C-42C4-A32A-889A79C51FA3}">
      <dgm:prSet/>
      <dgm:spPr/>
      <dgm:t>
        <a:bodyPr/>
        <a:lstStyle/>
        <a:p>
          <a:endParaRPr lang="en-US"/>
        </a:p>
      </dgm:t>
    </dgm:pt>
    <dgm:pt modelId="{ECD856DD-3950-A345-ABBF-17BD67583E60}">
      <dgm:prSet/>
      <dgm:spPr/>
      <dgm:t>
        <a:bodyPr/>
        <a:lstStyle/>
        <a:p>
          <a:r>
            <a:rPr lang="de-DE" dirty="0"/>
            <a:t>Wiki</a:t>
          </a:r>
        </a:p>
      </dgm:t>
    </dgm:pt>
    <dgm:pt modelId="{0F5D00B9-A703-914C-A093-282B74AF904B}" type="parTrans" cxnId="{D5F66226-B972-0741-AD79-6FC30CAC2DDB}">
      <dgm:prSet/>
      <dgm:spPr/>
      <dgm:t>
        <a:bodyPr/>
        <a:lstStyle/>
        <a:p>
          <a:endParaRPr lang="de-DE"/>
        </a:p>
      </dgm:t>
    </dgm:pt>
    <dgm:pt modelId="{E2142A48-5C35-1A4B-AECD-E3AA15B6301D}" type="sibTrans" cxnId="{D5F66226-B972-0741-AD79-6FC30CAC2DDB}">
      <dgm:prSet/>
      <dgm:spPr/>
      <dgm:t>
        <a:bodyPr/>
        <a:lstStyle/>
        <a:p>
          <a:endParaRPr lang="de-DE"/>
        </a:p>
      </dgm:t>
    </dgm:pt>
    <dgm:pt modelId="{1A45CA96-C711-9845-9A54-8D5F7F33EDB6}">
      <dgm:prSet/>
      <dgm:spPr/>
      <dgm:t>
        <a:bodyPr/>
        <a:lstStyle/>
        <a:p>
          <a:r>
            <a:rPr lang="de-DE" dirty="0" err="1"/>
            <a:t>Nextcloud</a:t>
          </a:r>
          <a:endParaRPr lang="de-DE" dirty="0"/>
        </a:p>
      </dgm:t>
    </dgm:pt>
    <dgm:pt modelId="{98666867-D2B0-424B-BBD8-FAD742DBE91E}" type="parTrans" cxnId="{E3F29D2D-E439-4145-B5EB-A9B3D58779EB}">
      <dgm:prSet/>
      <dgm:spPr/>
      <dgm:t>
        <a:bodyPr/>
        <a:lstStyle/>
        <a:p>
          <a:endParaRPr lang="de-DE"/>
        </a:p>
      </dgm:t>
    </dgm:pt>
    <dgm:pt modelId="{A3AF8400-1085-CA44-89E0-D1F3421F2C85}" type="sibTrans" cxnId="{E3F29D2D-E439-4145-B5EB-A9B3D58779EB}">
      <dgm:prSet/>
      <dgm:spPr/>
      <dgm:t>
        <a:bodyPr/>
        <a:lstStyle/>
        <a:p>
          <a:endParaRPr lang="de-DE"/>
        </a:p>
      </dgm:t>
    </dgm:pt>
    <dgm:pt modelId="{B283BBA1-FED8-464B-971C-C385518E31AD}">
      <dgm:prSet/>
      <dgm:spPr/>
      <dgm:t>
        <a:bodyPr/>
        <a:lstStyle/>
        <a:p>
          <a:r>
            <a:rPr lang="de-DE" dirty="0" err="1"/>
            <a:t>Admidio</a:t>
          </a:r>
          <a:endParaRPr lang="de-DE" dirty="0"/>
        </a:p>
      </dgm:t>
    </dgm:pt>
    <dgm:pt modelId="{498C9DA0-C88B-8A4E-99CF-C15D0AF7B91E}" type="parTrans" cxnId="{ED09FC3F-D8C9-FD43-80D7-0126C4815793}">
      <dgm:prSet/>
      <dgm:spPr/>
      <dgm:t>
        <a:bodyPr/>
        <a:lstStyle/>
        <a:p>
          <a:endParaRPr lang="de-DE"/>
        </a:p>
      </dgm:t>
    </dgm:pt>
    <dgm:pt modelId="{A83C4B7E-3FBA-E645-9A1C-AA56C3C71EAD}" type="sibTrans" cxnId="{ED09FC3F-D8C9-FD43-80D7-0126C4815793}">
      <dgm:prSet/>
      <dgm:spPr/>
      <dgm:t>
        <a:bodyPr/>
        <a:lstStyle/>
        <a:p>
          <a:endParaRPr lang="de-DE"/>
        </a:p>
      </dgm:t>
    </dgm:pt>
    <dgm:pt modelId="{64F82B0D-C118-A648-8B98-C6886EBD953F}">
      <dgm:prSet/>
      <dgm:spPr/>
      <dgm:t>
        <a:bodyPr/>
        <a:lstStyle/>
        <a:p>
          <a:r>
            <a:rPr lang="de-DE" dirty="0" err="1"/>
            <a:t>Zammad</a:t>
          </a:r>
          <a:endParaRPr lang="de-DE" dirty="0"/>
        </a:p>
      </dgm:t>
    </dgm:pt>
    <dgm:pt modelId="{4C975476-3ABE-8045-870B-C0AA68994582}" type="parTrans" cxnId="{50373FE9-0475-3B41-AC68-D91E9D7FA2A6}">
      <dgm:prSet/>
      <dgm:spPr/>
      <dgm:t>
        <a:bodyPr/>
        <a:lstStyle/>
        <a:p>
          <a:endParaRPr lang="de-DE"/>
        </a:p>
      </dgm:t>
    </dgm:pt>
    <dgm:pt modelId="{73701E2F-74AE-BF44-9C83-58B8B2FD864B}" type="sibTrans" cxnId="{50373FE9-0475-3B41-AC68-D91E9D7FA2A6}">
      <dgm:prSet/>
      <dgm:spPr/>
      <dgm:t>
        <a:bodyPr/>
        <a:lstStyle/>
        <a:p>
          <a:endParaRPr lang="de-DE"/>
        </a:p>
      </dgm:t>
    </dgm:pt>
    <dgm:pt modelId="{9AF07B7F-0185-E646-AE4D-45176673A98A}">
      <dgm:prSet/>
      <dgm:spPr/>
      <dgm:t>
        <a:bodyPr/>
        <a:lstStyle/>
        <a:p>
          <a:r>
            <a:rPr lang="de-DE" dirty="0"/>
            <a:t>Big Blue Button</a:t>
          </a:r>
        </a:p>
      </dgm:t>
    </dgm:pt>
    <dgm:pt modelId="{E90F1787-CD07-F144-B0E3-A12B2E92C0F7}" type="parTrans" cxnId="{965F12B4-3CB5-DA4B-9209-9146ADB1C350}">
      <dgm:prSet/>
      <dgm:spPr/>
      <dgm:t>
        <a:bodyPr/>
        <a:lstStyle/>
        <a:p>
          <a:endParaRPr lang="de-DE"/>
        </a:p>
      </dgm:t>
    </dgm:pt>
    <dgm:pt modelId="{E8A502DE-33CB-1045-A995-5668D32BD835}" type="sibTrans" cxnId="{965F12B4-3CB5-DA4B-9209-9146ADB1C350}">
      <dgm:prSet/>
      <dgm:spPr/>
      <dgm:t>
        <a:bodyPr/>
        <a:lstStyle/>
        <a:p>
          <a:endParaRPr lang="de-DE"/>
        </a:p>
      </dgm:t>
    </dgm:pt>
    <dgm:pt modelId="{4CDD2AAA-E12D-4547-8FEE-28882B6E2FE8}">
      <dgm:prSet/>
      <dgm:spPr/>
      <dgm:t>
        <a:bodyPr/>
        <a:lstStyle/>
        <a:p>
          <a:r>
            <a:rPr lang="de-DE" dirty="0"/>
            <a:t>Threema/ Signal</a:t>
          </a:r>
        </a:p>
      </dgm:t>
    </dgm:pt>
    <dgm:pt modelId="{C43EC203-BD85-CD4A-8836-ED80B1F94A3F}" type="parTrans" cxnId="{0CC07039-8836-D846-9E4B-1BC3A07C85A5}">
      <dgm:prSet/>
      <dgm:spPr/>
      <dgm:t>
        <a:bodyPr/>
        <a:lstStyle/>
        <a:p>
          <a:endParaRPr lang="de-DE"/>
        </a:p>
      </dgm:t>
    </dgm:pt>
    <dgm:pt modelId="{C0132D32-B359-BC4C-918C-7B7143A9B0A9}" type="sibTrans" cxnId="{0CC07039-8836-D846-9E4B-1BC3A07C85A5}">
      <dgm:prSet/>
      <dgm:spPr/>
      <dgm:t>
        <a:bodyPr/>
        <a:lstStyle/>
        <a:p>
          <a:endParaRPr lang="de-DE"/>
        </a:p>
      </dgm:t>
    </dgm:pt>
    <dgm:pt modelId="{D5822D46-5472-6146-B1CB-7E32982120D7}">
      <dgm:prSet/>
      <dgm:spPr/>
      <dgm:t>
        <a:bodyPr/>
        <a:lstStyle/>
        <a:p>
          <a:r>
            <a:rPr lang="de-DE" dirty="0" err="1"/>
            <a:t>Matomo</a:t>
          </a:r>
          <a:endParaRPr lang="de-DE" dirty="0"/>
        </a:p>
      </dgm:t>
    </dgm:pt>
    <dgm:pt modelId="{00CCD3BC-7685-1141-83C9-F7C9F530C552}" type="parTrans" cxnId="{A4A0700A-7384-F34C-B646-682EA39F6907}">
      <dgm:prSet/>
      <dgm:spPr/>
      <dgm:t>
        <a:bodyPr/>
        <a:lstStyle/>
        <a:p>
          <a:endParaRPr lang="de-DE"/>
        </a:p>
      </dgm:t>
    </dgm:pt>
    <dgm:pt modelId="{70966587-5FC2-B246-BA8E-24EB1DB0A822}" type="sibTrans" cxnId="{A4A0700A-7384-F34C-B646-682EA39F6907}">
      <dgm:prSet/>
      <dgm:spPr/>
      <dgm:t>
        <a:bodyPr/>
        <a:lstStyle/>
        <a:p>
          <a:endParaRPr lang="de-DE"/>
        </a:p>
      </dgm:t>
    </dgm:pt>
    <dgm:pt modelId="{0B89670E-2F46-844D-826D-FB18DD6728A6}">
      <dgm:prSet/>
      <dgm:spPr/>
      <dgm:t>
        <a:bodyPr/>
        <a:lstStyle/>
        <a:p>
          <a:r>
            <a:rPr lang="de-DE" dirty="0" err="1"/>
            <a:t>Mailman</a:t>
          </a:r>
          <a:r>
            <a:rPr lang="de-DE" dirty="0"/>
            <a:t> </a:t>
          </a:r>
        </a:p>
      </dgm:t>
    </dgm:pt>
    <dgm:pt modelId="{4255B4F4-22EC-0C42-941A-41938968B3C3}" type="parTrans" cxnId="{FAB969ED-6805-9E44-8E06-53C784D2697E}">
      <dgm:prSet/>
      <dgm:spPr/>
      <dgm:t>
        <a:bodyPr/>
        <a:lstStyle/>
        <a:p>
          <a:endParaRPr lang="de-DE"/>
        </a:p>
      </dgm:t>
    </dgm:pt>
    <dgm:pt modelId="{29765BC6-1A08-8B4B-8F73-5F3418581225}" type="sibTrans" cxnId="{FAB969ED-6805-9E44-8E06-53C784D2697E}">
      <dgm:prSet/>
      <dgm:spPr/>
      <dgm:t>
        <a:bodyPr/>
        <a:lstStyle/>
        <a:p>
          <a:endParaRPr lang="de-DE"/>
        </a:p>
      </dgm:t>
    </dgm:pt>
    <dgm:pt modelId="{9DF00E56-FCC7-864C-B6EC-502F614C3C45}">
      <dgm:prSet/>
      <dgm:spPr/>
      <dgm:t>
        <a:bodyPr/>
        <a:lstStyle/>
        <a:p>
          <a:r>
            <a:rPr lang="de-DE" dirty="0"/>
            <a:t>Mastodon/ </a:t>
          </a:r>
          <a:r>
            <a:rPr lang="de-DE" dirty="0" err="1"/>
            <a:t>BlueSky</a:t>
          </a:r>
          <a:r>
            <a:rPr lang="de-DE" dirty="0"/>
            <a:t> / Instagram</a:t>
          </a:r>
        </a:p>
      </dgm:t>
    </dgm:pt>
    <dgm:pt modelId="{E5E093B5-F13F-C041-AD0B-146873A9AB8A}" type="parTrans" cxnId="{4D98BFE8-7411-6649-AFB7-A93F2267CC76}">
      <dgm:prSet/>
      <dgm:spPr/>
      <dgm:t>
        <a:bodyPr/>
        <a:lstStyle/>
        <a:p>
          <a:endParaRPr lang="de-DE"/>
        </a:p>
      </dgm:t>
    </dgm:pt>
    <dgm:pt modelId="{447359E6-72BE-BF4E-8118-2A2090911A19}" type="sibTrans" cxnId="{4D98BFE8-7411-6649-AFB7-A93F2267CC76}">
      <dgm:prSet/>
      <dgm:spPr/>
      <dgm:t>
        <a:bodyPr/>
        <a:lstStyle/>
        <a:p>
          <a:endParaRPr lang="de-DE"/>
        </a:p>
      </dgm:t>
    </dgm:pt>
    <dgm:pt modelId="{58257858-C204-EC47-A127-FBE4C6B7CE22}" type="pres">
      <dgm:prSet presAssocID="{284B8C71-6A94-441E-BFF7-FCE2ED6276F7}" presName="diagram" presStyleCnt="0">
        <dgm:presLayoutVars>
          <dgm:dir/>
          <dgm:resizeHandles val="exact"/>
        </dgm:presLayoutVars>
      </dgm:prSet>
      <dgm:spPr/>
    </dgm:pt>
    <dgm:pt modelId="{B7A2576D-BA23-544E-856A-CA48BFEB3A24}" type="pres">
      <dgm:prSet presAssocID="{1F4AFD26-1E17-4D17-A826-975B375C5FEB}" presName="node" presStyleLbl="node1" presStyleIdx="0" presStyleCnt="10">
        <dgm:presLayoutVars>
          <dgm:bulletEnabled val="1"/>
        </dgm:presLayoutVars>
      </dgm:prSet>
      <dgm:spPr/>
    </dgm:pt>
    <dgm:pt modelId="{C210384B-21AA-004D-9B78-D3F0AA652B45}" type="pres">
      <dgm:prSet presAssocID="{93EEC820-2687-4602-ACF5-68C02E18E04F}" presName="sibTrans" presStyleCnt="0"/>
      <dgm:spPr/>
    </dgm:pt>
    <dgm:pt modelId="{DA524512-2A98-5949-ABDF-1A338FF49220}" type="pres">
      <dgm:prSet presAssocID="{ECD856DD-3950-A345-ABBF-17BD67583E60}" presName="node" presStyleLbl="node1" presStyleIdx="1" presStyleCnt="10">
        <dgm:presLayoutVars>
          <dgm:bulletEnabled val="1"/>
        </dgm:presLayoutVars>
      </dgm:prSet>
      <dgm:spPr/>
    </dgm:pt>
    <dgm:pt modelId="{066DDFB3-357A-B74C-BF1F-8D8D0FFC24B2}" type="pres">
      <dgm:prSet presAssocID="{E2142A48-5C35-1A4B-AECD-E3AA15B6301D}" presName="sibTrans" presStyleCnt="0"/>
      <dgm:spPr/>
    </dgm:pt>
    <dgm:pt modelId="{DAFD992C-F86E-9643-B234-18BB1880A0E9}" type="pres">
      <dgm:prSet presAssocID="{1A45CA96-C711-9845-9A54-8D5F7F33EDB6}" presName="node" presStyleLbl="node1" presStyleIdx="2" presStyleCnt="10">
        <dgm:presLayoutVars>
          <dgm:bulletEnabled val="1"/>
        </dgm:presLayoutVars>
      </dgm:prSet>
      <dgm:spPr/>
    </dgm:pt>
    <dgm:pt modelId="{C34C3620-9CA6-1741-AC04-3295C18EF579}" type="pres">
      <dgm:prSet presAssocID="{A3AF8400-1085-CA44-89E0-D1F3421F2C85}" presName="sibTrans" presStyleCnt="0"/>
      <dgm:spPr/>
    </dgm:pt>
    <dgm:pt modelId="{587AF1E8-62BB-DC48-BC15-65FB4A91DB6D}" type="pres">
      <dgm:prSet presAssocID="{B283BBA1-FED8-464B-971C-C385518E31AD}" presName="node" presStyleLbl="node1" presStyleIdx="3" presStyleCnt="10">
        <dgm:presLayoutVars>
          <dgm:bulletEnabled val="1"/>
        </dgm:presLayoutVars>
      </dgm:prSet>
      <dgm:spPr/>
    </dgm:pt>
    <dgm:pt modelId="{88F26605-1646-914C-87EF-F177B8EB95B5}" type="pres">
      <dgm:prSet presAssocID="{A83C4B7E-3FBA-E645-9A1C-AA56C3C71EAD}" presName="sibTrans" presStyleCnt="0"/>
      <dgm:spPr/>
    </dgm:pt>
    <dgm:pt modelId="{47ACB738-3F7A-104D-BD63-6460B41EAFD9}" type="pres">
      <dgm:prSet presAssocID="{64F82B0D-C118-A648-8B98-C6886EBD953F}" presName="node" presStyleLbl="node1" presStyleIdx="4" presStyleCnt="10">
        <dgm:presLayoutVars>
          <dgm:bulletEnabled val="1"/>
        </dgm:presLayoutVars>
      </dgm:prSet>
      <dgm:spPr/>
    </dgm:pt>
    <dgm:pt modelId="{03D39103-292B-634E-AB06-F3B34D268B67}" type="pres">
      <dgm:prSet presAssocID="{73701E2F-74AE-BF44-9C83-58B8B2FD864B}" presName="sibTrans" presStyleCnt="0"/>
      <dgm:spPr/>
    </dgm:pt>
    <dgm:pt modelId="{FA39714F-24C9-4A41-B53C-31E8B34E13AD}" type="pres">
      <dgm:prSet presAssocID="{9AF07B7F-0185-E646-AE4D-45176673A98A}" presName="node" presStyleLbl="node1" presStyleIdx="5" presStyleCnt="10">
        <dgm:presLayoutVars>
          <dgm:bulletEnabled val="1"/>
        </dgm:presLayoutVars>
      </dgm:prSet>
      <dgm:spPr/>
    </dgm:pt>
    <dgm:pt modelId="{F33AFB0D-52B3-2144-8E69-C188D099E0E2}" type="pres">
      <dgm:prSet presAssocID="{E8A502DE-33CB-1045-A995-5668D32BD835}" presName="sibTrans" presStyleCnt="0"/>
      <dgm:spPr/>
    </dgm:pt>
    <dgm:pt modelId="{7D7B8CA2-6007-1449-936C-67ABE89A50E8}" type="pres">
      <dgm:prSet presAssocID="{4CDD2AAA-E12D-4547-8FEE-28882B6E2FE8}" presName="node" presStyleLbl="node1" presStyleIdx="6" presStyleCnt="10">
        <dgm:presLayoutVars>
          <dgm:bulletEnabled val="1"/>
        </dgm:presLayoutVars>
      </dgm:prSet>
      <dgm:spPr/>
    </dgm:pt>
    <dgm:pt modelId="{9071489C-CC70-044D-AD3B-754C20FBCB90}" type="pres">
      <dgm:prSet presAssocID="{C0132D32-B359-BC4C-918C-7B7143A9B0A9}" presName="sibTrans" presStyleCnt="0"/>
      <dgm:spPr/>
    </dgm:pt>
    <dgm:pt modelId="{3FC837DB-15CD-7A48-A209-1E102E2C6B4D}" type="pres">
      <dgm:prSet presAssocID="{D5822D46-5472-6146-B1CB-7E32982120D7}" presName="node" presStyleLbl="node1" presStyleIdx="7" presStyleCnt="10">
        <dgm:presLayoutVars>
          <dgm:bulletEnabled val="1"/>
        </dgm:presLayoutVars>
      </dgm:prSet>
      <dgm:spPr/>
    </dgm:pt>
    <dgm:pt modelId="{1992FEB7-B10E-3B43-BC83-48E0529339FB}" type="pres">
      <dgm:prSet presAssocID="{70966587-5FC2-B246-BA8E-24EB1DB0A822}" presName="sibTrans" presStyleCnt="0"/>
      <dgm:spPr/>
    </dgm:pt>
    <dgm:pt modelId="{E0A10569-FC40-1B4B-AEB9-123A01803808}" type="pres">
      <dgm:prSet presAssocID="{0B89670E-2F46-844D-826D-FB18DD6728A6}" presName="node" presStyleLbl="node1" presStyleIdx="8" presStyleCnt="10">
        <dgm:presLayoutVars>
          <dgm:bulletEnabled val="1"/>
        </dgm:presLayoutVars>
      </dgm:prSet>
      <dgm:spPr/>
    </dgm:pt>
    <dgm:pt modelId="{249A1EF7-1249-6B4B-A660-A303C106F7EB}" type="pres">
      <dgm:prSet presAssocID="{29765BC6-1A08-8B4B-8F73-5F3418581225}" presName="sibTrans" presStyleCnt="0"/>
      <dgm:spPr/>
    </dgm:pt>
    <dgm:pt modelId="{2014B4A8-DE99-2C45-84BD-C135D8A9263C}" type="pres">
      <dgm:prSet presAssocID="{9DF00E56-FCC7-864C-B6EC-502F614C3C45}" presName="node" presStyleLbl="node1" presStyleIdx="9" presStyleCnt="10">
        <dgm:presLayoutVars>
          <dgm:bulletEnabled val="1"/>
        </dgm:presLayoutVars>
      </dgm:prSet>
      <dgm:spPr/>
    </dgm:pt>
  </dgm:ptLst>
  <dgm:cxnLst>
    <dgm:cxn modelId="{0CF45105-85DD-F440-A244-4697546B63C7}" type="presOf" srcId="{D5822D46-5472-6146-B1CB-7E32982120D7}" destId="{3FC837DB-15CD-7A48-A209-1E102E2C6B4D}" srcOrd="0" destOrd="0" presId="urn:microsoft.com/office/officeart/2005/8/layout/default"/>
    <dgm:cxn modelId="{D8853308-D102-DF49-A9F9-242D0A7903D2}" type="presOf" srcId="{0B89670E-2F46-844D-826D-FB18DD6728A6}" destId="{E0A10569-FC40-1B4B-AEB9-123A01803808}" srcOrd="0" destOrd="0" presId="urn:microsoft.com/office/officeart/2005/8/layout/default"/>
    <dgm:cxn modelId="{A4A0700A-7384-F34C-B646-682EA39F6907}" srcId="{284B8C71-6A94-441E-BFF7-FCE2ED6276F7}" destId="{D5822D46-5472-6146-B1CB-7E32982120D7}" srcOrd="7" destOrd="0" parTransId="{00CCD3BC-7685-1141-83C9-F7C9F530C552}" sibTransId="{70966587-5FC2-B246-BA8E-24EB1DB0A822}"/>
    <dgm:cxn modelId="{DDF10920-2BC8-1D41-81EB-3E3732A27FD1}" type="presOf" srcId="{64F82B0D-C118-A648-8B98-C6886EBD953F}" destId="{47ACB738-3F7A-104D-BD63-6460B41EAFD9}" srcOrd="0" destOrd="0" presId="urn:microsoft.com/office/officeart/2005/8/layout/default"/>
    <dgm:cxn modelId="{D5F66226-B972-0741-AD79-6FC30CAC2DDB}" srcId="{284B8C71-6A94-441E-BFF7-FCE2ED6276F7}" destId="{ECD856DD-3950-A345-ABBF-17BD67583E60}" srcOrd="1" destOrd="0" parTransId="{0F5D00B9-A703-914C-A093-282B74AF904B}" sibTransId="{E2142A48-5C35-1A4B-AECD-E3AA15B6301D}"/>
    <dgm:cxn modelId="{07CF6828-10DA-F247-84C0-F6031C3ED124}" type="presOf" srcId="{9AF07B7F-0185-E646-AE4D-45176673A98A}" destId="{FA39714F-24C9-4A41-B53C-31E8B34E13AD}" srcOrd="0" destOrd="0" presId="urn:microsoft.com/office/officeart/2005/8/layout/default"/>
    <dgm:cxn modelId="{E3F29D2D-E439-4145-B5EB-A9B3D58779EB}" srcId="{284B8C71-6A94-441E-BFF7-FCE2ED6276F7}" destId="{1A45CA96-C711-9845-9A54-8D5F7F33EDB6}" srcOrd="2" destOrd="0" parTransId="{98666867-D2B0-424B-BBD8-FAD742DBE91E}" sibTransId="{A3AF8400-1085-CA44-89E0-D1F3421F2C85}"/>
    <dgm:cxn modelId="{0CC07039-8836-D846-9E4B-1BC3A07C85A5}" srcId="{284B8C71-6A94-441E-BFF7-FCE2ED6276F7}" destId="{4CDD2AAA-E12D-4547-8FEE-28882B6E2FE8}" srcOrd="6" destOrd="0" parTransId="{C43EC203-BD85-CD4A-8836-ED80B1F94A3F}" sibTransId="{C0132D32-B359-BC4C-918C-7B7143A9B0A9}"/>
    <dgm:cxn modelId="{90E6D53D-F830-724C-8EB0-C2BD1DBD49BA}" type="presOf" srcId="{9DF00E56-FCC7-864C-B6EC-502F614C3C45}" destId="{2014B4A8-DE99-2C45-84BD-C135D8A9263C}" srcOrd="0" destOrd="0" presId="urn:microsoft.com/office/officeart/2005/8/layout/default"/>
    <dgm:cxn modelId="{ED09FC3F-D8C9-FD43-80D7-0126C4815793}" srcId="{284B8C71-6A94-441E-BFF7-FCE2ED6276F7}" destId="{B283BBA1-FED8-464B-971C-C385518E31AD}" srcOrd="3" destOrd="0" parTransId="{498C9DA0-C88B-8A4E-99CF-C15D0AF7B91E}" sibTransId="{A83C4B7E-3FBA-E645-9A1C-AA56C3C71EAD}"/>
    <dgm:cxn modelId="{1A34F248-133F-884F-95DB-A3498D776FAE}" type="presOf" srcId="{B283BBA1-FED8-464B-971C-C385518E31AD}" destId="{587AF1E8-62BB-DC48-BC15-65FB4A91DB6D}" srcOrd="0" destOrd="0" presId="urn:microsoft.com/office/officeart/2005/8/layout/default"/>
    <dgm:cxn modelId="{EF60695F-2D0C-42C4-A32A-889A79C51FA3}" srcId="{284B8C71-6A94-441E-BFF7-FCE2ED6276F7}" destId="{1F4AFD26-1E17-4D17-A826-975B375C5FEB}" srcOrd="0" destOrd="0" parTransId="{41A7A881-5A40-4ECB-92AB-A2980CCE6664}" sibTransId="{93EEC820-2687-4602-ACF5-68C02E18E04F}"/>
    <dgm:cxn modelId="{795E7D67-4A9D-504A-AA50-7DCC8C001D33}" type="presOf" srcId="{4CDD2AAA-E12D-4547-8FEE-28882B6E2FE8}" destId="{7D7B8CA2-6007-1449-936C-67ABE89A50E8}" srcOrd="0" destOrd="0" presId="urn:microsoft.com/office/officeart/2005/8/layout/default"/>
    <dgm:cxn modelId="{5FB14894-607A-4F4F-9784-3694277A579A}" type="presOf" srcId="{284B8C71-6A94-441E-BFF7-FCE2ED6276F7}" destId="{58257858-C204-EC47-A127-FBE4C6B7CE22}" srcOrd="0" destOrd="0" presId="urn:microsoft.com/office/officeart/2005/8/layout/default"/>
    <dgm:cxn modelId="{965F12B4-3CB5-DA4B-9209-9146ADB1C350}" srcId="{284B8C71-6A94-441E-BFF7-FCE2ED6276F7}" destId="{9AF07B7F-0185-E646-AE4D-45176673A98A}" srcOrd="5" destOrd="0" parTransId="{E90F1787-CD07-F144-B0E3-A12B2E92C0F7}" sibTransId="{E8A502DE-33CB-1045-A995-5668D32BD835}"/>
    <dgm:cxn modelId="{17D8DDBD-B566-CF42-B509-27558097BA1C}" type="presOf" srcId="{ECD856DD-3950-A345-ABBF-17BD67583E60}" destId="{DA524512-2A98-5949-ABDF-1A338FF49220}" srcOrd="0" destOrd="0" presId="urn:microsoft.com/office/officeart/2005/8/layout/default"/>
    <dgm:cxn modelId="{B34EA6C3-A927-A34F-8910-59052C9DE228}" type="presOf" srcId="{1A45CA96-C711-9845-9A54-8D5F7F33EDB6}" destId="{DAFD992C-F86E-9643-B234-18BB1880A0E9}" srcOrd="0" destOrd="0" presId="urn:microsoft.com/office/officeart/2005/8/layout/default"/>
    <dgm:cxn modelId="{EB672AE1-2EA8-0144-AEAD-A275A6E63156}" type="presOf" srcId="{1F4AFD26-1E17-4D17-A826-975B375C5FEB}" destId="{B7A2576D-BA23-544E-856A-CA48BFEB3A24}" srcOrd="0" destOrd="0" presId="urn:microsoft.com/office/officeart/2005/8/layout/default"/>
    <dgm:cxn modelId="{4D98BFE8-7411-6649-AFB7-A93F2267CC76}" srcId="{284B8C71-6A94-441E-BFF7-FCE2ED6276F7}" destId="{9DF00E56-FCC7-864C-B6EC-502F614C3C45}" srcOrd="9" destOrd="0" parTransId="{E5E093B5-F13F-C041-AD0B-146873A9AB8A}" sibTransId="{447359E6-72BE-BF4E-8118-2A2090911A19}"/>
    <dgm:cxn modelId="{50373FE9-0475-3B41-AC68-D91E9D7FA2A6}" srcId="{284B8C71-6A94-441E-BFF7-FCE2ED6276F7}" destId="{64F82B0D-C118-A648-8B98-C6886EBD953F}" srcOrd="4" destOrd="0" parTransId="{4C975476-3ABE-8045-870B-C0AA68994582}" sibTransId="{73701E2F-74AE-BF44-9C83-58B8B2FD864B}"/>
    <dgm:cxn modelId="{FAB969ED-6805-9E44-8E06-53C784D2697E}" srcId="{284B8C71-6A94-441E-BFF7-FCE2ED6276F7}" destId="{0B89670E-2F46-844D-826D-FB18DD6728A6}" srcOrd="8" destOrd="0" parTransId="{4255B4F4-22EC-0C42-941A-41938968B3C3}" sibTransId="{29765BC6-1A08-8B4B-8F73-5F3418581225}"/>
    <dgm:cxn modelId="{8A178462-90B0-C348-B6D4-A55DA5E0D6E7}" type="presParOf" srcId="{58257858-C204-EC47-A127-FBE4C6B7CE22}" destId="{B7A2576D-BA23-544E-856A-CA48BFEB3A24}" srcOrd="0" destOrd="0" presId="urn:microsoft.com/office/officeart/2005/8/layout/default"/>
    <dgm:cxn modelId="{52B6A743-E4BC-0A4C-9C75-BFD6A2B877DD}" type="presParOf" srcId="{58257858-C204-EC47-A127-FBE4C6B7CE22}" destId="{C210384B-21AA-004D-9B78-D3F0AA652B45}" srcOrd="1" destOrd="0" presId="urn:microsoft.com/office/officeart/2005/8/layout/default"/>
    <dgm:cxn modelId="{76464D70-B32C-0E45-9F18-B7791B7D3A28}" type="presParOf" srcId="{58257858-C204-EC47-A127-FBE4C6B7CE22}" destId="{DA524512-2A98-5949-ABDF-1A338FF49220}" srcOrd="2" destOrd="0" presId="urn:microsoft.com/office/officeart/2005/8/layout/default"/>
    <dgm:cxn modelId="{9C4B82F4-B738-634C-994F-52101BE7986E}" type="presParOf" srcId="{58257858-C204-EC47-A127-FBE4C6B7CE22}" destId="{066DDFB3-357A-B74C-BF1F-8D8D0FFC24B2}" srcOrd="3" destOrd="0" presId="urn:microsoft.com/office/officeart/2005/8/layout/default"/>
    <dgm:cxn modelId="{3751FFB9-4AF8-C94E-AA66-DF1CBE01E2F4}" type="presParOf" srcId="{58257858-C204-EC47-A127-FBE4C6B7CE22}" destId="{DAFD992C-F86E-9643-B234-18BB1880A0E9}" srcOrd="4" destOrd="0" presId="urn:microsoft.com/office/officeart/2005/8/layout/default"/>
    <dgm:cxn modelId="{C28E19A0-D8FD-864A-BDEC-BDDD6167F8DD}" type="presParOf" srcId="{58257858-C204-EC47-A127-FBE4C6B7CE22}" destId="{C34C3620-9CA6-1741-AC04-3295C18EF579}" srcOrd="5" destOrd="0" presId="urn:microsoft.com/office/officeart/2005/8/layout/default"/>
    <dgm:cxn modelId="{E2D7831F-91D6-2B45-903F-00971419BDA3}" type="presParOf" srcId="{58257858-C204-EC47-A127-FBE4C6B7CE22}" destId="{587AF1E8-62BB-DC48-BC15-65FB4A91DB6D}" srcOrd="6" destOrd="0" presId="urn:microsoft.com/office/officeart/2005/8/layout/default"/>
    <dgm:cxn modelId="{8B02997D-1D34-FE4B-BA66-17C17043A861}" type="presParOf" srcId="{58257858-C204-EC47-A127-FBE4C6B7CE22}" destId="{88F26605-1646-914C-87EF-F177B8EB95B5}" srcOrd="7" destOrd="0" presId="urn:microsoft.com/office/officeart/2005/8/layout/default"/>
    <dgm:cxn modelId="{B7D51640-7C74-FA4A-9D49-255CA3CB7514}" type="presParOf" srcId="{58257858-C204-EC47-A127-FBE4C6B7CE22}" destId="{47ACB738-3F7A-104D-BD63-6460B41EAFD9}" srcOrd="8" destOrd="0" presId="urn:microsoft.com/office/officeart/2005/8/layout/default"/>
    <dgm:cxn modelId="{B9983DFE-7793-8045-A682-63F7ABA201BB}" type="presParOf" srcId="{58257858-C204-EC47-A127-FBE4C6B7CE22}" destId="{03D39103-292B-634E-AB06-F3B34D268B67}" srcOrd="9" destOrd="0" presId="urn:microsoft.com/office/officeart/2005/8/layout/default"/>
    <dgm:cxn modelId="{BBE6A503-78C5-564E-B3FE-8C768C3D3E95}" type="presParOf" srcId="{58257858-C204-EC47-A127-FBE4C6B7CE22}" destId="{FA39714F-24C9-4A41-B53C-31E8B34E13AD}" srcOrd="10" destOrd="0" presId="urn:microsoft.com/office/officeart/2005/8/layout/default"/>
    <dgm:cxn modelId="{307BDB84-45C5-7946-AB8C-1F74976D4B2B}" type="presParOf" srcId="{58257858-C204-EC47-A127-FBE4C6B7CE22}" destId="{F33AFB0D-52B3-2144-8E69-C188D099E0E2}" srcOrd="11" destOrd="0" presId="urn:microsoft.com/office/officeart/2005/8/layout/default"/>
    <dgm:cxn modelId="{A8E44514-400F-2549-B56F-2704523EA9E3}" type="presParOf" srcId="{58257858-C204-EC47-A127-FBE4C6B7CE22}" destId="{7D7B8CA2-6007-1449-936C-67ABE89A50E8}" srcOrd="12" destOrd="0" presId="urn:microsoft.com/office/officeart/2005/8/layout/default"/>
    <dgm:cxn modelId="{E2F636FA-A062-384E-8B6A-3DE17125BE27}" type="presParOf" srcId="{58257858-C204-EC47-A127-FBE4C6B7CE22}" destId="{9071489C-CC70-044D-AD3B-754C20FBCB90}" srcOrd="13" destOrd="0" presId="urn:microsoft.com/office/officeart/2005/8/layout/default"/>
    <dgm:cxn modelId="{CCCADE58-B02C-9D46-BD7C-6CD663282001}" type="presParOf" srcId="{58257858-C204-EC47-A127-FBE4C6B7CE22}" destId="{3FC837DB-15CD-7A48-A209-1E102E2C6B4D}" srcOrd="14" destOrd="0" presId="urn:microsoft.com/office/officeart/2005/8/layout/default"/>
    <dgm:cxn modelId="{5B8D26C1-5683-F14F-A497-FA2A4FF64ADD}" type="presParOf" srcId="{58257858-C204-EC47-A127-FBE4C6B7CE22}" destId="{1992FEB7-B10E-3B43-BC83-48E0529339FB}" srcOrd="15" destOrd="0" presId="urn:microsoft.com/office/officeart/2005/8/layout/default"/>
    <dgm:cxn modelId="{53AD47BC-1C1F-664C-BDF2-451D69165689}" type="presParOf" srcId="{58257858-C204-EC47-A127-FBE4C6B7CE22}" destId="{E0A10569-FC40-1B4B-AEB9-123A01803808}" srcOrd="16" destOrd="0" presId="urn:microsoft.com/office/officeart/2005/8/layout/default"/>
    <dgm:cxn modelId="{7960A8F9-809D-8C4B-89F9-F59CC80C74FF}" type="presParOf" srcId="{58257858-C204-EC47-A127-FBE4C6B7CE22}" destId="{249A1EF7-1249-6B4B-A660-A303C106F7EB}" srcOrd="17" destOrd="0" presId="urn:microsoft.com/office/officeart/2005/8/layout/default"/>
    <dgm:cxn modelId="{D1AA2AFD-B632-7A42-8EE6-25F73FC12B66}" type="presParOf" srcId="{58257858-C204-EC47-A127-FBE4C6B7CE22}" destId="{2014B4A8-DE99-2C45-84BD-C135D8A9263C}" srcOrd="1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8BB1CD-3278-4F44-998D-76D09BB26B1A}">
      <dsp:nvSpPr>
        <dsp:cNvPr id="0" name=""/>
        <dsp:cNvSpPr/>
      </dsp:nvSpPr>
      <dsp:spPr>
        <a:xfrm>
          <a:off x="0" y="0"/>
          <a:ext cx="6863592" cy="763126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100" kern="1200"/>
            <a:t>Verbindlichkeit</a:t>
          </a:r>
          <a:endParaRPr lang="en-US" sz="3100" kern="1200"/>
        </a:p>
      </dsp:txBody>
      <dsp:txXfrm>
        <a:off x="22351" y="22351"/>
        <a:ext cx="6040120" cy="718424"/>
      </dsp:txXfrm>
    </dsp:sp>
    <dsp:sp modelId="{4B905F20-EE6B-074B-90E4-96018F9C8F02}">
      <dsp:nvSpPr>
        <dsp:cNvPr id="0" name=""/>
        <dsp:cNvSpPr/>
      </dsp:nvSpPr>
      <dsp:spPr>
        <a:xfrm>
          <a:off x="605611" y="890313"/>
          <a:ext cx="6863592" cy="763126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100" kern="1200" dirty="0"/>
            <a:t>Autorität und Verantwortlichkeit</a:t>
          </a:r>
          <a:endParaRPr lang="en-US" sz="3100" kern="1200"/>
        </a:p>
      </dsp:txBody>
      <dsp:txXfrm>
        <a:off x="627962" y="912664"/>
        <a:ext cx="5717247" cy="718424"/>
      </dsp:txXfrm>
    </dsp:sp>
    <dsp:sp modelId="{1648C760-53B6-FC41-BB1C-C0372FE95357}">
      <dsp:nvSpPr>
        <dsp:cNvPr id="0" name=""/>
        <dsp:cNvSpPr/>
      </dsp:nvSpPr>
      <dsp:spPr>
        <a:xfrm>
          <a:off x="1211222" y="1780627"/>
          <a:ext cx="6863592" cy="763126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100" kern="1200"/>
            <a:t>Termine</a:t>
          </a:r>
          <a:endParaRPr lang="en-US" sz="3100" kern="1200"/>
        </a:p>
      </dsp:txBody>
      <dsp:txXfrm>
        <a:off x="1233573" y="1802978"/>
        <a:ext cx="5717247" cy="718424"/>
      </dsp:txXfrm>
    </dsp:sp>
    <dsp:sp modelId="{073960A6-40F1-F54C-924E-702E959D44AF}">
      <dsp:nvSpPr>
        <dsp:cNvPr id="0" name=""/>
        <dsp:cNvSpPr/>
      </dsp:nvSpPr>
      <dsp:spPr>
        <a:xfrm>
          <a:off x="6367560" y="578704"/>
          <a:ext cx="496032" cy="496032"/>
        </a:xfrm>
        <a:prstGeom prst="mathPlus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>
        <a:off x="6433309" y="768387"/>
        <a:ext cx="364534" cy="116666"/>
      </dsp:txXfrm>
    </dsp:sp>
    <dsp:sp modelId="{F1E32853-160D-D941-8738-EF64CAC062CB}">
      <dsp:nvSpPr>
        <dsp:cNvPr id="0" name=""/>
        <dsp:cNvSpPr/>
      </dsp:nvSpPr>
      <dsp:spPr>
        <a:xfrm>
          <a:off x="6973171" y="1463930"/>
          <a:ext cx="496032" cy="496032"/>
        </a:xfrm>
        <a:prstGeom prst="mathPlus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>
        <a:off x="7038920" y="1653613"/>
        <a:ext cx="364534" cy="1166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3E5A66-5E0B-A84D-85C2-F092CB26DEE8}">
      <dsp:nvSpPr>
        <dsp:cNvPr id="0" name=""/>
        <dsp:cNvSpPr/>
      </dsp:nvSpPr>
      <dsp:spPr>
        <a:xfrm>
          <a:off x="0" y="490243"/>
          <a:ext cx="1685425" cy="101125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 dirty="0"/>
            <a:t>Ziele formulieren*</a:t>
          </a:r>
          <a:endParaRPr lang="en-US" sz="1100" kern="1200" dirty="0"/>
        </a:p>
      </dsp:txBody>
      <dsp:txXfrm>
        <a:off x="0" y="490243"/>
        <a:ext cx="1685425" cy="1011255"/>
      </dsp:txXfrm>
    </dsp:sp>
    <dsp:sp modelId="{86B722D5-0324-4F45-A485-D1B02AE462BB}">
      <dsp:nvSpPr>
        <dsp:cNvPr id="0" name=""/>
        <dsp:cNvSpPr/>
      </dsp:nvSpPr>
      <dsp:spPr>
        <a:xfrm>
          <a:off x="1853967" y="490243"/>
          <a:ext cx="1685425" cy="1011255"/>
        </a:xfrm>
        <a:prstGeom prst="rect">
          <a:avLst/>
        </a:prstGeom>
        <a:gradFill rotWithShape="0">
          <a:gsLst>
            <a:gs pos="0">
              <a:schemeClr val="accent2">
                <a:hueOff val="805452"/>
                <a:satOff val="-2312"/>
                <a:lumOff val="-370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805452"/>
                <a:satOff val="-2312"/>
                <a:lumOff val="-370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805452"/>
                <a:satOff val="-2312"/>
                <a:lumOff val="-370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/>
            <a:t>Aufgabentransparenz herstellen</a:t>
          </a:r>
          <a:endParaRPr lang="de-DE" sz="1100" kern="1200" dirty="0"/>
        </a:p>
      </dsp:txBody>
      <dsp:txXfrm>
        <a:off x="1853967" y="490243"/>
        <a:ext cx="1685425" cy="1011255"/>
      </dsp:txXfrm>
    </dsp:sp>
    <dsp:sp modelId="{4135BD54-B1C6-1B4F-AB23-9193BD83FC16}">
      <dsp:nvSpPr>
        <dsp:cNvPr id="0" name=""/>
        <dsp:cNvSpPr/>
      </dsp:nvSpPr>
      <dsp:spPr>
        <a:xfrm>
          <a:off x="3707935" y="490243"/>
          <a:ext cx="1685425" cy="1011255"/>
        </a:xfrm>
        <a:prstGeom prst="rect">
          <a:avLst/>
        </a:prstGeom>
        <a:gradFill rotWithShape="0">
          <a:gsLst>
            <a:gs pos="0">
              <a:schemeClr val="accent2">
                <a:hueOff val="1610903"/>
                <a:satOff val="-4623"/>
                <a:lumOff val="-740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610903"/>
                <a:satOff val="-4623"/>
                <a:lumOff val="-740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610903"/>
                <a:satOff val="-4623"/>
                <a:lumOff val="-740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/>
            <a:t>Zeitflexibles Arbeiten ermöglichen</a:t>
          </a:r>
          <a:endParaRPr lang="de-DE" sz="1100" kern="1200" dirty="0"/>
        </a:p>
      </dsp:txBody>
      <dsp:txXfrm>
        <a:off x="3707935" y="490243"/>
        <a:ext cx="1685425" cy="1011255"/>
      </dsp:txXfrm>
    </dsp:sp>
    <dsp:sp modelId="{6E430138-128A-1F45-8AFC-19100962A6C8}">
      <dsp:nvSpPr>
        <dsp:cNvPr id="0" name=""/>
        <dsp:cNvSpPr/>
      </dsp:nvSpPr>
      <dsp:spPr>
        <a:xfrm>
          <a:off x="0" y="1670041"/>
          <a:ext cx="1685425" cy="1011255"/>
        </a:xfrm>
        <a:prstGeom prst="rect">
          <a:avLst/>
        </a:prstGeom>
        <a:gradFill rotWithShape="0">
          <a:gsLst>
            <a:gs pos="0">
              <a:schemeClr val="accent2">
                <a:hueOff val="2416355"/>
                <a:satOff val="-6935"/>
                <a:lumOff val="-1110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2416355"/>
                <a:satOff val="-6935"/>
                <a:lumOff val="-1110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2416355"/>
                <a:satOff val="-6935"/>
                <a:lumOff val="-1110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/>
            <a:t>Gruppenkommunikation koordinieren</a:t>
          </a:r>
          <a:endParaRPr lang="de-DE" sz="1100" kern="1200" dirty="0"/>
        </a:p>
      </dsp:txBody>
      <dsp:txXfrm>
        <a:off x="0" y="1670041"/>
        <a:ext cx="1685425" cy="1011255"/>
      </dsp:txXfrm>
    </dsp:sp>
    <dsp:sp modelId="{2492C33A-DCEE-6041-A402-6F8309D421C5}">
      <dsp:nvSpPr>
        <dsp:cNvPr id="0" name=""/>
        <dsp:cNvSpPr/>
      </dsp:nvSpPr>
      <dsp:spPr>
        <a:xfrm>
          <a:off x="1853967" y="1670041"/>
          <a:ext cx="1685425" cy="1011255"/>
        </a:xfrm>
        <a:prstGeom prst="rect">
          <a:avLst/>
        </a:prstGeom>
        <a:gradFill rotWithShape="0">
          <a:gsLst>
            <a:gs pos="0">
              <a:schemeClr val="accent2">
                <a:hueOff val="3221806"/>
                <a:satOff val="-9246"/>
                <a:lumOff val="-1480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3221806"/>
                <a:satOff val="-9246"/>
                <a:lumOff val="-1480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3221806"/>
                <a:satOff val="-9246"/>
                <a:lumOff val="-1480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/>
            <a:t>Regelmäßige Treffen</a:t>
          </a:r>
          <a:endParaRPr lang="de-DE" sz="1100" kern="1200" dirty="0"/>
        </a:p>
      </dsp:txBody>
      <dsp:txXfrm>
        <a:off x="1853967" y="1670041"/>
        <a:ext cx="1685425" cy="1011255"/>
      </dsp:txXfrm>
    </dsp:sp>
    <dsp:sp modelId="{3CD75AB7-2201-5240-B653-06946A635977}">
      <dsp:nvSpPr>
        <dsp:cNvPr id="0" name=""/>
        <dsp:cNvSpPr/>
      </dsp:nvSpPr>
      <dsp:spPr>
        <a:xfrm>
          <a:off x="3707935" y="1670041"/>
          <a:ext cx="1685425" cy="1011255"/>
        </a:xfrm>
        <a:prstGeom prst="rect">
          <a:avLst/>
        </a:prstGeom>
        <a:gradFill rotWithShape="0">
          <a:gsLst>
            <a:gs pos="0">
              <a:schemeClr val="accent2">
                <a:hueOff val="4027258"/>
                <a:satOff val="-11558"/>
                <a:lumOff val="-185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4027258"/>
                <a:satOff val="-11558"/>
                <a:lumOff val="-185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4027258"/>
                <a:satOff val="-11558"/>
                <a:lumOff val="-185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/>
            <a:t>Abhängigkeiten vermeiden</a:t>
          </a:r>
          <a:endParaRPr lang="de-DE" sz="1100" kern="1200" dirty="0"/>
        </a:p>
      </dsp:txBody>
      <dsp:txXfrm>
        <a:off x="3707935" y="1670041"/>
        <a:ext cx="1685425" cy="1011255"/>
      </dsp:txXfrm>
    </dsp:sp>
    <dsp:sp modelId="{2C80985B-EF66-CE4D-B71E-D544421B8FE7}">
      <dsp:nvSpPr>
        <dsp:cNvPr id="0" name=""/>
        <dsp:cNvSpPr/>
      </dsp:nvSpPr>
      <dsp:spPr>
        <a:xfrm>
          <a:off x="0" y="2849839"/>
          <a:ext cx="1685425" cy="1011255"/>
        </a:xfrm>
        <a:prstGeom prst="rect">
          <a:avLst/>
        </a:prstGeom>
        <a:gradFill rotWithShape="0">
          <a:gsLst>
            <a:gs pos="0">
              <a:schemeClr val="accent2">
                <a:hueOff val="4832709"/>
                <a:satOff val="-13870"/>
                <a:lumOff val="-2220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4832709"/>
                <a:satOff val="-13870"/>
                <a:lumOff val="-2220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4832709"/>
                <a:satOff val="-13870"/>
                <a:lumOff val="-2220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/>
            <a:t>Herausforderungen Vorsitzende / Vorstand</a:t>
          </a:r>
          <a:endParaRPr lang="de-DE" sz="1100" kern="1200" dirty="0"/>
        </a:p>
      </dsp:txBody>
      <dsp:txXfrm>
        <a:off x="0" y="2849839"/>
        <a:ext cx="1685425" cy="1011255"/>
      </dsp:txXfrm>
    </dsp:sp>
    <dsp:sp modelId="{A67139E3-8F01-8C48-BABB-555D527CF6A8}">
      <dsp:nvSpPr>
        <dsp:cNvPr id="0" name=""/>
        <dsp:cNvSpPr/>
      </dsp:nvSpPr>
      <dsp:spPr>
        <a:xfrm>
          <a:off x="1853967" y="2849839"/>
          <a:ext cx="1685425" cy="1011255"/>
        </a:xfrm>
        <a:prstGeom prst="rect">
          <a:avLst/>
        </a:prstGeom>
        <a:gradFill rotWithShape="0">
          <a:gsLst>
            <a:gs pos="0">
              <a:schemeClr val="accent2">
                <a:hueOff val="5638161"/>
                <a:satOff val="-16181"/>
                <a:lumOff val="-2590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5638161"/>
                <a:satOff val="-16181"/>
                <a:lumOff val="-2590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5638161"/>
                <a:satOff val="-16181"/>
                <a:lumOff val="-2590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/>
            <a:t>Themen, statt Positionen</a:t>
          </a:r>
          <a:endParaRPr lang="de-DE" sz="1100" kern="1200" dirty="0"/>
        </a:p>
      </dsp:txBody>
      <dsp:txXfrm>
        <a:off x="1853967" y="2849839"/>
        <a:ext cx="1685425" cy="1011255"/>
      </dsp:txXfrm>
    </dsp:sp>
    <dsp:sp modelId="{B28368E1-4FD1-9C49-808A-55DB0729A78D}">
      <dsp:nvSpPr>
        <dsp:cNvPr id="0" name=""/>
        <dsp:cNvSpPr/>
      </dsp:nvSpPr>
      <dsp:spPr>
        <a:xfrm>
          <a:off x="3707935" y="2849839"/>
          <a:ext cx="1685425" cy="1011255"/>
        </a:xfrm>
        <a:prstGeom prst="rect">
          <a:avLst/>
        </a:prstGeom>
        <a:gradFill rotWithShape="0">
          <a:gsLst>
            <a:gs pos="0">
              <a:schemeClr val="accent2">
                <a:hueOff val="6443612"/>
                <a:satOff val="-18493"/>
                <a:lumOff val="-2960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6443612"/>
                <a:satOff val="-18493"/>
                <a:lumOff val="-2960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6443612"/>
                <a:satOff val="-18493"/>
                <a:lumOff val="-2960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 dirty="0"/>
            <a:t>Verschiedene Plattformen</a:t>
          </a:r>
        </a:p>
      </dsp:txBody>
      <dsp:txXfrm>
        <a:off x="3707935" y="2849839"/>
        <a:ext cx="1685425" cy="101125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3E5A66-5E0B-A84D-85C2-F092CB26DEE8}">
      <dsp:nvSpPr>
        <dsp:cNvPr id="0" name=""/>
        <dsp:cNvSpPr/>
      </dsp:nvSpPr>
      <dsp:spPr>
        <a:xfrm>
          <a:off x="0" y="490243"/>
          <a:ext cx="1685425" cy="101125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 dirty="0"/>
            <a:t>Ziele formulieren</a:t>
          </a:r>
          <a:endParaRPr lang="en-US" sz="1100" kern="1200" dirty="0"/>
        </a:p>
      </dsp:txBody>
      <dsp:txXfrm>
        <a:off x="0" y="490243"/>
        <a:ext cx="1685425" cy="1011255"/>
      </dsp:txXfrm>
    </dsp:sp>
    <dsp:sp modelId="{86B722D5-0324-4F45-A485-D1B02AE462BB}">
      <dsp:nvSpPr>
        <dsp:cNvPr id="0" name=""/>
        <dsp:cNvSpPr/>
      </dsp:nvSpPr>
      <dsp:spPr>
        <a:xfrm>
          <a:off x="1853967" y="490243"/>
          <a:ext cx="1685425" cy="1011255"/>
        </a:xfrm>
        <a:prstGeom prst="rect">
          <a:avLst/>
        </a:prstGeom>
        <a:gradFill rotWithShape="0">
          <a:gsLst>
            <a:gs pos="0">
              <a:schemeClr val="accent2">
                <a:hueOff val="805452"/>
                <a:satOff val="-2312"/>
                <a:lumOff val="-370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805452"/>
                <a:satOff val="-2312"/>
                <a:lumOff val="-370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805452"/>
                <a:satOff val="-2312"/>
                <a:lumOff val="-370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/>
            <a:t>Aufgabentransparenz herstellen</a:t>
          </a:r>
          <a:endParaRPr lang="de-DE" sz="1100" kern="1200" dirty="0"/>
        </a:p>
      </dsp:txBody>
      <dsp:txXfrm>
        <a:off x="1853967" y="490243"/>
        <a:ext cx="1685425" cy="1011255"/>
      </dsp:txXfrm>
    </dsp:sp>
    <dsp:sp modelId="{4135BD54-B1C6-1B4F-AB23-9193BD83FC16}">
      <dsp:nvSpPr>
        <dsp:cNvPr id="0" name=""/>
        <dsp:cNvSpPr/>
      </dsp:nvSpPr>
      <dsp:spPr>
        <a:xfrm>
          <a:off x="3707935" y="490243"/>
          <a:ext cx="1685425" cy="1011255"/>
        </a:xfrm>
        <a:prstGeom prst="rect">
          <a:avLst/>
        </a:prstGeom>
        <a:gradFill rotWithShape="0">
          <a:gsLst>
            <a:gs pos="0">
              <a:schemeClr val="accent2">
                <a:hueOff val="1610903"/>
                <a:satOff val="-4623"/>
                <a:lumOff val="-740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610903"/>
                <a:satOff val="-4623"/>
                <a:lumOff val="-740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610903"/>
                <a:satOff val="-4623"/>
                <a:lumOff val="-740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/>
            <a:t>Zeitflexibles Arbeiten ermöglichen</a:t>
          </a:r>
          <a:endParaRPr lang="de-DE" sz="1100" kern="1200" dirty="0"/>
        </a:p>
      </dsp:txBody>
      <dsp:txXfrm>
        <a:off x="3707935" y="490243"/>
        <a:ext cx="1685425" cy="1011255"/>
      </dsp:txXfrm>
    </dsp:sp>
    <dsp:sp modelId="{6E430138-128A-1F45-8AFC-19100962A6C8}">
      <dsp:nvSpPr>
        <dsp:cNvPr id="0" name=""/>
        <dsp:cNvSpPr/>
      </dsp:nvSpPr>
      <dsp:spPr>
        <a:xfrm>
          <a:off x="0" y="1670041"/>
          <a:ext cx="1685425" cy="1011255"/>
        </a:xfrm>
        <a:prstGeom prst="rect">
          <a:avLst/>
        </a:prstGeom>
        <a:gradFill rotWithShape="0">
          <a:gsLst>
            <a:gs pos="0">
              <a:schemeClr val="accent2">
                <a:hueOff val="2416355"/>
                <a:satOff val="-6935"/>
                <a:lumOff val="-1110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2416355"/>
                <a:satOff val="-6935"/>
                <a:lumOff val="-1110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2416355"/>
                <a:satOff val="-6935"/>
                <a:lumOff val="-1110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/>
            <a:t>Gruppenkommunikation koordinieren</a:t>
          </a:r>
          <a:endParaRPr lang="de-DE" sz="1100" kern="1200" dirty="0"/>
        </a:p>
      </dsp:txBody>
      <dsp:txXfrm>
        <a:off x="0" y="1670041"/>
        <a:ext cx="1685425" cy="1011255"/>
      </dsp:txXfrm>
    </dsp:sp>
    <dsp:sp modelId="{2492C33A-DCEE-6041-A402-6F8309D421C5}">
      <dsp:nvSpPr>
        <dsp:cNvPr id="0" name=""/>
        <dsp:cNvSpPr/>
      </dsp:nvSpPr>
      <dsp:spPr>
        <a:xfrm>
          <a:off x="1853967" y="1670041"/>
          <a:ext cx="1685425" cy="1011255"/>
        </a:xfrm>
        <a:prstGeom prst="rect">
          <a:avLst/>
        </a:prstGeom>
        <a:gradFill rotWithShape="0">
          <a:gsLst>
            <a:gs pos="0">
              <a:schemeClr val="accent2">
                <a:hueOff val="3221806"/>
                <a:satOff val="-9246"/>
                <a:lumOff val="-1480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3221806"/>
                <a:satOff val="-9246"/>
                <a:lumOff val="-1480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3221806"/>
                <a:satOff val="-9246"/>
                <a:lumOff val="-1480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/>
            <a:t>Regelmäßige Treffen</a:t>
          </a:r>
          <a:endParaRPr lang="de-DE" sz="1100" kern="1200" dirty="0"/>
        </a:p>
      </dsp:txBody>
      <dsp:txXfrm>
        <a:off x="1853967" y="1670041"/>
        <a:ext cx="1685425" cy="1011255"/>
      </dsp:txXfrm>
    </dsp:sp>
    <dsp:sp modelId="{3CD75AB7-2201-5240-B653-06946A635977}">
      <dsp:nvSpPr>
        <dsp:cNvPr id="0" name=""/>
        <dsp:cNvSpPr/>
      </dsp:nvSpPr>
      <dsp:spPr>
        <a:xfrm>
          <a:off x="3707935" y="1670041"/>
          <a:ext cx="1685425" cy="1011255"/>
        </a:xfrm>
        <a:prstGeom prst="rect">
          <a:avLst/>
        </a:prstGeom>
        <a:gradFill rotWithShape="0">
          <a:gsLst>
            <a:gs pos="0">
              <a:schemeClr val="accent2">
                <a:hueOff val="4027258"/>
                <a:satOff val="-11558"/>
                <a:lumOff val="-185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4027258"/>
                <a:satOff val="-11558"/>
                <a:lumOff val="-185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4027258"/>
                <a:satOff val="-11558"/>
                <a:lumOff val="-185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/>
            <a:t>Abhängigkeiten vermeiden</a:t>
          </a:r>
          <a:endParaRPr lang="de-DE" sz="1100" kern="1200" dirty="0"/>
        </a:p>
      </dsp:txBody>
      <dsp:txXfrm>
        <a:off x="3707935" y="1670041"/>
        <a:ext cx="1685425" cy="1011255"/>
      </dsp:txXfrm>
    </dsp:sp>
    <dsp:sp modelId="{2C80985B-EF66-CE4D-B71E-D544421B8FE7}">
      <dsp:nvSpPr>
        <dsp:cNvPr id="0" name=""/>
        <dsp:cNvSpPr/>
      </dsp:nvSpPr>
      <dsp:spPr>
        <a:xfrm>
          <a:off x="0" y="2849839"/>
          <a:ext cx="1685425" cy="1011255"/>
        </a:xfrm>
        <a:prstGeom prst="rect">
          <a:avLst/>
        </a:prstGeom>
        <a:gradFill rotWithShape="0">
          <a:gsLst>
            <a:gs pos="0">
              <a:schemeClr val="accent2">
                <a:hueOff val="4832709"/>
                <a:satOff val="-13870"/>
                <a:lumOff val="-2220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4832709"/>
                <a:satOff val="-13870"/>
                <a:lumOff val="-2220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4832709"/>
                <a:satOff val="-13870"/>
                <a:lumOff val="-2220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/>
            <a:t>Herausforderungen Vorsitzende / Vorstand</a:t>
          </a:r>
          <a:endParaRPr lang="de-DE" sz="1100" kern="1200" dirty="0"/>
        </a:p>
      </dsp:txBody>
      <dsp:txXfrm>
        <a:off x="0" y="2849839"/>
        <a:ext cx="1685425" cy="1011255"/>
      </dsp:txXfrm>
    </dsp:sp>
    <dsp:sp modelId="{A67139E3-8F01-8C48-BABB-555D527CF6A8}">
      <dsp:nvSpPr>
        <dsp:cNvPr id="0" name=""/>
        <dsp:cNvSpPr/>
      </dsp:nvSpPr>
      <dsp:spPr>
        <a:xfrm>
          <a:off x="1853967" y="2849839"/>
          <a:ext cx="1685425" cy="1011255"/>
        </a:xfrm>
        <a:prstGeom prst="rect">
          <a:avLst/>
        </a:prstGeom>
        <a:gradFill rotWithShape="0">
          <a:gsLst>
            <a:gs pos="0">
              <a:schemeClr val="accent2">
                <a:hueOff val="5638161"/>
                <a:satOff val="-16181"/>
                <a:lumOff val="-2590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5638161"/>
                <a:satOff val="-16181"/>
                <a:lumOff val="-2590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5638161"/>
                <a:satOff val="-16181"/>
                <a:lumOff val="-2590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/>
            <a:t>Themen, statt Positionen</a:t>
          </a:r>
          <a:endParaRPr lang="de-DE" sz="1100" kern="1200" dirty="0"/>
        </a:p>
      </dsp:txBody>
      <dsp:txXfrm>
        <a:off x="1853967" y="2849839"/>
        <a:ext cx="1685425" cy="1011255"/>
      </dsp:txXfrm>
    </dsp:sp>
    <dsp:sp modelId="{B28368E1-4FD1-9C49-808A-55DB0729A78D}">
      <dsp:nvSpPr>
        <dsp:cNvPr id="0" name=""/>
        <dsp:cNvSpPr/>
      </dsp:nvSpPr>
      <dsp:spPr>
        <a:xfrm>
          <a:off x="3707935" y="2849839"/>
          <a:ext cx="1685425" cy="1011255"/>
        </a:xfrm>
        <a:prstGeom prst="rect">
          <a:avLst/>
        </a:prstGeom>
        <a:gradFill rotWithShape="0">
          <a:gsLst>
            <a:gs pos="0">
              <a:schemeClr val="accent2">
                <a:hueOff val="6443612"/>
                <a:satOff val="-18493"/>
                <a:lumOff val="-2960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6443612"/>
                <a:satOff val="-18493"/>
                <a:lumOff val="-2960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6443612"/>
                <a:satOff val="-18493"/>
                <a:lumOff val="-2960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 dirty="0"/>
            <a:t>Verschiedene Plattformen</a:t>
          </a:r>
        </a:p>
      </dsp:txBody>
      <dsp:txXfrm>
        <a:off x="3707935" y="2849839"/>
        <a:ext cx="1685425" cy="101125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A2576D-BA23-544E-856A-CA48BFEB3A24}">
      <dsp:nvSpPr>
        <dsp:cNvPr id="0" name=""/>
        <dsp:cNvSpPr/>
      </dsp:nvSpPr>
      <dsp:spPr>
        <a:xfrm>
          <a:off x="582645" y="1178"/>
          <a:ext cx="2174490" cy="130469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600" kern="1200" dirty="0"/>
            <a:t>ZUMPad</a:t>
          </a:r>
          <a:endParaRPr lang="en-US" sz="2600" kern="1200" dirty="0"/>
        </a:p>
      </dsp:txBody>
      <dsp:txXfrm>
        <a:off x="582645" y="1178"/>
        <a:ext cx="2174490" cy="1304694"/>
      </dsp:txXfrm>
    </dsp:sp>
    <dsp:sp modelId="{DA524512-2A98-5949-ABDF-1A338FF49220}">
      <dsp:nvSpPr>
        <dsp:cNvPr id="0" name=""/>
        <dsp:cNvSpPr/>
      </dsp:nvSpPr>
      <dsp:spPr>
        <a:xfrm>
          <a:off x="2974584" y="1178"/>
          <a:ext cx="2174490" cy="130469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600" kern="1200" dirty="0"/>
            <a:t>Wiki*</a:t>
          </a:r>
        </a:p>
      </dsp:txBody>
      <dsp:txXfrm>
        <a:off x="2974584" y="1178"/>
        <a:ext cx="2174490" cy="1304694"/>
      </dsp:txXfrm>
    </dsp:sp>
    <dsp:sp modelId="{DAFD992C-F86E-9643-B234-18BB1880A0E9}">
      <dsp:nvSpPr>
        <dsp:cNvPr id="0" name=""/>
        <dsp:cNvSpPr/>
      </dsp:nvSpPr>
      <dsp:spPr>
        <a:xfrm>
          <a:off x="5366524" y="1178"/>
          <a:ext cx="2174490" cy="130469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600" kern="1200" dirty="0" err="1"/>
            <a:t>Nextcloud</a:t>
          </a:r>
          <a:endParaRPr lang="de-DE" sz="2600" kern="1200" dirty="0"/>
        </a:p>
      </dsp:txBody>
      <dsp:txXfrm>
        <a:off x="5366524" y="1178"/>
        <a:ext cx="2174490" cy="1304694"/>
      </dsp:txXfrm>
    </dsp:sp>
    <dsp:sp modelId="{587AF1E8-62BB-DC48-BC15-65FB4A91DB6D}">
      <dsp:nvSpPr>
        <dsp:cNvPr id="0" name=""/>
        <dsp:cNvSpPr/>
      </dsp:nvSpPr>
      <dsp:spPr>
        <a:xfrm>
          <a:off x="7758464" y="1178"/>
          <a:ext cx="2174490" cy="130469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600" kern="1200" dirty="0" err="1"/>
            <a:t>Admidio</a:t>
          </a:r>
          <a:endParaRPr lang="de-DE" sz="2600" kern="1200" dirty="0"/>
        </a:p>
      </dsp:txBody>
      <dsp:txXfrm>
        <a:off x="7758464" y="1178"/>
        <a:ext cx="2174490" cy="1304694"/>
      </dsp:txXfrm>
    </dsp:sp>
    <dsp:sp modelId="{47ACB738-3F7A-104D-BD63-6460B41EAFD9}">
      <dsp:nvSpPr>
        <dsp:cNvPr id="0" name=""/>
        <dsp:cNvSpPr/>
      </dsp:nvSpPr>
      <dsp:spPr>
        <a:xfrm>
          <a:off x="582645" y="1523321"/>
          <a:ext cx="2174490" cy="130469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600" kern="1200" dirty="0" err="1"/>
            <a:t>Zammad</a:t>
          </a:r>
          <a:endParaRPr lang="de-DE" sz="2600" kern="1200" dirty="0"/>
        </a:p>
      </dsp:txBody>
      <dsp:txXfrm>
        <a:off x="582645" y="1523321"/>
        <a:ext cx="2174490" cy="1304694"/>
      </dsp:txXfrm>
    </dsp:sp>
    <dsp:sp modelId="{FA39714F-24C9-4A41-B53C-31E8B34E13AD}">
      <dsp:nvSpPr>
        <dsp:cNvPr id="0" name=""/>
        <dsp:cNvSpPr/>
      </dsp:nvSpPr>
      <dsp:spPr>
        <a:xfrm>
          <a:off x="2974584" y="1523321"/>
          <a:ext cx="2174490" cy="130469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600" kern="1200" dirty="0"/>
            <a:t>Big Blue Button</a:t>
          </a:r>
        </a:p>
      </dsp:txBody>
      <dsp:txXfrm>
        <a:off x="2974584" y="1523321"/>
        <a:ext cx="2174490" cy="1304694"/>
      </dsp:txXfrm>
    </dsp:sp>
    <dsp:sp modelId="{7D7B8CA2-6007-1449-936C-67ABE89A50E8}">
      <dsp:nvSpPr>
        <dsp:cNvPr id="0" name=""/>
        <dsp:cNvSpPr/>
      </dsp:nvSpPr>
      <dsp:spPr>
        <a:xfrm>
          <a:off x="5366524" y="1523321"/>
          <a:ext cx="2174490" cy="130469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600" kern="1200" dirty="0"/>
            <a:t>Threema/ Signal</a:t>
          </a:r>
        </a:p>
      </dsp:txBody>
      <dsp:txXfrm>
        <a:off x="5366524" y="1523321"/>
        <a:ext cx="2174490" cy="1304694"/>
      </dsp:txXfrm>
    </dsp:sp>
    <dsp:sp modelId="{3FC837DB-15CD-7A48-A209-1E102E2C6B4D}">
      <dsp:nvSpPr>
        <dsp:cNvPr id="0" name=""/>
        <dsp:cNvSpPr/>
      </dsp:nvSpPr>
      <dsp:spPr>
        <a:xfrm>
          <a:off x="7758464" y="1523321"/>
          <a:ext cx="2174490" cy="130469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600" kern="1200" dirty="0" err="1"/>
            <a:t>Matomo</a:t>
          </a:r>
          <a:endParaRPr lang="de-DE" sz="2600" kern="1200" dirty="0"/>
        </a:p>
      </dsp:txBody>
      <dsp:txXfrm>
        <a:off x="7758464" y="1523321"/>
        <a:ext cx="2174490" cy="1304694"/>
      </dsp:txXfrm>
    </dsp:sp>
    <dsp:sp modelId="{E0A10569-FC40-1B4B-AEB9-123A01803808}">
      <dsp:nvSpPr>
        <dsp:cNvPr id="0" name=""/>
        <dsp:cNvSpPr/>
      </dsp:nvSpPr>
      <dsp:spPr>
        <a:xfrm>
          <a:off x="2974584" y="3045465"/>
          <a:ext cx="2174490" cy="130469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600" kern="1200" dirty="0" err="1"/>
            <a:t>Mailman</a:t>
          </a:r>
          <a:r>
            <a:rPr lang="de-DE" sz="2600" kern="1200" dirty="0"/>
            <a:t> </a:t>
          </a:r>
        </a:p>
      </dsp:txBody>
      <dsp:txXfrm>
        <a:off x="2974584" y="3045465"/>
        <a:ext cx="2174490" cy="1304694"/>
      </dsp:txXfrm>
    </dsp:sp>
    <dsp:sp modelId="{2014B4A8-DE99-2C45-84BD-C135D8A9263C}">
      <dsp:nvSpPr>
        <dsp:cNvPr id="0" name=""/>
        <dsp:cNvSpPr/>
      </dsp:nvSpPr>
      <dsp:spPr>
        <a:xfrm>
          <a:off x="5366524" y="3045465"/>
          <a:ext cx="2174490" cy="130469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600" kern="1200" dirty="0"/>
            <a:t>Mastodon/ </a:t>
          </a:r>
          <a:r>
            <a:rPr lang="de-DE" sz="2600" kern="1200" dirty="0" err="1"/>
            <a:t>BlueSky</a:t>
          </a:r>
          <a:r>
            <a:rPr lang="de-DE" sz="2600" kern="1200" dirty="0"/>
            <a:t> / Instagram</a:t>
          </a:r>
        </a:p>
      </dsp:txBody>
      <dsp:txXfrm>
        <a:off x="5366524" y="3045465"/>
        <a:ext cx="2174490" cy="130469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A2576D-BA23-544E-856A-CA48BFEB3A24}">
      <dsp:nvSpPr>
        <dsp:cNvPr id="0" name=""/>
        <dsp:cNvSpPr/>
      </dsp:nvSpPr>
      <dsp:spPr>
        <a:xfrm>
          <a:off x="582645" y="1178"/>
          <a:ext cx="2174490" cy="130469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600" kern="1200" dirty="0"/>
            <a:t>ZUMPad</a:t>
          </a:r>
          <a:endParaRPr lang="en-US" sz="2600" kern="1200" dirty="0"/>
        </a:p>
      </dsp:txBody>
      <dsp:txXfrm>
        <a:off x="582645" y="1178"/>
        <a:ext cx="2174490" cy="1304694"/>
      </dsp:txXfrm>
    </dsp:sp>
    <dsp:sp modelId="{DA524512-2A98-5949-ABDF-1A338FF49220}">
      <dsp:nvSpPr>
        <dsp:cNvPr id="0" name=""/>
        <dsp:cNvSpPr/>
      </dsp:nvSpPr>
      <dsp:spPr>
        <a:xfrm>
          <a:off x="2974584" y="1178"/>
          <a:ext cx="2174490" cy="130469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600" kern="1200" dirty="0"/>
            <a:t>Wiki</a:t>
          </a:r>
        </a:p>
      </dsp:txBody>
      <dsp:txXfrm>
        <a:off x="2974584" y="1178"/>
        <a:ext cx="2174490" cy="1304694"/>
      </dsp:txXfrm>
    </dsp:sp>
    <dsp:sp modelId="{DAFD992C-F86E-9643-B234-18BB1880A0E9}">
      <dsp:nvSpPr>
        <dsp:cNvPr id="0" name=""/>
        <dsp:cNvSpPr/>
      </dsp:nvSpPr>
      <dsp:spPr>
        <a:xfrm>
          <a:off x="5366524" y="1178"/>
          <a:ext cx="2174490" cy="130469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600" kern="1200" dirty="0" err="1"/>
            <a:t>Nextcloud</a:t>
          </a:r>
          <a:endParaRPr lang="de-DE" sz="2600" kern="1200" dirty="0"/>
        </a:p>
      </dsp:txBody>
      <dsp:txXfrm>
        <a:off x="5366524" y="1178"/>
        <a:ext cx="2174490" cy="1304694"/>
      </dsp:txXfrm>
    </dsp:sp>
    <dsp:sp modelId="{587AF1E8-62BB-DC48-BC15-65FB4A91DB6D}">
      <dsp:nvSpPr>
        <dsp:cNvPr id="0" name=""/>
        <dsp:cNvSpPr/>
      </dsp:nvSpPr>
      <dsp:spPr>
        <a:xfrm>
          <a:off x="7758464" y="1178"/>
          <a:ext cx="2174490" cy="130469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600" kern="1200" dirty="0" err="1"/>
            <a:t>Admidio</a:t>
          </a:r>
          <a:r>
            <a:rPr lang="de-DE" sz="2600" kern="1200" dirty="0"/>
            <a:t>*</a:t>
          </a:r>
        </a:p>
      </dsp:txBody>
      <dsp:txXfrm>
        <a:off x="7758464" y="1178"/>
        <a:ext cx="2174490" cy="1304694"/>
      </dsp:txXfrm>
    </dsp:sp>
    <dsp:sp modelId="{47ACB738-3F7A-104D-BD63-6460B41EAFD9}">
      <dsp:nvSpPr>
        <dsp:cNvPr id="0" name=""/>
        <dsp:cNvSpPr/>
      </dsp:nvSpPr>
      <dsp:spPr>
        <a:xfrm>
          <a:off x="582645" y="1523321"/>
          <a:ext cx="2174490" cy="130469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600" kern="1200" dirty="0" err="1"/>
            <a:t>Zammad</a:t>
          </a:r>
          <a:endParaRPr lang="de-DE" sz="2600" kern="1200" dirty="0"/>
        </a:p>
      </dsp:txBody>
      <dsp:txXfrm>
        <a:off x="582645" y="1523321"/>
        <a:ext cx="2174490" cy="1304694"/>
      </dsp:txXfrm>
    </dsp:sp>
    <dsp:sp modelId="{FA39714F-24C9-4A41-B53C-31E8B34E13AD}">
      <dsp:nvSpPr>
        <dsp:cNvPr id="0" name=""/>
        <dsp:cNvSpPr/>
      </dsp:nvSpPr>
      <dsp:spPr>
        <a:xfrm>
          <a:off x="2974584" y="1523321"/>
          <a:ext cx="2174490" cy="130469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600" kern="1200" dirty="0"/>
            <a:t>Big Blue Button</a:t>
          </a:r>
        </a:p>
      </dsp:txBody>
      <dsp:txXfrm>
        <a:off x="2974584" y="1523321"/>
        <a:ext cx="2174490" cy="1304694"/>
      </dsp:txXfrm>
    </dsp:sp>
    <dsp:sp modelId="{7D7B8CA2-6007-1449-936C-67ABE89A50E8}">
      <dsp:nvSpPr>
        <dsp:cNvPr id="0" name=""/>
        <dsp:cNvSpPr/>
      </dsp:nvSpPr>
      <dsp:spPr>
        <a:xfrm>
          <a:off x="5366524" y="1523321"/>
          <a:ext cx="2174490" cy="130469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600" kern="1200" dirty="0"/>
            <a:t>Threema/ Signal</a:t>
          </a:r>
        </a:p>
      </dsp:txBody>
      <dsp:txXfrm>
        <a:off x="5366524" y="1523321"/>
        <a:ext cx="2174490" cy="1304694"/>
      </dsp:txXfrm>
    </dsp:sp>
    <dsp:sp modelId="{3FC837DB-15CD-7A48-A209-1E102E2C6B4D}">
      <dsp:nvSpPr>
        <dsp:cNvPr id="0" name=""/>
        <dsp:cNvSpPr/>
      </dsp:nvSpPr>
      <dsp:spPr>
        <a:xfrm>
          <a:off x="7758464" y="1523321"/>
          <a:ext cx="2174490" cy="130469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600" kern="1200" dirty="0" err="1"/>
            <a:t>Matomo</a:t>
          </a:r>
          <a:endParaRPr lang="de-DE" sz="2600" kern="1200" dirty="0"/>
        </a:p>
      </dsp:txBody>
      <dsp:txXfrm>
        <a:off x="7758464" y="1523321"/>
        <a:ext cx="2174490" cy="1304694"/>
      </dsp:txXfrm>
    </dsp:sp>
    <dsp:sp modelId="{E0A10569-FC40-1B4B-AEB9-123A01803808}">
      <dsp:nvSpPr>
        <dsp:cNvPr id="0" name=""/>
        <dsp:cNvSpPr/>
      </dsp:nvSpPr>
      <dsp:spPr>
        <a:xfrm>
          <a:off x="2974584" y="3045465"/>
          <a:ext cx="2174490" cy="130469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600" kern="1200" dirty="0" err="1"/>
            <a:t>Mailman</a:t>
          </a:r>
          <a:r>
            <a:rPr lang="de-DE" sz="2600" kern="1200" dirty="0"/>
            <a:t> </a:t>
          </a:r>
        </a:p>
      </dsp:txBody>
      <dsp:txXfrm>
        <a:off x="2974584" y="3045465"/>
        <a:ext cx="2174490" cy="1304694"/>
      </dsp:txXfrm>
    </dsp:sp>
    <dsp:sp modelId="{2014B4A8-DE99-2C45-84BD-C135D8A9263C}">
      <dsp:nvSpPr>
        <dsp:cNvPr id="0" name=""/>
        <dsp:cNvSpPr/>
      </dsp:nvSpPr>
      <dsp:spPr>
        <a:xfrm>
          <a:off x="5366524" y="3045465"/>
          <a:ext cx="2174490" cy="130469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600" kern="1200" dirty="0"/>
            <a:t>Mastodon/ </a:t>
          </a:r>
          <a:r>
            <a:rPr lang="de-DE" sz="2600" kern="1200" dirty="0" err="1"/>
            <a:t>BlueSky</a:t>
          </a:r>
          <a:r>
            <a:rPr lang="de-DE" sz="2600" kern="1200" dirty="0"/>
            <a:t> / Instagram</a:t>
          </a:r>
        </a:p>
      </dsp:txBody>
      <dsp:txXfrm>
        <a:off x="5366524" y="3045465"/>
        <a:ext cx="2174490" cy="130469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A2576D-BA23-544E-856A-CA48BFEB3A24}">
      <dsp:nvSpPr>
        <dsp:cNvPr id="0" name=""/>
        <dsp:cNvSpPr/>
      </dsp:nvSpPr>
      <dsp:spPr>
        <a:xfrm>
          <a:off x="582645" y="1178"/>
          <a:ext cx="2174490" cy="130469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600" kern="1200" dirty="0"/>
            <a:t>ZUMPad</a:t>
          </a:r>
          <a:endParaRPr lang="en-US" sz="2600" kern="1200" dirty="0"/>
        </a:p>
      </dsp:txBody>
      <dsp:txXfrm>
        <a:off x="582645" y="1178"/>
        <a:ext cx="2174490" cy="1304694"/>
      </dsp:txXfrm>
    </dsp:sp>
    <dsp:sp modelId="{DA524512-2A98-5949-ABDF-1A338FF49220}">
      <dsp:nvSpPr>
        <dsp:cNvPr id="0" name=""/>
        <dsp:cNvSpPr/>
      </dsp:nvSpPr>
      <dsp:spPr>
        <a:xfrm>
          <a:off x="2974584" y="1178"/>
          <a:ext cx="2174490" cy="130469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600" kern="1200" dirty="0"/>
            <a:t>Wiki</a:t>
          </a:r>
        </a:p>
      </dsp:txBody>
      <dsp:txXfrm>
        <a:off x="2974584" y="1178"/>
        <a:ext cx="2174490" cy="1304694"/>
      </dsp:txXfrm>
    </dsp:sp>
    <dsp:sp modelId="{DAFD992C-F86E-9643-B234-18BB1880A0E9}">
      <dsp:nvSpPr>
        <dsp:cNvPr id="0" name=""/>
        <dsp:cNvSpPr/>
      </dsp:nvSpPr>
      <dsp:spPr>
        <a:xfrm>
          <a:off x="5366524" y="1178"/>
          <a:ext cx="2174490" cy="130469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600" kern="1200" dirty="0" err="1"/>
            <a:t>Nextcloud</a:t>
          </a:r>
          <a:endParaRPr lang="de-DE" sz="2600" kern="1200" dirty="0"/>
        </a:p>
      </dsp:txBody>
      <dsp:txXfrm>
        <a:off x="5366524" y="1178"/>
        <a:ext cx="2174490" cy="1304694"/>
      </dsp:txXfrm>
    </dsp:sp>
    <dsp:sp modelId="{587AF1E8-62BB-DC48-BC15-65FB4A91DB6D}">
      <dsp:nvSpPr>
        <dsp:cNvPr id="0" name=""/>
        <dsp:cNvSpPr/>
      </dsp:nvSpPr>
      <dsp:spPr>
        <a:xfrm>
          <a:off x="7758464" y="1178"/>
          <a:ext cx="2174490" cy="130469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600" kern="1200" dirty="0" err="1"/>
            <a:t>Admidio</a:t>
          </a:r>
          <a:endParaRPr lang="de-DE" sz="2600" kern="1200" dirty="0"/>
        </a:p>
      </dsp:txBody>
      <dsp:txXfrm>
        <a:off x="7758464" y="1178"/>
        <a:ext cx="2174490" cy="1304694"/>
      </dsp:txXfrm>
    </dsp:sp>
    <dsp:sp modelId="{47ACB738-3F7A-104D-BD63-6460B41EAFD9}">
      <dsp:nvSpPr>
        <dsp:cNvPr id="0" name=""/>
        <dsp:cNvSpPr/>
      </dsp:nvSpPr>
      <dsp:spPr>
        <a:xfrm>
          <a:off x="582645" y="1523321"/>
          <a:ext cx="2174490" cy="130469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600" kern="1200" dirty="0" err="1"/>
            <a:t>Zammad</a:t>
          </a:r>
          <a:r>
            <a:rPr lang="de-DE" sz="2600" kern="1200" dirty="0"/>
            <a:t>*</a:t>
          </a:r>
        </a:p>
      </dsp:txBody>
      <dsp:txXfrm>
        <a:off x="582645" y="1523321"/>
        <a:ext cx="2174490" cy="1304694"/>
      </dsp:txXfrm>
    </dsp:sp>
    <dsp:sp modelId="{FA39714F-24C9-4A41-B53C-31E8B34E13AD}">
      <dsp:nvSpPr>
        <dsp:cNvPr id="0" name=""/>
        <dsp:cNvSpPr/>
      </dsp:nvSpPr>
      <dsp:spPr>
        <a:xfrm>
          <a:off x="2974584" y="1523321"/>
          <a:ext cx="2174490" cy="130469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600" kern="1200" dirty="0"/>
            <a:t>Big Blue Button</a:t>
          </a:r>
        </a:p>
      </dsp:txBody>
      <dsp:txXfrm>
        <a:off x="2974584" y="1523321"/>
        <a:ext cx="2174490" cy="1304694"/>
      </dsp:txXfrm>
    </dsp:sp>
    <dsp:sp modelId="{7D7B8CA2-6007-1449-936C-67ABE89A50E8}">
      <dsp:nvSpPr>
        <dsp:cNvPr id="0" name=""/>
        <dsp:cNvSpPr/>
      </dsp:nvSpPr>
      <dsp:spPr>
        <a:xfrm>
          <a:off x="5366524" y="1523321"/>
          <a:ext cx="2174490" cy="130469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600" kern="1200" dirty="0"/>
            <a:t>Threema/ Signal</a:t>
          </a:r>
        </a:p>
      </dsp:txBody>
      <dsp:txXfrm>
        <a:off x="5366524" y="1523321"/>
        <a:ext cx="2174490" cy="1304694"/>
      </dsp:txXfrm>
    </dsp:sp>
    <dsp:sp modelId="{3FC837DB-15CD-7A48-A209-1E102E2C6B4D}">
      <dsp:nvSpPr>
        <dsp:cNvPr id="0" name=""/>
        <dsp:cNvSpPr/>
      </dsp:nvSpPr>
      <dsp:spPr>
        <a:xfrm>
          <a:off x="7758464" y="1523321"/>
          <a:ext cx="2174490" cy="130469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600" kern="1200" dirty="0" err="1"/>
            <a:t>Matomo</a:t>
          </a:r>
          <a:endParaRPr lang="de-DE" sz="2600" kern="1200" dirty="0"/>
        </a:p>
      </dsp:txBody>
      <dsp:txXfrm>
        <a:off x="7758464" y="1523321"/>
        <a:ext cx="2174490" cy="1304694"/>
      </dsp:txXfrm>
    </dsp:sp>
    <dsp:sp modelId="{E0A10569-FC40-1B4B-AEB9-123A01803808}">
      <dsp:nvSpPr>
        <dsp:cNvPr id="0" name=""/>
        <dsp:cNvSpPr/>
      </dsp:nvSpPr>
      <dsp:spPr>
        <a:xfrm>
          <a:off x="2974584" y="3045465"/>
          <a:ext cx="2174490" cy="130469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600" kern="1200" dirty="0" err="1"/>
            <a:t>Mailman</a:t>
          </a:r>
          <a:r>
            <a:rPr lang="de-DE" sz="2600" kern="1200" dirty="0"/>
            <a:t> </a:t>
          </a:r>
        </a:p>
      </dsp:txBody>
      <dsp:txXfrm>
        <a:off x="2974584" y="3045465"/>
        <a:ext cx="2174490" cy="1304694"/>
      </dsp:txXfrm>
    </dsp:sp>
    <dsp:sp modelId="{2014B4A8-DE99-2C45-84BD-C135D8A9263C}">
      <dsp:nvSpPr>
        <dsp:cNvPr id="0" name=""/>
        <dsp:cNvSpPr/>
      </dsp:nvSpPr>
      <dsp:spPr>
        <a:xfrm>
          <a:off x="5366524" y="3045465"/>
          <a:ext cx="2174490" cy="130469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600" kern="1200" dirty="0"/>
            <a:t>Mastodon/ </a:t>
          </a:r>
          <a:r>
            <a:rPr lang="de-DE" sz="2600" kern="1200" dirty="0" err="1"/>
            <a:t>BlueSky</a:t>
          </a:r>
          <a:r>
            <a:rPr lang="de-DE" sz="2600" kern="1200" dirty="0"/>
            <a:t> / Instagram</a:t>
          </a:r>
        </a:p>
      </dsp:txBody>
      <dsp:txXfrm>
        <a:off x="5366524" y="3045465"/>
        <a:ext cx="2174490" cy="130469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A2576D-BA23-544E-856A-CA48BFEB3A24}">
      <dsp:nvSpPr>
        <dsp:cNvPr id="0" name=""/>
        <dsp:cNvSpPr/>
      </dsp:nvSpPr>
      <dsp:spPr>
        <a:xfrm>
          <a:off x="582645" y="1178"/>
          <a:ext cx="2174490" cy="130469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600" kern="1200" dirty="0"/>
            <a:t>ZUMPad</a:t>
          </a:r>
          <a:endParaRPr lang="en-US" sz="2600" kern="1200" dirty="0"/>
        </a:p>
      </dsp:txBody>
      <dsp:txXfrm>
        <a:off x="582645" y="1178"/>
        <a:ext cx="2174490" cy="1304694"/>
      </dsp:txXfrm>
    </dsp:sp>
    <dsp:sp modelId="{DA524512-2A98-5949-ABDF-1A338FF49220}">
      <dsp:nvSpPr>
        <dsp:cNvPr id="0" name=""/>
        <dsp:cNvSpPr/>
      </dsp:nvSpPr>
      <dsp:spPr>
        <a:xfrm>
          <a:off x="2974584" y="1178"/>
          <a:ext cx="2174490" cy="130469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600" kern="1200" dirty="0"/>
            <a:t>Wiki</a:t>
          </a:r>
        </a:p>
      </dsp:txBody>
      <dsp:txXfrm>
        <a:off x="2974584" y="1178"/>
        <a:ext cx="2174490" cy="1304694"/>
      </dsp:txXfrm>
    </dsp:sp>
    <dsp:sp modelId="{DAFD992C-F86E-9643-B234-18BB1880A0E9}">
      <dsp:nvSpPr>
        <dsp:cNvPr id="0" name=""/>
        <dsp:cNvSpPr/>
      </dsp:nvSpPr>
      <dsp:spPr>
        <a:xfrm>
          <a:off x="5366524" y="1178"/>
          <a:ext cx="2174490" cy="130469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600" kern="1200" dirty="0" err="1"/>
            <a:t>Nextcloud</a:t>
          </a:r>
          <a:endParaRPr lang="de-DE" sz="2600" kern="1200" dirty="0"/>
        </a:p>
      </dsp:txBody>
      <dsp:txXfrm>
        <a:off x="5366524" y="1178"/>
        <a:ext cx="2174490" cy="1304694"/>
      </dsp:txXfrm>
    </dsp:sp>
    <dsp:sp modelId="{587AF1E8-62BB-DC48-BC15-65FB4A91DB6D}">
      <dsp:nvSpPr>
        <dsp:cNvPr id="0" name=""/>
        <dsp:cNvSpPr/>
      </dsp:nvSpPr>
      <dsp:spPr>
        <a:xfrm>
          <a:off x="7758464" y="1178"/>
          <a:ext cx="2174490" cy="130469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600" kern="1200" dirty="0" err="1"/>
            <a:t>Admidio</a:t>
          </a:r>
          <a:endParaRPr lang="de-DE" sz="2600" kern="1200" dirty="0"/>
        </a:p>
      </dsp:txBody>
      <dsp:txXfrm>
        <a:off x="7758464" y="1178"/>
        <a:ext cx="2174490" cy="1304694"/>
      </dsp:txXfrm>
    </dsp:sp>
    <dsp:sp modelId="{47ACB738-3F7A-104D-BD63-6460B41EAFD9}">
      <dsp:nvSpPr>
        <dsp:cNvPr id="0" name=""/>
        <dsp:cNvSpPr/>
      </dsp:nvSpPr>
      <dsp:spPr>
        <a:xfrm>
          <a:off x="582645" y="1523321"/>
          <a:ext cx="2174490" cy="130469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600" kern="1200" dirty="0" err="1"/>
            <a:t>Zammad</a:t>
          </a:r>
          <a:endParaRPr lang="de-DE" sz="2600" kern="1200" dirty="0"/>
        </a:p>
      </dsp:txBody>
      <dsp:txXfrm>
        <a:off x="582645" y="1523321"/>
        <a:ext cx="2174490" cy="1304694"/>
      </dsp:txXfrm>
    </dsp:sp>
    <dsp:sp modelId="{FA39714F-24C9-4A41-B53C-31E8B34E13AD}">
      <dsp:nvSpPr>
        <dsp:cNvPr id="0" name=""/>
        <dsp:cNvSpPr/>
      </dsp:nvSpPr>
      <dsp:spPr>
        <a:xfrm>
          <a:off x="2974584" y="1523321"/>
          <a:ext cx="2174490" cy="130469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600" kern="1200" dirty="0"/>
            <a:t>Big Blue Button</a:t>
          </a:r>
        </a:p>
      </dsp:txBody>
      <dsp:txXfrm>
        <a:off x="2974584" y="1523321"/>
        <a:ext cx="2174490" cy="1304694"/>
      </dsp:txXfrm>
    </dsp:sp>
    <dsp:sp modelId="{7D7B8CA2-6007-1449-936C-67ABE89A50E8}">
      <dsp:nvSpPr>
        <dsp:cNvPr id="0" name=""/>
        <dsp:cNvSpPr/>
      </dsp:nvSpPr>
      <dsp:spPr>
        <a:xfrm>
          <a:off x="5366524" y="1523321"/>
          <a:ext cx="2174490" cy="130469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600" kern="1200" dirty="0"/>
            <a:t>Threema/ Signal</a:t>
          </a:r>
        </a:p>
      </dsp:txBody>
      <dsp:txXfrm>
        <a:off x="5366524" y="1523321"/>
        <a:ext cx="2174490" cy="1304694"/>
      </dsp:txXfrm>
    </dsp:sp>
    <dsp:sp modelId="{3FC837DB-15CD-7A48-A209-1E102E2C6B4D}">
      <dsp:nvSpPr>
        <dsp:cNvPr id="0" name=""/>
        <dsp:cNvSpPr/>
      </dsp:nvSpPr>
      <dsp:spPr>
        <a:xfrm>
          <a:off x="7758464" y="1523321"/>
          <a:ext cx="2174490" cy="130469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600" kern="1200" dirty="0" err="1"/>
            <a:t>Matomo</a:t>
          </a:r>
          <a:endParaRPr lang="de-DE" sz="2600" kern="1200" dirty="0"/>
        </a:p>
      </dsp:txBody>
      <dsp:txXfrm>
        <a:off x="7758464" y="1523321"/>
        <a:ext cx="2174490" cy="1304694"/>
      </dsp:txXfrm>
    </dsp:sp>
    <dsp:sp modelId="{E0A10569-FC40-1B4B-AEB9-123A01803808}">
      <dsp:nvSpPr>
        <dsp:cNvPr id="0" name=""/>
        <dsp:cNvSpPr/>
      </dsp:nvSpPr>
      <dsp:spPr>
        <a:xfrm>
          <a:off x="2974584" y="3045465"/>
          <a:ext cx="2174490" cy="130469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600" kern="1200" dirty="0" err="1"/>
            <a:t>Mailman</a:t>
          </a:r>
          <a:r>
            <a:rPr lang="de-DE" sz="2600" kern="1200" dirty="0"/>
            <a:t> </a:t>
          </a:r>
        </a:p>
      </dsp:txBody>
      <dsp:txXfrm>
        <a:off x="2974584" y="3045465"/>
        <a:ext cx="2174490" cy="1304694"/>
      </dsp:txXfrm>
    </dsp:sp>
    <dsp:sp modelId="{2014B4A8-DE99-2C45-84BD-C135D8A9263C}">
      <dsp:nvSpPr>
        <dsp:cNvPr id="0" name=""/>
        <dsp:cNvSpPr/>
      </dsp:nvSpPr>
      <dsp:spPr>
        <a:xfrm>
          <a:off x="5366524" y="3045465"/>
          <a:ext cx="2174490" cy="130469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600" kern="1200" dirty="0"/>
            <a:t>Mastodon/ </a:t>
          </a:r>
          <a:r>
            <a:rPr lang="de-DE" sz="2600" kern="1200" dirty="0" err="1"/>
            <a:t>BlueSky</a:t>
          </a:r>
          <a:r>
            <a:rPr lang="de-DE" sz="2600" kern="1200" dirty="0"/>
            <a:t> / Instagram</a:t>
          </a:r>
        </a:p>
      </dsp:txBody>
      <dsp:txXfrm>
        <a:off x="5366524" y="3045465"/>
        <a:ext cx="2174490" cy="13046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CCB620-2D82-F1CA-4A58-1D973DD95D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39EB1E2-A136-EA05-D74A-97B29CC63B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732AF82-83D9-F055-866B-2C34C5B660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3DDA1-39E6-0F40-88A6-CF88702F2BE4}" type="datetimeFigureOut">
              <a:rPr lang="de-DE" smtClean="0"/>
              <a:t>01.10.24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0918065-CB5E-7630-C5A8-6C5EF4FE5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0AB8361-1655-EA59-8CBE-44C52825A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26237-33CA-FC40-A93A-54B114649AF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5868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2A522B-6A6C-44FC-144F-F8E4B77AB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F612CFE8-B626-ABA7-5468-38E0BEFA19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F4305C7-7645-E05F-531E-768BB00E6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3DDA1-39E6-0F40-88A6-CF88702F2BE4}" type="datetimeFigureOut">
              <a:rPr lang="de-DE" smtClean="0"/>
              <a:t>01.10.24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4C3FF1C-DA5B-B0F0-88EB-7F1D48F79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8FF99E7-C5C4-67E3-28FD-3840CB24C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26237-33CA-FC40-A93A-54B114649AF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8972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B0D1E4E0-AAE4-B499-96CB-C020F4BEDB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7FFD626D-CE3E-C464-D8D7-ABD53CDC30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C7767E4-A4EB-61CE-7703-DA8938778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3DDA1-39E6-0F40-88A6-CF88702F2BE4}" type="datetimeFigureOut">
              <a:rPr lang="de-DE" smtClean="0"/>
              <a:t>01.10.24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EDB0822-44C3-52F8-209A-7428EF2A4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8B08689-DA59-F6DB-42D1-539DCF612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26237-33CA-FC40-A93A-54B114649AF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1095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D58A43-33D1-717C-B1FB-FE39C80D8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D691C6E-901D-B5EE-1E7B-ED8C5FDDA8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49710FE-EA05-E062-92DE-39981B718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3DDA1-39E6-0F40-88A6-CF88702F2BE4}" type="datetimeFigureOut">
              <a:rPr lang="de-DE" smtClean="0"/>
              <a:t>01.10.24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0ABD8F8-071A-E498-6FA8-37C8D878E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D17668E-A56A-BCBF-7953-2BDCFE92F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26237-33CA-FC40-A93A-54B114649AF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2768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85C6BB-4048-EF62-86E2-9AAD48E79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11A36AA-291A-B4C6-6C90-0E52A07548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F7B7E86-72E2-F4C8-435C-6C47F1718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3DDA1-39E6-0F40-88A6-CF88702F2BE4}" type="datetimeFigureOut">
              <a:rPr lang="de-DE" smtClean="0"/>
              <a:t>01.10.24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827C7F9-009C-52B7-0E58-7E3844BD6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98A24D4-62B4-D3B0-986D-770756FC2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26237-33CA-FC40-A93A-54B114649AF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5189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B54DEA-E655-FB56-22A5-0703ED1A4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E2D70E0-7E26-3341-11AF-A313E6FF81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76FEE76-4D49-AE57-8A01-27E9E8DCB9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294991F-7CB7-D1CB-2C30-0B4110743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3DDA1-39E6-0F40-88A6-CF88702F2BE4}" type="datetimeFigureOut">
              <a:rPr lang="de-DE" smtClean="0"/>
              <a:t>01.10.24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E079F58-37ED-63AA-263F-72AB99437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F15583A-9793-57A3-0F84-8C2C5D345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26237-33CA-FC40-A93A-54B114649AF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9958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4353D6-BD88-B4C6-1CAD-1AE74B8CA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B3AF36B-0836-D206-BA81-57920721ED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B876D14-1A74-C7BC-8F66-C08FC7B145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7E9072D-647C-21DC-EA61-E9C8D7DA8F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D0B38914-3600-DEA1-F623-BBAE62B2AF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8EAC3775-694D-B588-3991-96EBB7AC9D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3DDA1-39E6-0F40-88A6-CF88702F2BE4}" type="datetimeFigureOut">
              <a:rPr lang="de-DE" smtClean="0"/>
              <a:t>01.10.24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906FF94C-05AD-5264-3800-8E656F915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DC28736-AAD2-640C-83A7-98BE2FA44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26237-33CA-FC40-A93A-54B114649AF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5141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E2D2F8-4C73-9943-F029-4165A38AA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E216343-B0CB-87EA-EC3B-F3A168F12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3DDA1-39E6-0F40-88A6-CF88702F2BE4}" type="datetimeFigureOut">
              <a:rPr lang="de-DE" smtClean="0"/>
              <a:t>01.10.24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ADD4EB7-8B10-232F-6F52-1533D17D0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74AFA4C-024D-0573-8EBD-4F51CFC56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26237-33CA-FC40-A93A-54B114649AF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471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45DEAC1-F6FD-F1AD-BAB4-CA19DDBF7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3DDA1-39E6-0F40-88A6-CF88702F2BE4}" type="datetimeFigureOut">
              <a:rPr lang="de-DE" smtClean="0"/>
              <a:t>01.10.24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1787EFA-5272-92EB-45CA-71F1CA6A7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11B1689-307D-65AA-5370-54BA7EDB6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26237-33CA-FC40-A93A-54B114649AF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9310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E85839-C951-CFEB-70BF-8A1D01049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7FC2FF4-4A2B-D930-3A9F-8A30B8C61E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72D21DC-DDC7-ABA8-9BC2-8D083F759F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3DB8F43-7995-5C50-5284-246898BEA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3DDA1-39E6-0F40-88A6-CF88702F2BE4}" type="datetimeFigureOut">
              <a:rPr lang="de-DE" smtClean="0"/>
              <a:t>01.10.24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86FD436-1AFE-602E-F3A5-984D9B039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D27A580-D247-3EB6-3B41-4024E50FF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26237-33CA-FC40-A93A-54B114649AF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2733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831B4E-432B-C4E3-3625-347C55C27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4ED1D243-EF49-2C16-28C4-F85F0D3B82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75482F0-1D29-195D-F6DC-BE066532CF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9AC5983-BD59-CF0C-E7AA-48CC3B6E7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3DDA1-39E6-0F40-88A6-CF88702F2BE4}" type="datetimeFigureOut">
              <a:rPr lang="de-DE" smtClean="0"/>
              <a:t>01.10.24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E26E657-A815-82C8-A768-7FC8EE4ED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A9B2E27-2E0A-590B-D8A1-CA912F501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26237-33CA-FC40-A93A-54B114649AF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1753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B0A65969-C945-28C1-9889-99844B706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C195DFE-75C3-7C9E-6593-BF1F34C066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8265A80-F8D4-5BFD-80EE-C99278B8DE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DB3DDA1-39E6-0F40-88A6-CF88702F2BE4}" type="datetimeFigureOut">
              <a:rPr lang="de-DE" smtClean="0"/>
              <a:t>01.10.24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0130F35-F524-13E3-C907-D8A92B9797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7C376BD-795B-DF89-A7F2-466989B086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826237-33CA-FC40-A93A-54B114649AF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8878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7" Type="http://schemas.openxmlformats.org/officeDocument/2006/relationships/image" Target="../media/image3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hyperlink" Target="mailto:info@zum.de" TargetMode="External"/><Relationship Id="rId4" Type="http://schemas.openxmlformats.org/officeDocument/2006/relationships/hyperlink" Target="mailto:info@frauschuetze.de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18" Type="http://schemas.openxmlformats.org/officeDocument/2006/relationships/image" Target="../media/image20.jpeg"/><Relationship Id="rId3" Type="http://schemas.openxmlformats.org/officeDocument/2006/relationships/image" Target="../media/image5.jpeg"/><Relationship Id="rId21" Type="http://schemas.openxmlformats.org/officeDocument/2006/relationships/hyperlink" Target="https://www.zum.de/portal/team/" TargetMode="External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17" Type="http://schemas.openxmlformats.org/officeDocument/2006/relationships/image" Target="../media/image19.jpeg"/><Relationship Id="rId2" Type="http://schemas.openxmlformats.org/officeDocument/2006/relationships/image" Target="../media/image4.jpeg"/><Relationship Id="rId16" Type="http://schemas.openxmlformats.org/officeDocument/2006/relationships/image" Target="../media/image18.jpeg"/><Relationship Id="rId20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5" Type="http://schemas.openxmlformats.org/officeDocument/2006/relationships/image" Target="../media/image17.jpeg"/><Relationship Id="rId10" Type="http://schemas.openxmlformats.org/officeDocument/2006/relationships/image" Target="../media/image12.jpeg"/><Relationship Id="rId19" Type="http://schemas.openxmlformats.org/officeDocument/2006/relationships/image" Target="../media/image21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Relationship Id="rId1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19D32F93-50AC-4C46-A5DB-291C60DDB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Triangle 20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5CAD461-9309-7159-24FF-FC3955C1A2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5201" y="1036674"/>
            <a:ext cx="3689096" cy="3514364"/>
          </a:xfrm>
        </p:spPr>
        <p:txBody>
          <a:bodyPr anchor="b">
            <a:normAutofit/>
          </a:bodyPr>
          <a:lstStyle/>
          <a:p>
            <a:pPr algn="r"/>
            <a:r>
              <a:rPr lang="de-DE" sz="4500"/>
              <a:t>Ehrenamtliche zusammen halten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5A82758-2073-2325-41DB-686BA48171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5202" y="4582814"/>
            <a:ext cx="3689094" cy="1312657"/>
          </a:xfrm>
        </p:spPr>
        <p:txBody>
          <a:bodyPr anchor="t">
            <a:normAutofit/>
          </a:bodyPr>
          <a:lstStyle/>
          <a:p>
            <a:pPr algn="r"/>
            <a:r>
              <a:rPr lang="de-DE" sz="2000"/>
              <a:t>Mandy Schütze, ZUM Internet e.V.</a:t>
            </a:r>
          </a:p>
          <a:p>
            <a:pPr algn="r"/>
            <a:r>
              <a:rPr lang="de-DE" sz="2000"/>
              <a:t>7.10.2024, DIPF</a:t>
            </a:r>
          </a:p>
        </p:txBody>
      </p:sp>
      <p:pic>
        <p:nvPicPr>
          <p:cNvPr id="5" name="Grafik 4" descr="Ein Bild, das Schrift, Electric Blue (Farbe), Logo, Grafiken enthält.&#10;&#10;Automatisch generierte Beschreibung">
            <a:extLst>
              <a:ext uri="{FF2B5EF4-FFF2-40B4-BE49-F238E27FC236}">
                <a16:creationId xmlns:a16="http://schemas.microsoft.com/office/drawing/2014/main" id="{C4146043-867D-30EB-5538-42CE69BCFD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2862" y="2321497"/>
            <a:ext cx="4811872" cy="1648066"/>
          </a:xfrm>
          <a:prstGeom prst="rect">
            <a:avLst/>
          </a:prstGeom>
        </p:spPr>
      </p:pic>
      <p:pic>
        <p:nvPicPr>
          <p:cNvPr id="6146" name="Picture 2">
            <a:extLst>
              <a:ext uri="{FF2B5EF4-FFF2-40B4-BE49-F238E27FC236}">
                <a16:creationId xmlns:a16="http://schemas.microsoft.com/office/drawing/2014/main" id="{108350D0-FC1B-0FD8-A6E9-833F1E7ADF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3027" y="5724770"/>
            <a:ext cx="1117600" cy="39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3669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787F872-62C5-E736-0D8E-8FBC1D4908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2B34C2-48C9-3001-2302-D6FBAB106E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B9F1F41C-5381-8E83-3650-85DCF0D3E8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8C012C9-9A0B-3DBA-E1ED-E1BD02B7E4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DFEEDDC-CEFA-ECD7-BFAE-61E394A88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0595"/>
            <a:ext cx="10905053" cy="1618489"/>
          </a:xfrm>
        </p:spPr>
        <p:txBody>
          <a:bodyPr anchor="ctr">
            <a:noAutofit/>
          </a:bodyPr>
          <a:lstStyle/>
          <a:p>
            <a:r>
              <a:rPr lang="de-DE" sz="4800" dirty="0"/>
              <a:t>Unsere Lösungen – einige Gedanken</a:t>
            </a:r>
          </a:p>
        </p:txBody>
      </p:sp>
      <p:graphicFrame>
        <p:nvGraphicFramePr>
          <p:cNvPr id="6" name="Inhaltsplatzhalter 2">
            <a:extLst>
              <a:ext uri="{FF2B5EF4-FFF2-40B4-BE49-F238E27FC236}">
                <a16:creationId xmlns:a16="http://schemas.microsoft.com/office/drawing/2014/main" id="{A5839B22-7F08-E718-4957-1595930D5A0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7765959"/>
              </p:ext>
            </p:extLst>
          </p:nvPr>
        </p:nvGraphicFramePr>
        <p:xfrm>
          <a:off x="838200" y="1825625"/>
          <a:ext cx="5393361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645514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24BF690-15F5-60B6-033F-0AB3D03A44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Ein Bild, das Schrift, Electric Blue (Farbe), Logo, Grafiken enthält.&#10;&#10;Automatisch generierte Beschreibung">
            <a:extLst>
              <a:ext uri="{FF2B5EF4-FFF2-40B4-BE49-F238E27FC236}">
                <a16:creationId xmlns:a16="http://schemas.microsoft.com/office/drawing/2014/main" id="{493A1D6F-E573-4B48-CB40-5E83B51756B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25000"/>
          </a:blip>
          <a:srcRect l="9479" r="29631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FDFDFDB-2711-AE50-1911-35637428C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de-DE"/>
              <a:t>Unsere Lösungen – einige Tools</a:t>
            </a:r>
          </a:p>
        </p:txBody>
      </p:sp>
      <p:graphicFrame>
        <p:nvGraphicFramePr>
          <p:cNvPr id="6" name="Inhaltsplatzhalter 2">
            <a:extLst>
              <a:ext uri="{FF2B5EF4-FFF2-40B4-BE49-F238E27FC236}">
                <a16:creationId xmlns:a16="http://schemas.microsoft.com/office/drawing/2014/main" id="{7AF63366-FD9C-3DBF-A1EB-98C63BE733E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59666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750969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4" name="Rectangle 53">
            <a:extLst>
              <a:ext uri="{FF2B5EF4-FFF2-40B4-BE49-F238E27FC236}">
                <a16:creationId xmlns:a16="http://schemas.microsoft.com/office/drawing/2014/main" id="{B9D7E975-9161-4F2D-AC53-69E1912F6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nhaltsplatzhalter 4" descr="Ein Bild, das Text, Screenshot, Zahl, Software enthält.&#10;&#10;Automatisch generierte Beschreibung">
            <a:extLst>
              <a:ext uri="{FF2B5EF4-FFF2-40B4-BE49-F238E27FC236}">
                <a16:creationId xmlns:a16="http://schemas.microsoft.com/office/drawing/2014/main" id="{41665C9A-F4F4-8B22-F31B-E9B77C9881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675" y="1326802"/>
            <a:ext cx="6589537" cy="4200828"/>
          </a:xfrm>
          <a:prstGeom prst="rect">
            <a:avLst/>
          </a:prstGeom>
        </p:spPr>
      </p:pic>
      <p:sp>
        <p:nvSpPr>
          <p:cNvPr id="56" name="Right Triangle 55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463E6235-1649-4B47-9862-4026FC473B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3" y="623275"/>
            <a:ext cx="401217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2289187-4ACD-E30C-04BC-28168A5FB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2497" y="1056640"/>
            <a:ext cx="3197660" cy="312574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7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Wiki</a:t>
            </a:r>
          </a:p>
        </p:txBody>
      </p:sp>
    </p:spTree>
    <p:extLst>
      <p:ext uri="{BB962C8B-B14F-4D97-AF65-F5344CB8AC3E}">
        <p14:creationId xmlns:p14="http://schemas.microsoft.com/office/powerpoint/2010/main" val="41825667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2D51E94-1112-6F10-77A5-DF0E6C3F0A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4" name="Rectangle 53">
            <a:extLst>
              <a:ext uri="{FF2B5EF4-FFF2-40B4-BE49-F238E27FC236}">
                <a16:creationId xmlns:a16="http://schemas.microsoft.com/office/drawing/2014/main" id="{46E10CB7-F0A0-ADAE-8891-7A01C0DFC0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nhaltsplatzhalter 4" descr="Ein Bild, das Text, Screenshot, Zahl, Software enthält.&#10;&#10;Automatisch generierte Beschreibung">
            <a:extLst>
              <a:ext uri="{FF2B5EF4-FFF2-40B4-BE49-F238E27FC236}">
                <a16:creationId xmlns:a16="http://schemas.microsoft.com/office/drawing/2014/main" id="{5668AC48-0985-0E1D-091A-2522836C62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663" y="377016"/>
            <a:ext cx="2132155" cy="1359248"/>
          </a:xfrm>
          <a:prstGeom prst="rect">
            <a:avLst/>
          </a:prstGeom>
        </p:spPr>
      </p:pic>
      <p:sp>
        <p:nvSpPr>
          <p:cNvPr id="56" name="Right Triangle 55">
            <a:extLst>
              <a:ext uri="{FF2B5EF4-FFF2-40B4-BE49-F238E27FC236}">
                <a16:creationId xmlns:a16="http://schemas.microsoft.com/office/drawing/2014/main" id="{B080BDB5-E9EE-5A6C-AE1E-40D2F9C742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94B89D13-F1F7-DBD7-F4A2-EBF864A0B7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3" y="623275"/>
            <a:ext cx="401217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609B2A3-D294-A6B1-BE39-D01FC56D5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2497" y="1056640"/>
            <a:ext cx="3197660" cy="312574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7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Wiki</a:t>
            </a:r>
          </a:p>
        </p:txBody>
      </p:sp>
      <p:pic>
        <p:nvPicPr>
          <p:cNvPr id="3" name="Grafik 2" descr="Ein Bild, das Text, Quittung, Screenshot enthält.&#10;&#10;Automatisch generierte Beschreibung">
            <a:extLst>
              <a:ext uri="{FF2B5EF4-FFF2-40B4-BE49-F238E27FC236}">
                <a16:creationId xmlns:a16="http://schemas.microsoft.com/office/drawing/2014/main" id="{705CEDD9-9F2D-52D0-7842-A6712B3262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663" y="1922002"/>
            <a:ext cx="6608169" cy="3750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3789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D42B9D5-162B-3F50-F408-E35DA82ADB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4" name="Rectangle 53">
            <a:extLst>
              <a:ext uri="{FF2B5EF4-FFF2-40B4-BE49-F238E27FC236}">
                <a16:creationId xmlns:a16="http://schemas.microsoft.com/office/drawing/2014/main" id="{EB292A38-13D6-C673-2447-21CE803C7A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nhaltsplatzhalter 4" descr="Ein Bild, das Text, Screenshot, Zahl, Software enthält.&#10;&#10;Automatisch generierte Beschreibung">
            <a:extLst>
              <a:ext uri="{FF2B5EF4-FFF2-40B4-BE49-F238E27FC236}">
                <a16:creationId xmlns:a16="http://schemas.microsoft.com/office/drawing/2014/main" id="{247175BC-E7AA-C6F8-58E7-F08E301C24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663" y="377016"/>
            <a:ext cx="2132155" cy="1359248"/>
          </a:xfrm>
          <a:prstGeom prst="rect">
            <a:avLst/>
          </a:prstGeom>
        </p:spPr>
      </p:pic>
      <p:sp>
        <p:nvSpPr>
          <p:cNvPr id="56" name="Right Triangle 55">
            <a:extLst>
              <a:ext uri="{FF2B5EF4-FFF2-40B4-BE49-F238E27FC236}">
                <a16:creationId xmlns:a16="http://schemas.microsoft.com/office/drawing/2014/main" id="{A680827F-B63A-DDD4-1B9C-5D5D2297AA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D414D40E-B235-BDEF-4E76-725A9F8311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3" y="623275"/>
            <a:ext cx="401217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81E3D9D-5548-B936-BD38-FB6375058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2497" y="1056640"/>
            <a:ext cx="3197660" cy="312574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7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Wiki</a:t>
            </a:r>
          </a:p>
        </p:txBody>
      </p:sp>
      <p:pic>
        <p:nvPicPr>
          <p:cNvPr id="3" name="Grafik 2" descr="Ein Bild, das Text, Quittung, Screenshot enthält.&#10;&#10;Automatisch generierte Beschreibung">
            <a:extLst>
              <a:ext uri="{FF2B5EF4-FFF2-40B4-BE49-F238E27FC236}">
                <a16:creationId xmlns:a16="http://schemas.microsoft.com/office/drawing/2014/main" id="{8A3F99FB-78B4-0001-DC09-05623571A0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4813" y="377016"/>
            <a:ext cx="2395151" cy="1359248"/>
          </a:xfrm>
          <a:prstGeom prst="rect">
            <a:avLst/>
          </a:prstGeom>
        </p:spPr>
      </p:pic>
      <p:pic>
        <p:nvPicPr>
          <p:cNvPr id="4" name="Grafik 3" descr="Ein Bild, das Text, Screenshot enthält.&#10;&#10;Automatisch generierte Beschreibung">
            <a:extLst>
              <a:ext uri="{FF2B5EF4-FFF2-40B4-BE49-F238E27FC236}">
                <a16:creationId xmlns:a16="http://schemas.microsoft.com/office/drawing/2014/main" id="{B4211950-A9DB-6E16-F8A4-8728825C71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663" y="1913791"/>
            <a:ext cx="6217440" cy="4258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1825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6C7E7B9-2C20-E4CD-4D19-9AF0E15EFA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Ein Bild, das Schrift, Electric Blue (Farbe), Logo, Grafiken enthält.&#10;&#10;Automatisch generierte Beschreibung">
            <a:extLst>
              <a:ext uri="{FF2B5EF4-FFF2-40B4-BE49-F238E27FC236}">
                <a16:creationId xmlns:a16="http://schemas.microsoft.com/office/drawing/2014/main" id="{8A95B8B5-7DB9-B768-439E-2E5BAE8BC20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25000"/>
          </a:blip>
          <a:srcRect l="9479" r="29631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42DD144-5707-4427-BB2F-1A8A1602E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de-DE"/>
              <a:t>Unsere Lösungen – einige Tools</a:t>
            </a:r>
          </a:p>
        </p:txBody>
      </p:sp>
      <p:graphicFrame>
        <p:nvGraphicFramePr>
          <p:cNvPr id="6" name="Inhaltsplatzhalter 2">
            <a:extLst>
              <a:ext uri="{FF2B5EF4-FFF2-40B4-BE49-F238E27FC236}">
                <a16:creationId xmlns:a16="http://schemas.microsoft.com/office/drawing/2014/main" id="{122F5D45-751B-A84B-9D17-C865D15E34F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767785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760872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05B2F17-828E-2873-7378-82BA9AD2E0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3" name="Rectangle 62">
            <a:extLst>
              <a:ext uri="{FF2B5EF4-FFF2-40B4-BE49-F238E27FC236}">
                <a16:creationId xmlns:a16="http://schemas.microsoft.com/office/drawing/2014/main" id="{B9D7E975-9161-4F2D-AC53-69E1912F6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ight Triangle 64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463E6235-1649-4B47-9862-4026FC473B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3" y="623275"/>
            <a:ext cx="401217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9131421-B1EE-9DEF-D170-D8B2FC3A0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2497" y="1056640"/>
            <a:ext cx="3197660" cy="312574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Admidio</a:t>
            </a:r>
            <a:endParaRPr lang="en-US" sz="61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1" name="Grafik 10" descr="Ein Bild, das Text, Screenshot, Schrift, Software enthält.&#10;&#10;Automatisch generierte Beschreibung">
            <a:extLst>
              <a:ext uri="{FF2B5EF4-FFF2-40B4-BE49-F238E27FC236}">
                <a16:creationId xmlns:a16="http://schemas.microsoft.com/office/drawing/2014/main" id="{30E84688-FAA9-D3D4-4A15-69E78384FB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440" y="1395443"/>
            <a:ext cx="6887773" cy="3137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8119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3C8BD05-79AE-00CC-C97A-0E4BCADE72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Ein Bild, das Schrift, Electric Blue (Farbe), Logo, Grafiken enthält.&#10;&#10;Automatisch generierte Beschreibung">
            <a:extLst>
              <a:ext uri="{FF2B5EF4-FFF2-40B4-BE49-F238E27FC236}">
                <a16:creationId xmlns:a16="http://schemas.microsoft.com/office/drawing/2014/main" id="{5874CAB8-1C3C-713D-D331-C76EE5B24E7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25000"/>
          </a:blip>
          <a:srcRect l="9479" r="29631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FF807084-CEE6-64A2-9350-2FCC44492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de-DE"/>
              <a:t>Unsere Lösungen – einige Tools</a:t>
            </a:r>
          </a:p>
        </p:txBody>
      </p:sp>
      <p:graphicFrame>
        <p:nvGraphicFramePr>
          <p:cNvPr id="6" name="Inhaltsplatzhalter 2">
            <a:extLst>
              <a:ext uri="{FF2B5EF4-FFF2-40B4-BE49-F238E27FC236}">
                <a16:creationId xmlns:a16="http://schemas.microsoft.com/office/drawing/2014/main" id="{E94806C6-EF6A-57ED-8915-D9AA13730EB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633183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915549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EED35EB-A113-65EB-031A-175B9BDDF7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3" name="Rectangle 62">
            <a:extLst>
              <a:ext uri="{FF2B5EF4-FFF2-40B4-BE49-F238E27FC236}">
                <a16:creationId xmlns:a16="http://schemas.microsoft.com/office/drawing/2014/main" id="{44B18253-9440-E6B6-07A2-F089E5FD13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fik 6" descr="Ein Bild, das Text, Screenshot, Zahl enthält.&#10;&#10;Automatisch generierte Beschreibung">
            <a:extLst>
              <a:ext uri="{FF2B5EF4-FFF2-40B4-BE49-F238E27FC236}">
                <a16:creationId xmlns:a16="http://schemas.microsoft.com/office/drawing/2014/main" id="{14E6BE33-EB99-F741-6CD2-B4C3BA6D35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675" y="890244"/>
            <a:ext cx="6589537" cy="5073943"/>
          </a:xfrm>
          <a:prstGeom prst="rect">
            <a:avLst/>
          </a:prstGeom>
        </p:spPr>
      </p:pic>
      <p:sp>
        <p:nvSpPr>
          <p:cNvPr id="65" name="Right Triangle 64">
            <a:extLst>
              <a:ext uri="{FF2B5EF4-FFF2-40B4-BE49-F238E27FC236}">
                <a16:creationId xmlns:a16="http://schemas.microsoft.com/office/drawing/2014/main" id="{665F20D6-EB79-30F6-A3F4-8C2EA1742D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7BDA754F-D721-55AE-B2E0-94BA394AC1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3" y="623275"/>
            <a:ext cx="401217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B97F920-05D3-D6D3-0C66-34ED6EA9D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2497" y="1056640"/>
            <a:ext cx="3197660" cy="312574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Zammad</a:t>
            </a:r>
          </a:p>
        </p:txBody>
      </p:sp>
    </p:spTree>
    <p:extLst>
      <p:ext uri="{BB962C8B-B14F-4D97-AF65-F5344CB8AC3E}">
        <p14:creationId xmlns:p14="http://schemas.microsoft.com/office/powerpoint/2010/main" val="14169511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45777EB-B7D4-B124-5489-F94D42A52B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Ein Bild, das Schrift, Electric Blue (Farbe), Logo, Grafiken enthält.&#10;&#10;Automatisch generierte Beschreibung">
            <a:extLst>
              <a:ext uri="{FF2B5EF4-FFF2-40B4-BE49-F238E27FC236}">
                <a16:creationId xmlns:a16="http://schemas.microsoft.com/office/drawing/2014/main" id="{FAEE4D81-FFA8-B9B0-5C31-004645996DC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25000"/>
          </a:blip>
          <a:srcRect l="9479" r="29631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5833677-0692-23CE-081E-967E4E7FB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de-DE"/>
              <a:t>Unsere Lösungen – einige Tools</a:t>
            </a:r>
          </a:p>
        </p:txBody>
      </p:sp>
      <p:graphicFrame>
        <p:nvGraphicFramePr>
          <p:cNvPr id="6" name="Inhaltsplatzhalter 2">
            <a:extLst>
              <a:ext uri="{FF2B5EF4-FFF2-40B4-BE49-F238E27FC236}">
                <a16:creationId xmlns:a16="http://schemas.microsoft.com/office/drawing/2014/main" id="{CD1E9F96-A8A4-5560-C3C9-CEF99FF3952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895320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159673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Grafik 4" descr="Ein Bild, das Text, Screenshot, Onlinewerbung, Website enthält.&#10;&#10;Automatisch generierte Beschreibung">
            <a:extLst>
              <a:ext uri="{FF2B5EF4-FFF2-40B4-BE49-F238E27FC236}">
                <a16:creationId xmlns:a16="http://schemas.microsoft.com/office/drawing/2014/main" id="{45D5F356-3FD5-734B-64B5-95B50045A98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26" r="-1" b="-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BF41A340-7C32-4121-B57D-5E148E188FAC}"/>
              </a:ext>
            </a:extLst>
          </p:cNvPr>
          <p:cNvSpPr txBox="1"/>
          <p:nvPr/>
        </p:nvSpPr>
        <p:spPr>
          <a:xfrm>
            <a:off x="6600826" y="1128712"/>
            <a:ext cx="12001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/>
              <a:t>Q: </a:t>
            </a:r>
            <a:r>
              <a:rPr lang="de-DE" sz="1100" dirty="0" err="1"/>
              <a:t>Pixabay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34819809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" name="Rectangle 60">
            <a:extLst>
              <a:ext uri="{FF2B5EF4-FFF2-40B4-BE49-F238E27FC236}">
                <a16:creationId xmlns:a16="http://schemas.microsoft.com/office/drawing/2014/main" id="{9D25F302-27C5-414F-97F8-6EA0A6C02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nhaltsplatzhalter 4" descr="Ein Bild, das Schrift, Electric Blue (Farbe), Logo, Grafiken enthält.&#10;&#10;Automatisch generierte Beschreibung">
            <a:extLst>
              <a:ext uri="{FF2B5EF4-FFF2-40B4-BE49-F238E27FC236}">
                <a16:creationId xmlns:a16="http://schemas.microsoft.com/office/drawing/2014/main" id="{AACAEAD5-253F-D7C6-CE93-49A4B95DCC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676" y="1282261"/>
            <a:ext cx="3874124" cy="1326887"/>
          </a:xfrm>
          <a:prstGeom prst="rect">
            <a:avLst/>
          </a:prstGeom>
        </p:spPr>
      </p:pic>
      <p:pic>
        <p:nvPicPr>
          <p:cNvPr id="10" name="Grafik 9" descr="Ein Bild, das Menschliches Gesicht, Person, Lächeln, Kleidung enthält.&#10;&#10;Automatisch generierte Beschreibung">
            <a:extLst>
              <a:ext uri="{FF2B5EF4-FFF2-40B4-BE49-F238E27FC236}">
                <a16:creationId xmlns:a16="http://schemas.microsoft.com/office/drawing/2014/main" id="{2381D795-39ED-8326-390A-D7D853FDEE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793" y="3153969"/>
            <a:ext cx="3205890" cy="2644860"/>
          </a:xfrm>
          <a:prstGeom prst="rect">
            <a:avLst/>
          </a:prstGeom>
        </p:spPr>
      </p:pic>
      <p:sp>
        <p:nvSpPr>
          <p:cNvPr id="63" name="Right Triangle 62">
            <a:extLst>
              <a:ext uri="{FF2B5EF4-FFF2-40B4-BE49-F238E27FC236}">
                <a16:creationId xmlns:a16="http://schemas.microsoft.com/office/drawing/2014/main" id="{830A36F8-48C2-4842-A87B-8CE8DF4E7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76029" y="623275"/>
            <a:ext cx="6570797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D769510-87D5-B1D9-4BAB-FF872C4FF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5659" y="1188637"/>
            <a:ext cx="5642312" cy="159722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800"/>
              <a:t>Immerwährender Prozess: </a:t>
            </a:r>
            <a:br>
              <a:rPr lang="en-US" sz="3800"/>
            </a:br>
            <a:endParaRPr lang="en-US" sz="380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F58DD46F-F90C-CB3C-704C-8B022C51C608}"/>
              </a:ext>
            </a:extLst>
          </p:cNvPr>
          <p:cNvSpPr txBox="1"/>
          <p:nvPr/>
        </p:nvSpPr>
        <p:spPr>
          <a:xfrm>
            <a:off x="5465660" y="2998278"/>
            <a:ext cx="4505654" cy="272819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/>
              <a:t>Ziele,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/>
              <a:t>Probleme,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/>
              <a:t>Lösungen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0EFFB722-7EBA-E972-F7F8-127A3D3260AF}"/>
              </a:ext>
            </a:extLst>
          </p:cNvPr>
          <p:cNvSpPr txBox="1"/>
          <p:nvPr/>
        </p:nvSpPr>
        <p:spPr>
          <a:xfrm>
            <a:off x="621676" y="5861825"/>
            <a:ext cx="42074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frauschuetze.de</a:t>
            </a:r>
            <a:r>
              <a:rPr lang="de-DE" dirty="0"/>
              <a:t> / </a:t>
            </a:r>
            <a:r>
              <a:rPr lang="de-DE" dirty="0">
                <a:hlinkClick r:id="rId4"/>
              </a:rPr>
              <a:t>info@frauschuetze.de</a:t>
            </a:r>
            <a:endParaRPr lang="de-DE" dirty="0"/>
          </a:p>
          <a:p>
            <a:r>
              <a:rPr lang="de-DE" dirty="0"/>
              <a:t>@</a:t>
            </a:r>
            <a:r>
              <a:rPr lang="de-DE" dirty="0" err="1"/>
              <a:t>ma_y</a:t>
            </a:r>
            <a:endParaRPr lang="de-DE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3BEA8BA1-B719-5F11-E719-190C84E76EF6}"/>
              </a:ext>
            </a:extLst>
          </p:cNvPr>
          <p:cNvSpPr txBox="1"/>
          <p:nvPr/>
        </p:nvSpPr>
        <p:spPr>
          <a:xfrm>
            <a:off x="5465659" y="4743450"/>
            <a:ext cx="4064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ZUM.de</a:t>
            </a:r>
            <a:r>
              <a:rPr lang="de-DE" dirty="0"/>
              <a:t> / </a:t>
            </a:r>
            <a:r>
              <a:rPr lang="de-DE" dirty="0">
                <a:hlinkClick r:id="rId5"/>
              </a:rPr>
              <a:t>info@zum.de</a:t>
            </a:r>
            <a:endParaRPr lang="de-DE" dirty="0"/>
          </a:p>
          <a:p>
            <a:r>
              <a:rPr lang="de-DE" dirty="0"/>
              <a:t>@</a:t>
            </a:r>
            <a:r>
              <a:rPr lang="de-DE" dirty="0" err="1"/>
              <a:t>ZUMTeam</a:t>
            </a:r>
            <a:endParaRPr lang="de-DE" dirty="0"/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D6B330A8-5B04-409C-CBFA-896770ACE7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7283" y="2630530"/>
            <a:ext cx="1117600" cy="39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Grafik 17" descr="Ein Bild, das Muster, Text, nähen, Kreuzworträtsel enthält.&#10;&#10;Automatisch generierte Beschreibung">
            <a:extLst>
              <a:ext uri="{FF2B5EF4-FFF2-40B4-BE49-F238E27FC236}">
                <a16:creationId xmlns:a16="http://schemas.microsoft.com/office/drawing/2014/main" id="{FFFA1DA8-5D6C-757D-1865-8BF885AD8E9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06451" y="3079565"/>
            <a:ext cx="2374900" cy="298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1206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785B51-0740-EEEC-5177-188BCE8B4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Vorstand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ECC1FC1-A7CD-D044-8B96-38A239A077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733" y="1464469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>
            <a:extLst>
              <a:ext uri="{FF2B5EF4-FFF2-40B4-BE49-F238E27FC236}">
                <a16:creationId xmlns:a16="http://schemas.microsoft.com/office/drawing/2014/main" id="{66ACB8B6-AD24-8DD7-775E-556069E590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913" y="3378191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>
            <a:extLst>
              <a:ext uri="{FF2B5EF4-FFF2-40B4-BE49-F238E27FC236}">
                <a16:creationId xmlns:a16="http://schemas.microsoft.com/office/drawing/2014/main" id="{ED4C6596-7C96-FA86-E21D-EB9A6485B6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425" y="1464469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Foto Maria Eirich">
            <a:extLst>
              <a:ext uri="{FF2B5EF4-FFF2-40B4-BE49-F238E27FC236}">
                <a16:creationId xmlns:a16="http://schemas.microsoft.com/office/drawing/2014/main" id="{6920EDA2-67E7-8AA5-0244-B1A73E331D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1913" y="3349822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Foto Klaus Dautel">
            <a:extLst>
              <a:ext uri="{FF2B5EF4-FFF2-40B4-BE49-F238E27FC236}">
                <a16:creationId xmlns:a16="http://schemas.microsoft.com/office/drawing/2014/main" id="{D605262A-793A-8E6A-0F99-24F661211A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605" y="3349822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>
            <a:extLst>
              <a:ext uri="{FF2B5EF4-FFF2-40B4-BE49-F238E27FC236}">
                <a16:creationId xmlns:a16="http://schemas.microsoft.com/office/drawing/2014/main" id="{720597C5-6313-CC3E-A033-907186A825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8733" y="1473191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8" name="Picture 44">
            <a:extLst>
              <a:ext uri="{FF2B5EF4-FFF2-40B4-BE49-F238E27FC236}">
                <a16:creationId xmlns:a16="http://schemas.microsoft.com/office/drawing/2014/main" id="{529D36AD-5E78-FF0B-8514-F8E8D7169C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6913" y="3359646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048A7F03-56CA-877D-4140-6C1030488CF6}"/>
              </a:ext>
            </a:extLst>
          </p:cNvPr>
          <p:cNvSpPr txBox="1"/>
          <p:nvPr/>
        </p:nvSpPr>
        <p:spPr>
          <a:xfrm>
            <a:off x="-30267" y="0"/>
            <a:ext cx="36648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alle Bilder: https://</a:t>
            </a:r>
            <a:r>
              <a:rPr lang="de-DE" sz="1400" dirty="0" err="1"/>
              <a:t>www.zum.de</a:t>
            </a:r>
            <a:r>
              <a:rPr lang="de-DE" sz="1400" dirty="0"/>
              <a:t>/</a:t>
            </a:r>
            <a:r>
              <a:rPr lang="de-DE" sz="1400" dirty="0" err="1"/>
              <a:t>portal</a:t>
            </a:r>
            <a:r>
              <a:rPr lang="de-DE" sz="1400" dirty="0"/>
              <a:t>/</a:t>
            </a:r>
            <a:r>
              <a:rPr lang="de-DE" sz="1400" dirty="0" err="1"/>
              <a:t>team</a:t>
            </a:r>
            <a:r>
              <a:rPr lang="de-DE" sz="1400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7857953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D7B726-2EBD-AF7C-7B88-954663A28E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1D710F-BFA3-BAA1-3C96-C90612506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Vorstand, erweiterter Vorstand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7364923-A131-86AD-807A-BE0C32E2BD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733" y="1464469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>
            <a:extLst>
              <a:ext uri="{FF2B5EF4-FFF2-40B4-BE49-F238E27FC236}">
                <a16:creationId xmlns:a16="http://schemas.microsoft.com/office/drawing/2014/main" id="{00D43D7A-35A3-B12E-6F9D-E913C8053D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913" y="3378191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>
            <a:extLst>
              <a:ext uri="{FF2B5EF4-FFF2-40B4-BE49-F238E27FC236}">
                <a16:creationId xmlns:a16="http://schemas.microsoft.com/office/drawing/2014/main" id="{9EEF960F-EC89-DB90-BAEA-4EED792C0D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425" y="1464469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Foto Maria Eirich">
            <a:extLst>
              <a:ext uri="{FF2B5EF4-FFF2-40B4-BE49-F238E27FC236}">
                <a16:creationId xmlns:a16="http://schemas.microsoft.com/office/drawing/2014/main" id="{CE73E314-0E49-FCAA-2608-FFCE3A620F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1913" y="3349822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Foto Klaus Dautel">
            <a:extLst>
              <a:ext uri="{FF2B5EF4-FFF2-40B4-BE49-F238E27FC236}">
                <a16:creationId xmlns:a16="http://schemas.microsoft.com/office/drawing/2014/main" id="{7F61DFA7-85BF-7E21-B98A-DE590A0CEB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605" y="3349822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>
            <a:extLst>
              <a:ext uri="{FF2B5EF4-FFF2-40B4-BE49-F238E27FC236}">
                <a16:creationId xmlns:a16="http://schemas.microsoft.com/office/drawing/2014/main" id="{817C3168-4C03-31A8-070A-1B99071A32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8733" y="1473191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8" name="Picture 44">
            <a:extLst>
              <a:ext uri="{FF2B5EF4-FFF2-40B4-BE49-F238E27FC236}">
                <a16:creationId xmlns:a16="http://schemas.microsoft.com/office/drawing/2014/main" id="{493AFE20-4649-C75D-2041-B3387F8F42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6913" y="3359646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2">
            <a:extLst>
              <a:ext uri="{FF2B5EF4-FFF2-40B4-BE49-F238E27FC236}">
                <a16:creationId xmlns:a16="http://schemas.microsoft.com/office/drawing/2014/main" id="{11970196-8EC5-41C7-E409-2D6384A382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887" y="1473191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2">
            <a:extLst>
              <a:ext uri="{FF2B5EF4-FFF2-40B4-BE49-F238E27FC236}">
                <a16:creationId xmlns:a16="http://schemas.microsoft.com/office/drawing/2014/main" id="{2507A0B0-54A7-6221-8B18-D5CE40D8D2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3733" y="1473191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>
            <a:extLst>
              <a:ext uri="{FF2B5EF4-FFF2-40B4-BE49-F238E27FC236}">
                <a16:creationId xmlns:a16="http://schemas.microsoft.com/office/drawing/2014/main" id="{27CD4197-63EC-FEBB-16B8-5D50F5E728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3369469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4">
            <a:extLst>
              <a:ext uri="{FF2B5EF4-FFF2-40B4-BE49-F238E27FC236}">
                <a16:creationId xmlns:a16="http://schemas.microsoft.com/office/drawing/2014/main" id="{28262488-AF1D-2AE3-F71A-139EC98B69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20" y="3377967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417553AE-D1EB-DDC8-BCEF-E7EFFB6F3CB6}"/>
              </a:ext>
            </a:extLst>
          </p:cNvPr>
          <p:cNvSpPr txBox="1"/>
          <p:nvPr/>
        </p:nvSpPr>
        <p:spPr>
          <a:xfrm>
            <a:off x="-30267" y="0"/>
            <a:ext cx="36648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alle Bilder: https://</a:t>
            </a:r>
            <a:r>
              <a:rPr lang="de-DE" sz="1400" dirty="0" err="1"/>
              <a:t>www.zum.de</a:t>
            </a:r>
            <a:r>
              <a:rPr lang="de-DE" sz="1400" dirty="0"/>
              <a:t>/</a:t>
            </a:r>
            <a:r>
              <a:rPr lang="de-DE" sz="1400" dirty="0" err="1"/>
              <a:t>portal</a:t>
            </a:r>
            <a:r>
              <a:rPr lang="de-DE" sz="1400" dirty="0"/>
              <a:t>/</a:t>
            </a:r>
            <a:r>
              <a:rPr lang="de-DE" sz="1400" dirty="0" err="1"/>
              <a:t>team</a:t>
            </a:r>
            <a:r>
              <a:rPr lang="de-DE" sz="1400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7260818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DDB524-16C2-D758-DE7D-FF436E2F02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AA3DA9-C690-863E-3EE8-3631162DB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319" y="365125"/>
            <a:ext cx="11571711" cy="1325563"/>
          </a:xfrm>
        </p:spPr>
        <p:txBody>
          <a:bodyPr/>
          <a:lstStyle/>
          <a:p>
            <a:r>
              <a:rPr lang="de-DE" dirty="0"/>
              <a:t>Vorstand, erweiterter Vorstand, viele viele weitere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FB5B7CE-7B61-FBC1-572C-5E547B556C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733" y="1464469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>
            <a:extLst>
              <a:ext uri="{FF2B5EF4-FFF2-40B4-BE49-F238E27FC236}">
                <a16:creationId xmlns:a16="http://schemas.microsoft.com/office/drawing/2014/main" id="{6602D50B-D0F1-1248-6295-D7D594D9F2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983" y="3378191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>
            <a:extLst>
              <a:ext uri="{FF2B5EF4-FFF2-40B4-BE49-F238E27FC236}">
                <a16:creationId xmlns:a16="http://schemas.microsoft.com/office/drawing/2014/main" id="{B83E7AC8-5A73-703C-1216-2164DAE4B7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425" y="1464469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Foto Maria Eirich">
            <a:extLst>
              <a:ext uri="{FF2B5EF4-FFF2-40B4-BE49-F238E27FC236}">
                <a16:creationId xmlns:a16="http://schemas.microsoft.com/office/drawing/2014/main" id="{D223A726-250E-D406-1497-F81F3BE571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927" y="3364007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Foto Klaus Dautel">
            <a:extLst>
              <a:ext uri="{FF2B5EF4-FFF2-40B4-BE49-F238E27FC236}">
                <a16:creationId xmlns:a16="http://schemas.microsoft.com/office/drawing/2014/main" id="{73BA429D-0289-7EAD-8C69-572BAC0599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084" y="3378191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>
            <a:extLst>
              <a:ext uri="{FF2B5EF4-FFF2-40B4-BE49-F238E27FC236}">
                <a16:creationId xmlns:a16="http://schemas.microsoft.com/office/drawing/2014/main" id="{2214E338-332F-4A9D-6B10-A60E37323B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8733" y="1473191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8" name="Picture 44">
            <a:extLst>
              <a:ext uri="{FF2B5EF4-FFF2-40B4-BE49-F238E27FC236}">
                <a16:creationId xmlns:a16="http://schemas.microsoft.com/office/drawing/2014/main" id="{AF230806-5AAC-570D-7747-0345C5FA2D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724" y="3358544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2">
            <a:extLst>
              <a:ext uri="{FF2B5EF4-FFF2-40B4-BE49-F238E27FC236}">
                <a16:creationId xmlns:a16="http://schemas.microsoft.com/office/drawing/2014/main" id="{46B0BC3F-EFD1-A946-A8A0-251A9503DC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887" y="1473191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2">
            <a:extLst>
              <a:ext uri="{FF2B5EF4-FFF2-40B4-BE49-F238E27FC236}">
                <a16:creationId xmlns:a16="http://schemas.microsoft.com/office/drawing/2014/main" id="{2DD7B1B6-2745-7D7B-4511-B21853119D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7231" y="1486675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>
            <a:extLst>
              <a:ext uri="{FF2B5EF4-FFF2-40B4-BE49-F238E27FC236}">
                <a16:creationId xmlns:a16="http://schemas.microsoft.com/office/drawing/2014/main" id="{E8B1AD5B-7030-A909-45B2-CC677317AE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0079" y="3386913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4">
            <a:extLst>
              <a:ext uri="{FF2B5EF4-FFF2-40B4-BE49-F238E27FC236}">
                <a16:creationId xmlns:a16="http://schemas.microsoft.com/office/drawing/2014/main" id="{BC4CBBA8-9835-C341-A327-1364145E88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2550" y="3378191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6">
            <a:extLst>
              <a:ext uri="{FF2B5EF4-FFF2-40B4-BE49-F238E27FC236}">
                <a16:creationId xmlns:a16="http://schemas.microsoft.com/office/drawing/2014/main" id="{A1F60E26-8F72-84D3-5704-80E8DBE9DD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396" y="1481913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8">
            <a:extLst>
              <a:ext uri="{FF2B5EF4-FFF2-40B4-BE49-F238E27FC236}">
                <a16:creationId xmlns:a16="http://schemas.microsoft.com/office/drawing/2014/main" id="{63C13303-F22B-BABD-D1D2-E478639A56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4367" y="52461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0">
            <a:extLst>
              <a:ext uri="{FF2B5EF4-FFF2-40B4-BE49-F238E27FC236}">
                <a16:creationId xmlns:a16="http://schemas.microsoft.com/office/drawing/2014/main" id="{3B8839DA-EB97-D23D-A7CD-57F66ABC0C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538" y="52461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>
            <a:extLst>
              <a:ext uri="{FF2B5EF4-FFF2-40B4-BE49-F238E27FC236}">
                <a16:creationId xmlns:a16="http://schemas.microsoft.com/office/drawing/2014/main" id="{FE474988-95F1-D66A-3D1D-A382AEE9E1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846" y="5254822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2">
            <a:extLst>
              <a:ext uri="{FF2B5EF4-FFF2-40B4-BE49-F238E27FC236}">
                <a16:creationId xmlns:a16="http://schemas.microsoft.com/office/drawing/2014/main" id="{344012E1-764F-E257-EDF7-3296BF50C7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000" y="5263544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4">
            <a:extLst>
              <a:ext uri="{FF2B5EF4-FFF2-40B4-BE49-F238E27FC236}">
                <a16:creationId xmlns:a16="http://schemas.microsoft.com/office/drawing/2014/main" id="{35D4385C-2853-01DC-55F2-DD73F99FA8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2401" y="1481913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0">
            <a:extLst>
              <a:ext uri="{FF2B5EF4-FFF2-40B4-BE49-F238E27FC236}">
                <a16:creationId xmlns:a16="http://schemas.microsoft.com/office/drawing/2014/main" id="{0149A79F-EC58-2C7C-0AB5-57FFC0A685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5326" y="3378191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Grafik 14" descr="Ein Bild, das Spielzeug enthält.&#10;&#10;Automatisch generierte Beschreibung">
            <a:extLst>
              <a:ext uri="{FF2B5EF4-FFF2-40B4-BE49-F238E27FC236}">
                <a16:creationId xmlns:a16="http://schemas.microsoft.com/office/drawing/2014/main" id="{BA02B8FE-80D7-188E-4E50-F864A514122C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-103396" y="5263544"/>
            <a:ext cx="4766019" cy="3172380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C6441303-FB5E-3C73-A68C-0741092B11C4}"/>
              </a:ext>
            </a:extLst>
          </p:cNvPr>
          <p:cNvSpPr txBox="1"/>
          <p:nvPr/>
        </p:nvSpPr>
        <p:spPr>
          <a:xfrm>
            <a:off x="-30267" y="0"/>
            <a:ext cx="49761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alle Bilder: </a:t>
            </a:r>
            <a:r>
              <a:rPr lang="de-DE" sz="1400" dirty="0">
                <a:hlinkClick r:id="rId21"/>
              </a:rPr>
              <a:t>https://www.zum.de/portal/team/</a:t>
            </a:r>
            <a:r>
              <a:rPr lang="de-DE" sz="1400" dirty="0"/>
              <a:t>, People: </a:t>
            </a:r>
            <a:r>
              <a:rPr lang="de-DE" sz="1400" dirty="0" err="1"/>
              <a:t>Pixabay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8217595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A92B045-B616-8B88-307F-A9A97A1A5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767" y="1188637"/>
            <a:ext cx="2988234" cy="4480726"/>
          </a:xfrm>
        </p:spPr>
        <p:txBody>
          <a:bodyPr>
            <a:normAutofit/>
          </a:bodyPr>
          <a:lstStyle/>
          <a:p>
            <a:pPr algn="r"/>
            <a:r>
              <a:rPr lang="de-DE" sz="6600"/>
              <a:t>Wie wir </a:t>
            </a:r>
            <a:r>
              <a:rPr lang="de-DE" sz="6600" i="1"/>
              <a:t>nicht</a:t>
            </a:r>
            <a:r>
              <a:rPr lang="de-DE" sz="6600"/>
              <a:t> arbeiten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8E23973-AC48-CDFA-3614-678C5A057A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260" y="1648870"/>
            <a:ext cx="4702848" cy="3560260"/>
          </a:xfrm>
        </p:spPr>
        <p:txBody>
          <a:bodyPr anchor="ctr">
            <a:normAutofit lnSpcReduction="10000"/>
          </a:bodyPr>
          <a:lstStyle/>
          <a:p>
            <a:r>
              <a:rPr lang="de-DE" sz="2400" dirty="0"/>
              <a:t>Keine Fach-Redaktionen</a:t>
            </a:r>
          </a:p>
          <a:p>
            <a:r>
              <a:rPr lang="de-DE" sz="2400" dirty="0"/>
              <a:t>Keine Bezahlung</a:t>
            </a:r>
          </a:p>
          <a:p>
            <a:r>
              <a:rPr lang="de-DE" sz="2400" dirty="0"/>
              <a:t>Kaum Mails</a:t>
            </a:r>
          </a:p>
          <a:p>
            <a:endParaRPr lang="de-DE" sz="2400" dirty="0"/>
          </a:p>
          <a:p>
            <a:pPr marL="0" indent="0">
              <a:buNone/>
            </a:pPr>
            <a:r>
              <a:rPr lang="de-DE" sz="2400" dirty="0">
                <a:sym typeface="Wingdings" pitchFamily="2" charset="2"/>
              </a:rPr>
              <a:t>Herausforderung: </a:t>
            </a:r>
          </a:p>
          <a:p>
            <a:pPr>
              <a:buFont typeface="Wingdings" pitchFamily="2" charset="2"/>
              <a:buChar char="à"/>
            </a:pPr>
            <a:r>
              <a:rPr lang="de-DE" sz="2400" dirty="0">
                <a:sym typeface="Wingdings" pitchFamily="2" charset="2"/>
              </a:rPr>
              <a:t>e</a:t>
            </a:r>
            <a:r>
              <a:rPr lang="de-DE" sz="2400" dirty="0"/>
              <a:t>hrenamtlich, </a:t>
            </a:r>
          </a:p>
          <a:p>
            <a:pPr>
              <a:buFont typeface="Wingdings" pitchFamily="2" charset="2"/>
              <a:buChar char="à"/>
            </a:pPr>
            <a:r>
              <a:rPr lang="de-DE" sz="2400" dirty="0"/>
              <a:t>unterschiedlich engagiert,</a:t>
            </a:r>
          </a:p>
          <a:p>
            <a:pPr>
              <a:buFont typeface="Wingdings" pitchFamily="2" charset="2"/>
              <a:buChar char="à"/>
            </a:pPr>
            <a:r>
              <a:rPr lang="de-DE" sz="2400" dirty="0"/>
              <a:t>Kommunikation wichtig</a:t>
            </a:r>
          </a:p>
        </p:txBody>
      </p:sp>
    </p:spTree>
    <p:extLst>
      <p:ext uri="{BB962C8B-B14F-4D97-AF65-F5344CB8AC3E}">
        <p14:creationId xmlns:p14="http://schemas.microsoft.com/office/powerpoint/2010/main" val="20879559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72E8FA0-7C96-DC45-2A32-55C180C2C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0" y="1050595"/>
            <a:ext cx="8074815" cy="1618489"/>
          </a:xfrm>
        </p:spPr>
        <p:txBody>
          <a:bodyPr anchor="ctr">
            <a:normAutofit/>
          </a:bodyPr>
          <a:lstStyle/>
          <a:p>
            <a:r>
              <a:rPr lang="de-DE" sz="7200"/>
              <a:t>Probleme</a:t>
            </a:r>
          </a:p>
        </p:txBody>
      </p:sp>
      <p:graphicFrame>
        <p:nvGraphicFramePr>
          <p:cNvPr id="5" name="Inhaltsplatzhalter 2">
            <a:extLst>
              <a:ext uri="{FF2B5EF4-FFF2-40B4-BE49-F238E27FC236}">
                <a16:creationId xmlns:a16="http://schemas.microsoft.com/office/drawing/2014/main" id="{B7698455-46A4-D36C-2487-49E9DF8ACF9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1639977"/>
              </p:ext>
            </p:extLst>
          </p:nvPr>
        </p:nvGraphicFramePr>
        <p:xfrm>
          <a:off x="1285240" y="2921000"/>
          <a:ext cx="8074815" cy="25437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651836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8080F3A-45AA-D2CE-06BA-FD7F782677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C6BBB70-8DB1-8129-2393-64B76441C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7CCC97AD-6315-7EE4-F953-60D053CCDE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0572ECB-C477-270A-BBD6-BF4E65DA1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0A3DE6D-B920-2093-23CF-26221670B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0595"/>
            <a:ext cx="10905053" cy="1618489"/>
          </a:xfrm>
        </p:spPr>
        <p:txBody>
          <a:bodyPr anchor="ctr">
            <a:noAutofit/>
          </a:bodyPr>
          <a:lstStyle/>
          <a:p>
            <a:r>
              <a:rPr lang="de-DE" sz="4800" dirty="0"/>
              <a:t>Unsere Lösungen – einige Gedanken</a:t>
            </a:r>
          </a:p>
        </p:txBody>
      </p:sp>
      <p:graphicFrame>
        <p:nvGraphicFramePr>
          <p:cNvPr id="6" name="Inhaltsplatzhalter 2">
            <a:extLst>
              <a:ext uri="{FF2B5EF4-FFF2-40B4-BE49-F238E27FC236}">
                <a16:creationId xmlns:a16="http://schemas.microsoft.com/office/drawing/2014/main" id="{843BB6BD-DBE4-750F-AC70-54D32290BE6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1726965"/>
              </p:ext>
            </p:extLst>
          </p:nvPr>
        </p:nvGraphicFramePr>
        <p:xfrm>
          <a:off x="838200" y="1825625"/>
          <a:ext cx="5393361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582200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9D7E975-9161-4F2D-AC53-69E1912F6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nhaltsplatzhalter 4" descr="Ein Bild, das Text, Screenshot, Zahl, Software enthält.&#10;&#10;Automatisch generierte Beschreibung">
            <a:extLst>
              <a:ext uri="{FF2B5EF4-FFF2-40B4-BE49-F238E27FC236}">
                <a16:creationId xmlns:a16="http://schemas.microsoft.com/office/drawing/2014/main" id="{A3134215-2A2A-858A-F0FF-9F2230EE88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1439" y="623275"/>
            <a:ext cx="5950008" cy="5607882"/>
          </a:xfrm>
          <a:prstGeom prst="rect">
            <a:avLst/>
          </a:prstGeom>
        </p:spPr>
      </p:pic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63E6235-1649-4B47-9862-4026FC473B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3" y="623275"/>
            <a:ext cx="401217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C15BA66-1D5E-0C51-3D6D-83C86558C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2497" y="1056640"/>
            <a:ext cx="3197660" cy="312574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7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Ziele</a:t>
            </a:r>
          </a:p>
        </p:txBody>
      </p:sp>
    </p:spTree>
    <p:extLst>
      <p:ext uri="{BB962C8B-B14F-4D97-AF65-F5344CB8AC3E}">
        <p14:creationId xmlns:p14="http://schemas.microsoft.com/office/powerpoint/2010/main" val="23463321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295</Words>
  <Application>Microsoft Macintosh PowerPoint</Application>
  <PresentationFormat>Breitbild</PresentationFormat>
  <Paragraphs>101</Paragraphs>
  <Slides>20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5" baseType="lpstr">
      <vt:lpstr>Aptos</vt:lpstr>
      <vt:lpstr>Aptos Display</vt:lpstr>
      <vt:lpstr>Arial</vt:lpstr>
      <vt:lpstr>Wingdings</vt:lpstr>
      <vt:lpstr>Office</vt:lpstr>
      <vt:lpstr>Ehrenamtliche zusammen halten</vt:lpstr>
      <vt:lpstr>PowerPoint-Präsentation</vt:lpstr>
      <vt:lpstr>Vorstand</vt:lpstr>
      <vt:lpstr>Vorstand, erweiterter Vorstand</vt:lpstr>
      <vt:lpstr>Vorstand, erweiterter Vorstand, viele viele weitere</vt:lpstr>
      <vt:lpstr>Wie wir nicht arbeiten</vt:lpstr>
      <vt:lpstr>Probleme</vt:lpstr>
      <vt:lpstr>Unsere Lösungen – einige Gedanken</vt:lpstr>
      <vt:lpstr>Ziele</vt:lpstr>
      <vt:lpstr>Unsere Lösungen – einige Gedanken</vt:lpstr>
      <vt:lpstr>Unsere Lösungen – einige Tools</vt:lpstr>
      <vt:lpstr>Wiki</vt:lpstr>
      <vt:lpstr>Wiki</vt:lpstr>
      <vt:lpstr>Wiki</vt:lpstr>
      <vt:lpstr>Unsere Lösungen – einige Tools</vt:lpstr>
      <vt:lpstr>Admidio</vt:lpstr>
      <vt:lpstr>Unsere Lösungen – einige Tools</vt:lpstr>
      <vt:lpstr>Zammad</vt:lpstr>
      <vt:lpstr>Unsere Lösungen – einige Tools</vt:lpstr>
      <vt:lpstr>Immerwährender Prozess: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Mandy Schütze</dc:creator>
  <cp:lastModifiedBy>Mandy Schütze</cp:lastModifiedBy>
  <cp:revision>6</cp:revision>
  <dcterms:created xsi:type="dcterms:W3CDTF">2024-09-28T10:34:53Z</dcterms:created>
  <dcterms:modified xsi:type="dcterms:W3CDTF">2024-10-01T12:41:01Z</dcterms:modified>
</cp:coreProperties>
</file>