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436" r:id="rId3"/>
    <p:sldId id="457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8" r:id="rId12"/>
    <p:sldId id="469" r:id="rId13"/>
  </p:sldIdLst>
  <p:sldSz cx="12192000" cy="6858000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FF"/>
    <a:srgbClr val="0F283C"/>
    <a:srgbClr val="DCF596"/>
    <a:srgbClr val="FFFFFF"/>
    <a:srgbClr val="7F7F7F"/>
    <a:srgbClr val="FF6600"/>
    <a:srgbClr val="EB491A"/>
    <a:srgbClr val="EBAB13"/>
    <a:srgbClr val="73737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C1911-D445-4E36-B83A-14AEEA14E01A}" v="18" dt="2024-10-02T10:47:47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64388" autoAdjust="0"/>
  </p:normalViewPr>
  <p:slideViewPr>
    <p:cSldViewPr snapToObjects="1">
      <p:cViewPr varScale="1">
        <p:scale>
          <a:sx n="50" d="100"/>
          <a:sy n="50" d="100"/>
        </p:scale>
        <p:origin x="1392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B2482F-7003-4818-BA5A-672C6307BD6D}" type="datetime1">
              <a:rPr lang="de-DE" altLang="de-DE"/>
              <a:pPr>
                <a:defRPr/>
              </a:pPr>
              <a:t>02.10.2024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26FBFA-F151-4733-8325-34171E4F18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D31F5D-CD7E-48FC-AE70-B995BBB384AE}" type="datetime1">
              <a:rPr lang="de-DE" altLang="de-DE"/>
              <a:pPr>
                <a:defRPr/>
              </a:pPr>
              <a:t>02.10.2024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B7A4E7-1215-4969-B32A-4E0169C973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30E33-E9D3-6946-80CE-3721CA0DEC7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82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Preview unter https://stage.hubbs.schule/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7A4E7-1215-4969-B32A-4E0169C9730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035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Messeauftritte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Anzeigen in einschlägigen Publikationen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Aufmerksamkeitsstarkes Poster für die Lehrerzimmer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Digitalkampagnen auf Facebook, LinkedIn, 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Fortbildungsveranstaltungen und Infomaterialien auf und von HubbS (etwa zu OER)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Kooperationen (etwa mit </a:t>
            </a:r>
            <a:r>
              <a:rPr lang="de-DE" dirty="0" err="1"/>
              <a:t>Leando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https://stage.hubbs.schule/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7A4E7-1215-4969-B32A-4E0169C9730A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382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Zeitersparnis bei der Unterrichtsvorbereitung – Mediathek,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Informationsvorsprung – Redaktioneller Bereich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(Einfache Anmeldung über VIDIS / das Landesportal)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Tools zur ortsunabhängigen Organisation – Merklisten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Angebote für registrierte Nutzer hervorheben – Screencasts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7A4E7-1215-4969-B32A-4E0169C9730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458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Austausch</a:t>
            </a:r>
            <a:r>
              <a:rPr lang="de-DE" dirty="0"/>
              <a:t> sowohl fachlich als auch privat. Jeder nutzt das Kontakten, wie gewünscht. Alte und neue Kontakte</a:t>
            </a:r>
          </a:p>
          <a:p>
            <a:endParaRPr lang="de-DE" dirty="0"/>
          </a:p>
          <a:p>
            <a:r>
              <a:rPr lang="de-DE" b="1" dirty="0"/>
              <a:t>Schwarmwissen</a:t>
            </a:r>
            <a:r>
              <a:rPr lang="de-DE" b="0" dirty="0"/>
              <a:t> im Stream</a:t>
            </a:r>
            <a:r>
              <a:rPr lang="de-DE" dirty="0"/>
              <a:t>: Gemeinsam sind wir schlauer als jeder für sich. Es kommen Hinweise auf interessante Materialien, Termine, Neuerungen. Veranstalter suchen nach ExpertInnen – vielleicht ist mein Wissen gesucht?</a:t>
            </a:r>
          </a:p>
          <a:p>
            <a:endParaRPr lang="de-DE" dirty="0"/>
          </a:p>
          <a:p>
            <a:r>
              <a:rPr lang="de-DE" b="1" dirty="0"/>
              <a:t>Zusammenarbeit</a:t>
            </a:r>
            <a:r>
              <a:rPr lang="de-DE" dirty="0"/>
              <a:t> in Gruppen – die auch zentral angelegt werden können – trifft man auf Gleichgesinnte und bekommt Hinweise auf gute Quellen für die Unterrichtsvorbereitung, die ggf. nicht in der Mediathek zu finden sind.</a:t>
            </a:r>
          </a:p>
          <a:p>
            <a:endParaRPr lang="de-DE" dirty="0"/>
          </a:p>
          <a:p>
            <a:r>
              <a:rPr lang="de-DE" b="1" dirty="0"/>
              <a:t>Zusatzmotivation</a:t>
            </a:r>
            <a:r>
              <a:rPr lang="de-DE" dirty="0"/>
              <a:t> Gamification: Im Hintergrund werden die Aktivitäten getrackt und mit Bonuspunkten belohnt. Rankings und Statusrollen für User sind in Arbeit.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7A4E7-1215-4969-B32A-4E0169C9730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217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Breites Spektrum an Tools ermöglicht eine unmittelbare Zusammenarbeit an kurz-, mittel- und langfristigen Projekten – über die Ländergrenzen hinweg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(eigene) Netzwerk auf HubbS erleichtert die Unterrichtsvorbereitung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(Experten-)Gruppen optimieren Materialien, Zugriff auf exklusive Materialien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Werbefreier, rechtssicherer Austausch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 zentrale Dokumentenablage, das Videokonferenztool, der </a:t>
            </a:r>
            <a:r>
              <a:rPr lang="de-DE" dirty="0" err="1"/>
              <a:t>Gruppenstream</a:t>
            </a:r>
            <a:r>
              <a:rPr lang="de-DE" dirty="0"/>
              <a:t> führen zu viel Austausch, der im besten Fall in der Erarbeitung und / oder Optimierung von bestehenden und neuen Materialien führt. Die Gruppe trägt zur OER-Community bei, die Mediathek wächst, die Attraktivität von HubbS steigt.</a:t>
            </a:r>
          </a:p>
          <a:p>
            <a:endParaRPr lang="de-DE" dirty="0"/>
          </a:p>
          <a:p>
            <a:r>
              <a:rPr lang="de-DE" dirty="0"/>
              <a:t>Absolute Werbefreiheit, rechtssicher einsetzbare Materialien und aktive Unterstützung durch die HubbS-Redaktion in Fragen von Lizenzen und Urheberrecht fördern Vertrauen.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7A4E7-1215-4969-B32A-4E0169C9730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405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die kommenden Monate gibt es weitere Ausbaustufen von HubbS, insbesondere wird die Plattform befähigt </a:t>
            </a:r>
            <a:r>
              <a:rPr lang="de-DE" b="1" dirty="0"/>
              <a:t>länderübergreifende Neuordnungsverfahren </a:t>
            </a:r>
            <a:r>
              <a:rPr lang="de-DE" dirty="0"/>
              <a:t>technisch zu unterstützen oder auch große, von der Industrie abgehaltene </a:t>
            </a:r>
            <a:r>
              <a:rPr lang="de-DE" b="1" dirty="0" err="1"/>
              <a:t>Multiplikatorenveranstaltungen</a:t>
            </a:r>
            <a:r>
              <a:rPr lang="de-DE" dirty="0"/>
              <a:t> anzubieten. Durch die Verschmelzung von offiziellen Veranstaltungen und den Angeboten für die eigene Unterrichtsvorbereitung versprechen wir uns die Etablierung von der Community als zentrale Austausch- und Arbeitsplattform, die im besten Fall zahlreiche OER-Materialien hervorbringt und damit integraler Bestandteil einer größeren OER-Community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7A4E7-1215-4969-B32A-4E0169C9730A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243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7A4E7-1215-4969-B32A-4E0169C9730A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46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792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de-DE"/>
              <a:t>Master-Untertitelformat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21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182" y="783212"/>
            <a:ext cx="11005635" cy="480581"/>
          </a:xfrm>
          <a:prstGeom prst="rect">
            <a:avLst/>
          </a:prstGeom>
        </p:spPr>
        <p:txBody>
          <a:bodyPr lIns="0" tIns="0" rIns="0" bIns="0"/>
          <a:lstStyle>
            <a:lvl1pPr>
              <a:defRPr sz="312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182" y="2270049"/>
            <a:ext cx="11005635" cy="3338722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708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182" y="783212"/>
            <a:ext cx="11005635" cy="480581"/>
          </a:xfrm>
          <a:prstGeom prst="rect">
            <a:avLst/>
          </a:prstGeom>
        </p:spPr>
        <p:txBody>
          <a:bodyPr lIns="0" tIns="0" rIns="0" bIns="0"/>
          <a:lstStyle>
            <a:lvl1pPr>
              <a:defRPr sz="312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757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182" y="783212"/>
            <a:ext cx="11005635" cy="480581"/>
          </a:xfrm>
          <a:prstGeom prst="rect">
            <a:avLst/>
          </a:prstGeom>
        </p:spPr>
        <p:txBody>
          <a:bodyPr lIns="0" tIns="0" rIns="0" bIns="0"/>
          <a:lstStyle>
            <a:lvl1pPr>
              <a:defRPr sz="312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298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8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Bildplatzhalter 27">
            <a:extLst>
              <a:ext uri="{FF2B5EF4-FFF2-40B4-BE49-F238E27FC236}">
                <a16:creationId xmlns:a16="http://schemas.microsoft.com/office/drawing/2014/main" id="{48331637-ED3C-E10C-B062-AF8F18BFA0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0422" y="11624"/>
            <a:ext cx="4881578" cy="685041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9" name="Holder 3">
            <a:extLst>
              <a:ext uri="{FF2B5EF4-FFF2-40B4-BE49-F238E27FC236}">
                <a16:creationId xmlns:a16="http://schemas.microsoft.com/office/drawing/2014/main" id="{81FBFC48-30F9-AF68-E5EC-F47EF9F9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7340"/>
            <a:ext cx="6179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1" name="Holder 2">
            <a:extLst>
              <a:ext uri="{FF2B5EF4-FFF2-40B4-BE49-F238E27FC236}">
                <a16:creationId xmlns:a16="http://schemas.microsoft.com/office/drawing/2014/main" id="{F13AA029-124A-FAA7-52AA-7EA3C19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82" y="783213"/>
            <a:ext cx="6195983" cy="480581"/>
          </a:xfrm>
          <a:prstGeom prst="rect">
            <a:avLst/>
          </a:prstGeom>
        </p:spPr>
        <p:txBody>
          <a:bodyPr lIns="0" tIns="0" rIns="0" bIns="0"/>
          <a:lstStyle>
            <a:lvl1pPr>
              <a:defRPr sz="312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502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bg>
      <p:bgPr>
        <a:solidFill>
          <a:srgbClr val="00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F066D6-7A37-189D-8243-4B51B3050757}"/>
              </a:ext>
            </a:extLst>
          </p:cNvPr>
          <p:cNvSpPr/>
          <p:nvPr/>
        </p:nvSpPr>
        <p:spPr>
          <a:xfrm>
            <a:off x="0" y="-11624"/>
            <a:ext cx="12192000" cy="6850419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7" name="Bildplatzhalter 27">
            <a:extLst>
              <a:ext uri="{FF2B5EF4-FFF2-40B4-BE49-F238E27FC236}">
                <a16:creationId xmlns:a16="http://schemas.microsoft.com/office/drawing/2014/main" id="{48331637-ED3C-E10C-B062-AF8F18BFA0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0422" y="11624"/>
            <a:ext cx="4881578" cy="685041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9" name="Holder 3">
            <a:extLst>
              <a:ext uri="{FF2B5EF4-FFF2-40B4-BE49-F238E27FC236}">
                <a16:creationId xmlns:a16="http://schemas.microsoft.com/office/drawing/2014/main" id="{81FBFC48-30F9-AF68-E5EC-F47EF9F9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7340"/>
            <a:ext cx="6179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1" name="Holder 2">
            <a:extLst>
              <a:ext uri="{FF2B5EF4-FFF2-40B4-BE49-F238E27FC236}">
                <a16:creationId xmlns:a16="http://schemas.microsoft.com/office/drawing/2014/main" id="{F13AA029-124A-FAA7-52AA-7EA3C19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82" y="783213"/>
            <a:ext cx="6195983" cy="480581"/>
          </a:xfrm>
          <a:prstGeom prst="rect">
            <a:avLst/>
          </a:prstGeom>
        </p:spPr>
        <p:txBody>
          <a:bodyPr lIns="0" tIns="0" rIns="0" bIns="0"/>
          <a:lstStyle>
            <a:lvl1pPr>
              <a:defRPr sz="312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6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9">
            <a:extLst>
              <a:ext uri="{FF2B5EF4-FFF2-40B4-BE49-F238E27FC236}">
                <a16:creationId xmlns:a16="http://schemas.microsoft.com/office/drawing/2014/main" id="{3511C03E-7EEB-250D-DC33-CB7B926239EE}"/>
              </a:ext>
            </a:extLst>
          </p:cNvPr>
          <p:cNvSpPr/>
          <p:nvPr/>
        </p:nvSpPr>
        <p:spPr>
          <a:xfrm>
            <a:off x="2828698" y="5407424"/>
            <a:ext cx="255316" cy="748181"/>
          </a:xfrm>
          <a:custGeom>
            <a:avLst/>
            <a:gdLst/>
            <a:ahLst/>
            <a:cxnLst/>
            <a:rect l="l" t="t" r="r" b="b"/>
            <a:pathLst>
              <a:path w="421004" h="1226184">
                <a:moveTo>
                  <a:pt x="335495" y="857770"/>
                </a:moveTo>
                <a:lnTo>
                  <a:pt x="275526" y="857770"/>
                </a:lnTo>
                <a:lnTo>
                  <a:pt x="275526" y="1100975"/>
                </a:lnTo>
                <a:lnTo>
                  <a:pt x="271487" y="1132801"/>
                </a:lnTo>
                <a:lnTo>
                  <a:pt x="259321" y="1155903"/>
                </a:lnTo>
                <a:lnTo>
                  <a:pt x="238925" y="1169974"/>
                </a:lnTo>
                <a:lnTo>
                  <a:pt x="210197" y="1174724"/>
                </a:lnTo>
                <a:lnTo>
                  <a:pt x="181457" y="1171003"/>
                </a:lnTo>
                <a:lnTo>
                  <a:pt x="161493" y="1158646"/>
                </a:lnTo>
                <a:lnTo>
                  <a:pt x="149847" y="1135888"/>
                </a:lnTo>
                <a:lnTo>
                  <a:pt x="146062" y="1100975"/>
                </a:lnTo>
                <a:lnTo>
                  <a:pt x="146062" y="857770"/>
                </a:lnTo>
                <a:lnTo>
                  <a:pt x="85483" y="857770"/>
                </a:lnTo>
                <a:lnTo>
                  <a:pt x="85483" y="1118717"/>
                </a:lnTo>
                <a:lnTo>
                  <a:pt x="91617" y="1160005"/>
                </a:lnTo>
                <a:lnTo>
                  <a:pt x="112242" y="1194155"/>
                </a:lnTo>
                <a:lnTo>
                  <a:pt x="150660" y="1217422"/>
                </a:lnTo>
                <a:lnTo>
                  <a:pt x="210197" y="1226007"/>
                </a:lnTo>
                <a:lnTo>
                  <a:pt x="263245" y="1218514"/>
                </a:lnTo>
                <a:lnTo>
                  <a:pt x="302590" y="1197051"/>
                </a:lnTo>
                <a:lnTo>
                  <a:pt x="327075" y="1163116"/>
                </a:lnTo>
                <a:lnTo>
                  <a:pt x="335495" y="1118222"/>
                </a:lnTo>
                <a:lnTo>
                  <a:pt x="335495" y="857770"/>
                </a:lnTo>
                <a:close/>
              </a:path>
              <a:path w="421004" h="1226184">
                <a:moveTo>
                  <a:pt x="337883" y="0"/>
                </a:moveTo>
                <a:lnTo>
                  <a:pt x="128866" y="0"/>
                </a:lnTo>
                <a:lnTo>
                  <a:pt x="128866" y="49530"/>
                </a:lnTo>
                <a:lnTo>
                  <a:pt x="128866" y="149860"/>
                </a:lnTo>
                <a:lnTo>
                  <a:pt x="128866" y="199390"/>
                </a:lnTo>
                <a:lnTo>
                  <a:pt x="128866" y="368300"/>
                </a:lnTo>
                <a:lnTo>
                  <a:pt x="188887" y="368300"/>
                </a:lnTo>
                <a:lnTo>
                  <a:pt x="188887" y="199390"/>
                </a:lnTo>
                <a:lnTo>
                  <a:pt x="311226" y="199390"/>
                </a:lnTo>
                <a:lnTo>
                  <a:pt x="311226" y="149860"/>
                </a:lnTo>
                <a:lnTo>
                  <a:pt x="188887" y="149860"/>
                </a:lnTo>
                <a:lnTo>
                  <a:pt x="188887" y="49530"/>
                </a:lnTo>
                <a:lnTo>
                  <a:pt x="337883" y="49530"/>
                </a:lnTo>
                <a:lnTo>
                  <a:pt x="337883" y="0"/>
                </a:lnTo>
                <a:close/>
              </a:path>
              <a:path w="421004" h="1226184">
                <a:moveTo>
                  <a:pt x="420966" y="428942"/>
                </a:moveTo>
                <a:lnTo>
                  <a:pt x="356755" y="428942"/>
                </a:lnTo>
                <a:lnTo>
                  <a:pt x="320738" y="599351"/>
                </a:lnTo>
                <a:lnTo>
                  <a:pt x="312445" y="642708"/>
                </a:lnTo>
                <a:lnTo>
                  <a:pt x="306412" y="680288"/>
                </a:lnTo>
                <a:lnTo>
                  <a:pt x="302729" y="706767"/>
                </a:lnTo>
                <a:lnTo>
                  <a:pt x="301485" y="716775"/>
                </a:lnTo>
                <a:lnTo>
                  <a:pt x="299897" y="716775"/>
                </a:lnTo>
                <a:lnTo>
                  <a:pt x="293712" y="676313"/>
                </a:lnTo>
                <a:lnTo>
                  <a:pt x="285648" y="630339"/>
                </a:lnTo>
                <a:lnTo>
                  <a:pt x="242493" y="428942"/>
                </a:lnTo>
                <a:lnTo>
                  <a:pt x="178460" y="428942"/>
                </a:lnTo>
                <a:lnTo>
                  <a:pt x="140881" y="603618"/>
                </a:lnTo>
                <a:lnTo>
                  <a:pt x="133832" y="640016"/>
                </a:lnTo>
                <a:lnTo>
                  <a:pt x="127469" y="676833"/>
                </a:lnTo>
                <a:lnTo>
                  <a:pt x="121081" y="716775"/>
                </a:lnTo>
                <a:lnTo>
                  <a:pt x="119481" y="716775"/>
                </a:lnTo>
                <a:lnTo>
                  <a:pt x="115379" y="682231"/>
                </a:lnTo>
                <a:lnTo>
                  <a:pt x="112001" y="658495"/>
                </a:lnTo>
                <a:lnTo>
                  <a:pt x="107530" y="634530"/>
                </a:lnTo>
                <a:lnTo>
                  <a:pt x="64173" y="428942"/>
                </a:lnTo>
                <a:lnTo>
                  <a:pt x="0" y="428942"/>
                </a:lnTo>
                <a:lnTo>
                  <a:pt x="86093" y="797229"/>
                </a:lnTo>
                <a:lnTo>
                  <a:pt x="156540" y="797229"/>
                </a:lnTo>
                <a:lnTo>
                  <a:pt x="191477" y="625779"/>
                </a:lnTo>
                <a:lnTo>
                  <a:pt x="198081" y="590778"/>
                </a:lnTo>
                <a:lnTo>
                  <a:pt x="203962" y="557034"/>
                </a:lnTo>
                <a:lnTo>
                  <a:pt x="209778" y="521550"/>
                </a:lnTo>
                <a:lnTo>
                  <a:pt x="211201" y="521550"/>
                </a:lnTo>
                <a:lnTo>
                  <a:pt x="216725" y="556856"/>
                </a:lnTo>
                <a:lnTo>
                  <a:pt x="220472" y="579475"/>
                </a:lnTo>
                <a:lnTo>
                  <a:pt x="224155" y="599198"/>
                </a:lnTo>
                <a:lnTo>
                  <a:pt x="264388" y="797229"/>
                </a:lnTo>
                <a:lnTo>
                  <a:pt x="334899" y="797229"/>
                </a:lnTo>
                <a:lnTo>
                  <a:pt x="420966" y="428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88F0433B-0200-0C2C-D86C-3DD6EDC8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82" y="783212"/>
            <a:ext cx="11005635" cy="792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 </a:t>
            </a:r>
            <a:endParaRPr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38E065-4CC6-C6C7-E7AE-4B8AE40CD8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2396" y="6265263"/>
            <a:ext cx="764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/>
              <a:t>© 2024  |  FWU gemeinnützige GmbH |</a:t>
            </a:r>
            <a:r>
              <a:rPr lang="de-DE" sz="1200" dirty="0"/>
              <a:t> Seite </a:t>
            </a:r>
            <a:fld id="{81D60167-4931-47E6-BA6A-407CBD079E47}" type="slidenum">
              <a:rPr lang="de-DE" sz="1200" spc="-30" smtClean="0"/>
              <a:pPr algn="l"/>
              <a:t>‹Nr.›</a:t>
            </a:fld>
            <a:r>
              <a:rPr lang="de-DE" dirty="0"/>
              <a:t>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31615E8-C2BA-8587-4577-06917C6D68E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1624"/>
            <a:ext cx="12192253" cy="164282"/>
            <a:chOff x="0" y="63595"/>
            <a:chExt cx="20104517" cy="26924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9FBE4C52-592A-DD0D-FEA3-F87C7DD0F8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595"/>
              <a:ext cx="252095" cy="269240"/>
            </a:xfrm>
            <a:custGeom>
              <a:avLst/>
              <a:gdLst/>
              <a:ahLst/>
              <a:cxnLst/>
              <a:rect l="l" t="t" r="r" b="b"/>
              <a:pathLst>
                <a:path w="252095" h="269240">
                  <a:moveTo>
                    <a:pt x="251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51775" y="268984"/>
                  </a:lnTo>
                  <a:lnTo>
                    <a:pt x="251775" y="0"/>
                  </a:lnTo>
                  <a:close/>
                </a:path>
              </a:pathLst>
            </a:custGeom>
            <a:solidFill>
              <a:srgbClr val="99C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D62DED08-223F-3D59-2279-12182C30B4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1775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5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ECB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581B81E4-9C91-AC42-0E39-CD85782441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541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6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61" y="268984"/>
                  </a:lnTo>
                  <a:lnTo>
                    <a:pt x="280061" y="0"/>
                  </a:lnTo>
                  <a:close/>
                </a:path>
              </a:pathLst>
            </a:custGeom>
            <a:solidFill>
              <a:srgbClr val="F37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C0366DDE-593C-6790-456B-ECAECF8001D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4623" y="63595"/>
              <a:ext cx="254635" cy="269240"/>
            </a:xfrm>
            <a:custGeom>
              <a:avLst/>
              <a:gdLst/>
              <a:ahLst/>
              <a:cxnLst/>
              <a:rect l="l" t="t" r="r" b="b"/>
              <a:pathLst>
                <a:path w="254634" h="269240">
                  <a:moveTo>
                    <a:pt x="254623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54623" y="268984"/>
                  </a:lnTo>
                  <a:lnTo>
                    <a:pt x="254623" y="0"/>
                  </a:lnTo>
                  <a:close/>
                </a:path>
              </a:pathLst>
            </a:custGeom>
            <a:solidFill>
              <a:srgbClr val="CD37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2">
              <a:extLst>
                <a:ext uri="{FF2B5EF4-FFF2-40B4-BE49-F238E27FC236}">
                  <a16:creationId xmlns:a16="http://schemas.microsoft.com/office/drawing/2014/main" id="{8003A3F6-DF41-0AE1-E6B1-84548395B3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9257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81C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3">
              <a:extLst>
                <a:ext uri="{FF2B5EF4-FFF2-40B4-BE49-F238E27FC236}">
                  <a16:creationId xmlns:a16="http://schemas.microsoft.com/office/drawing/2014/main" id="{10C408E9-F0FB-EB84-B362-580EC240C3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2022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4">
              <a:extLst>
                <a:ext uri="{FF2B5EF4-FFF2-40B4-BE49-F238E27FC236}">
                  <a16:creationId xmlns:a16="http://schemas.microsoft.com/office/drawing/2014/main" id="{9957B8FC-FE4A-84FD-4598-28706B85B79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4830" y="63595"/>
              <a:ext cx="331470" cy="269240"/>
            </a:xfrm>
            <a:custGeom>
              <a:avLst/>
              <a:gdLst/>
              <a:ahLst/>
              <a:cxnLst/>
              <a:rect l="l" t="t" r="r" b="b"/>
              <a:pathLst>
                <a:path w="331469" h="269240">
                  <a:moveTo>
                    <a:pt x="331000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31000" y="268984"/>
                  </a:lnTo>
                  <a:lnTo>
                    <a:pt x="331000" y="0"/>
                  </a:lnTo>
                  <a:close/>
                </a:path>
              </a:pathLst>
            </a:custGeom>
            <a:solidFill>
              <a:srgbClr val="53C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">
              <a:extLst>
                <a:ext uri="{FF2B5EF4-FFF2-40B4-BE49-F238E27FC236}">
                  <a16:creationId xmlns:a16="http://schemas.microsoft.com/office/drawing/2014/main" id="{03CA753B-877F-B94C-C1F8-68CAA891F5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75820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5" h="269240">
                  <a:moveTo>
                    <a:pt x="17824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45" y="268984"/>
                  </a:lnTo>
                  <a:lnTo>
                    <a:pt x="178245" y="0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id="{7378B805-22F5-A7A9-51B0-7415C5711B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4065" y="63595"/>
              <a:ext cx="229235" cy="269240"/>
            </a:xfrm>
            <a:custGeom>
              <a:avLst/>
              <a:gdLst/>
              <a:ahLst/>
              <a:cxnLst/>
              <a:rect l="l" t="t" r="r" b="b"/>
              <a:pathLst>
                <a:path w="229235" h="269240">
                  <a:moveTo>
                    <a:pt x="229153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29153" y="268984"/>
                  </a:lnTo>
                  <a:lnTo>
                    <a:pt x="229153" y="0"/>
                  </a:lnTo>
                  <a:close/>
                </a:path>
              </a:pathLst>
            </a:custGeom>
            <a:solidFill>
              <a:srgbClr val="E9E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7">
              <a:extLst>
                <a:ext uri="{FF2B5EF4-FFF2-40B4-BE49-F238E27FC236}">
                  <a16:creationId xmlns:a16="http://schemas.microsoft.com/office/drawing/2014/main" id="{1E6B1E85-2966-25B5-7CC8-43C0441602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83219" y="63595"/>
              <a:ext cx="203835" cy="269240"/>
            </a:xfrm>
            <a:custGeom>
              <a:avLst/>
              <a:gdLst/>
              <a:ahLst/>
              <a:cxnLst/>
              <a:rect l="l" t="t" r="r" b="b"/>
              <a:pathLst>
                <a:path w="203835" h="269240">
                  <a:moveTo>
                    <a:pt x="203683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03683" y="268984"/>
                  </a:lnTo>
                  <a:lnTo>
                    <a:pt x="203683" y="0"/>
                  </a:lnTo>
                  <a:close/>
                </a:path>
              </a:pathLst>
            </a:custGeom>
            <a:solidFill>
              <a:srgbClr val="F15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8">
              <a:extLst>
                <a:ext uri="{FF2B5EF4-FFF2-40B4-BE49-F238E27FC236}">
                  <a16:creationId xmlns:a16="http://schemas.microsoft.com/office/drawing/2014/main" id="{5C726C5E-48D6-69BD-685B-732AFA4CBB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903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5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08A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9">
              <a:extLst>
                <a:ext uri="{FF2B5EF4-FFF2-40B4-BE49-F238E27FC236}">
                  <a16:creationId xmlns:a16="http://schemas.microsoft.com/office/drawing/2014/main" id="{F8CAACCC-C066-D5A5-47E0-7F3FF1B2BB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9710" y="63595"/>
              <a:ext cx="306070" cy="269240"/>
            </a:xfrm>
            <a:custGeom>
              <a:avLst/>
              <a:gdLst/>
              <a:ahLst/>
              <a:cxnLst/>
              <a:rect l="l" t="t" r="r" b="b"/>
              <a:pathLst>
                <a:path w="306069" h="269240">
                  <a:moveTo>
                    <a:pt x="30555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05551" y="268984"/>
                  </a:lnTo>
                  <a:lnTo>
                    <a:pt x="305551" y="0"/>
                  </a:lnTo>
                  <a:close/>
                </a:path>
              </a:pathLst>
            </a:custGeom>
            <a:solidFill>
              <a:srgbClr val="E43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0">
              <a:extLst>
                <a:ext uri="{FF2B5EF4-FFF2-40B4-BE49-F238E27FC236}">
                  <a16:creationId xmlns:a16="http://schemas.microsoft.com/office/drawing/2014/main" id="{A9715374-33E9-BAE0-B48F-35CD3BCCE1B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45241" y="63595"/>
              <a:ext cx="127635" cy="269240"/>
            </a:xfrm>
            <a:custGeom>
              <a:avLst/>
              <a:gdLst/>
              <a:ahLst/>
              <a:cxnLst/>
              <a:rect l="l" t="t" r="r" b="b"/>
              <a:pathLst>
                <a:path w="127635" h="269240">
                  <a:moveTo>
                    <a:pt x="127306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27306" y="268984"/>
                  </a:lnTo>
                  <a:lnTo>
                    <a:pt x="127306" y="0"/>
                  </a:lnTo>
                  <a:close/>
                </a:path>
              </a:pathLst>
            </a:custGeom>
            <a:solidFill>
              <a:srgbClr val="FCD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1">
              <a:extLst>
                <a:ext uri="{FF2B5EF4-FFF2-40B4-BE49-F238E27FC236}">
                  <a16:creationId xmlns:a16="http://schemas.microsoft.com/office/drawing/2014/main" id="{94E2F846-BBB6-0EAB-BA9C-54DA7E5105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72568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5" h="269240">
                  <a:moveTo>
                    <a:pt x="178214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14" y="268984"/>
                  </a:lnTo>
                  <a:lnTo>
                    <a:pt x="178214" y="0"/>
                  </a:lnTo>
                  <a:close/>
                </a:path>
              </a:pathLst>
            </a:custGeom>
            <a:solidFill>
              <a:srgbClr val="364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2">
              <a:extLst>
                <a:ext uri="{FF2B5EF4-FFF2-40B4-BE49-F238E27FC236}">
                  <a16:creationId xmlns:a16="http://schemas.microsoft.com/office/drawing/2014/main" id="{1DD5D841-89FC-F469-D73B-D3D4DA8540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50793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5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F8E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3">
              <a:extLst>
                <a:ext uri="{FF2B5EF4-FFF2-40B4-BE49-F238E27FC236}">
                  <a16:creationId xmlns:a16="http://schemas.microsoft.com/office/drawing/2014/main" id="{31B3B99E-C59C-EA00-FEDC-F16E5E5623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3569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00B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4AB06E39-239A-0CB5-6357-CB7117C594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83651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5" h="269240">
                  <a:moveTo>
                    <a:pt x="152796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96" y="268984"/>
                  </a:lnTo>
                  <a:lnTo>
                    <a:pt x="152796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5">
              <a:extLst>
                <a:ext uri="{FF2B5EF4-FFF2-40B4-BE49-F238E27FC236}">
                  <a16:creationId xmlns:a16="http://schemas.microsoft.com/office/drawing/2014/main" id="{94FD325D-DE9F-05B7-F668-8A4664F0CF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6427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6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61" y="268984"/>
                  </a:lnTo>
                  <a:lnTo>
                    <a:pt x="280061" y="0"/>
                  </a:lnTo>
                  <a:close/>
                </a:path>
              </a:pathLst>
            </a:custGeom>
            <a:solidFill>
              <a:srgbClr val="99C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6">
              <a:extLst>
                <a:ext uri="{FF2B5EF4-FFF2-40B4-BE49-F238E27FC236}">
                  <a16:creationId xmlns:a16="http://schemas.microsoft.com/office/drawing/2014/main" id="{7E9DE1F9-DCF3-F3B0-686B-2CCFBCD348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16520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5" h="269240">
                  <a:moveTo>
                    <a:pt x="15276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65" y="268984"/>
                  </a:lnTo>
                  <a:lnTo>
                    <a:pt x="152765" y="0"/>
                  </a:lnTo>
                  <a:close/>
                </a:path>
              </a:pathLst>
            </a:custGeom>
            <a:solidFill>
              <a:srgbClr val="ECB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7">
              <a:extLst>
                <a:ext uri="{FF2B5EF4-FFF2-40B4-BE49-F238E27FC236}">
                  <a16:creationId xmlns:a16="http://schemas.microsoft.com/office/drawing/2014/main" id="{89468EAE-C997-9798-12FF-74D80FE575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69265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F37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8">
              <a:extLst>
                <a:ext uri="{FF2B5EF4-FFF2-40B4-BE49-F238E27FC236}">
                  <a16:creationId xmlns:a16="http://schemas.microsoft.com/office/drawing/2014/main" id="{3AF14A33-2AC7-2203-19D3-6A9DD50420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49378" y="63595"/>
              <a:ext cx="254635" cy="269240"/>
            </a:xfrm>
            <a:custGeom>
              <a:avLst/>
              <a:gdLst/>
              <a:ahLst/>
              <a:cxnLst/>
              <a:rect l="l" t="t" r="r" b="b"/>
              <a:pathLst>
                <a:path w="254635" h="269240">
                  <a:moveTo>
                    <a:pt x="254623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54623" y="268984"/>
                  </a:lnTo>
                  <a:lnTo>
                    <a:pt x="254623" y="0"/>
                  </a:lnTo>
                  <a:close/>
                </a:path>
              </a:pathLst>
            </a:custGeom>
            <a:solidFill>
              <a:srgbClr val="CD37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9">
              <a:extLst>
                <a:ext uri="{FF2B5EF4-FFF2-40B4-BE49-F238E27FC236}">
                  <a16:creationId xmlns:a16="http://schemas.microsoft.com/office/drawing/2014/main" id="{B3A0A707-86A3-D5C0-72EA-81D6B2D05C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04002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5" h="269240">
                  <a:moveTo>
                    <a:pt x="15276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65" y="268984"/>
                  </a:lnTo>
                  <a:lnTo>
                    <a:pt x="152765" y="0"/>
                  </a:lnTo>
                  <a:close/>
                </a:path>
              </a:pathLst>
            </a:custGeom>
            <a:solidFill>
              <a:srgbClr val="81C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0">
              <a:extLst>
                <a:ext uri="{FF2B5EF4-FFF2-40B4-BE49-F238E27FC236}">
                  <a16:creationId xmlns:a16="http://schemas.microsoft.com/office/drawing/2014/main" id="{D296A5EA-8B49-96E4-E519-921CEDC760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6767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5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1">
              <a:extLst>
                <a:ext uri="{FF2B5EF4-FFF2-40B4-BE49-F238E27FC236}">
                  <a16:creationId xmlns:a16="http://schemas.microsoft.com/office/drawing/2014/main" id="{5D10011D-16EF-29FA-E7DB-2CC935A7BF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09554" y="63595"/>
              <a:ext cx="331470" cy="269240"/>
            </a:xfrm>
            <a:custGeom>
              <a:avLst/>
              <a:gdLst/>
              <a:ahLst/>
              <a:cxnLst/>
              <a:rect l="l" t="t" r="r" b="b"/>
              <a:pathLst>
                <a:path w="331470" h="269240">
                  <a:moveTo>
                    <a:pt x="33102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31021" y="268984"/>
                  </a:lnTo>
                  <a:lnTo>
                    <a:pt x="331021" y="0"/>
                  </a:lnTo>
                  <a:close/>
                </a:path>
              </a:pathLst>
            </a:custGeom>
            <a:solidFill>
              <a:srgbClr val="53C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2">
              <a:extLst>
                <a:ext uri="{FF2B5EF4-FFF2-40B4-BE49-F238E27FC236}">
                  <a16:creationId xmlns:a16="http://schemas.microsoft.com/office/drawing/2014/main" id="{79EC3ABA-0EB0-2399-4135-C6979E53F4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0544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5" h="269240">
                  <a:moveTo>
                    <a:pt x="17824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45" y="268984"/>
                  </a:lnTo>
                  <a:lnTo>
                    <a:pt x="178245" y="0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3">
              <a:extLst>
                <a:ext uri="{FF2B5EF4-FFF2-40B4-BE49-F238E27FC236}">
                  <a16:creationId xmlns:a16="http://schemas.microsoft.com/office/drawing/2014/main" id="{D082088D-C213-4955-6936-17BE276E485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18789" y="63595"/>
              <a:ext cx="229235" cy="269240"/>
            </a:xfrm>
            <a:custGeom>
              <a:avLst/>
              <a:gdLst/>
              <a:ahLst/>
              <a:cxnLst/>
              <a:rect l="l" t="t" r="r" b="b"/>
              <a:pathLst>
                <a:path w="229235" h="269240">
                  <a:moveTo>
                    <a:pt x="229153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29153" y="268984"/>
                  </a:lnTo>
                  <a:lnTo>
                    <a:pt x="229153" y="0"/>
                  </a:lnTo>
                  <a:close/>
                </a:path>
              </a:pathLst>
            </a:custGeom>
            <a:solidFill>
              <a:srgbClr val="E9E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44">
              <a:extLst>
                <a:ext uri="{FF2B5EF4-FFF2-40B4-BE49-F238E27FC236}">
                  <a16:creationId xmlns:a16="http://schemas.microsoft.com/office/drawing/2014/main" id="{54BBD3BF-229B-2E34-5AE5-B1A63F804D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47943" y="63595"/>
              <a:ext cx="203835" cy="269240"/>
            </a:xfrm>
            <a:custGeom>
              <a:avLst/>
              <a:gdLst/>
              <a:ahLst/>
              <a:cxnLst/>
              <a:rect l="l" t="t" r="r" b="b"/>
              <a:pathLst>
                <a:path w="203835" h="269240">
                  <a:moveTo>
                    <a:pt x="20371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03715" y="268984"/>
                  </a:lnTo>
                  <a:lnTo>
                    <a:pt x="203715" y="0"/>
                  </a:lnTo>
                  <a:close/>
                </a:path>
              </a:pathLst>
            </a:custGeom>
            <a:solidFill>
              <a:srgbClr val="F15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5">
              <a:extLst>
                <a:ext uri="{FF2B5EF4-FFF2-40B4-BE49-F238E27FC236}">
                  <a16:creationId xmlns:a16="http://schemas.microsoft.com/office/drawing/2014/main" id="{20B6ED1D-7097-44A7-7427-55DAC43E1D2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51648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5" h="269240">
                  <a:moveTo>
                    <a:pt x="15276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65" y="268984"/>
                  </a:lnTo>
                  <a:lnTo>
                    <a:pt x="152765" y="0"/>
                  </a:lnTo>
                  <a:close/>
                </a:path>
              </a:pathLst>
            </a:custGeom>
            <a:solidFill>
              <a:srgbClr val="08A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46">
              <a:extLst>
                <a:ext uri="{FF2B5EF4-FFF2-40B4-BE49-F238E27FC236}">
                  <a16:creationId xmlns:a16="http://schemas.microsoft.com/office/drawing/2014/main" id="{379AC95B-D964-D2F5-3B89-5FCF5DCE67D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4455" y="63595"/>
              <a:ext cx="306070" cy="269240"/>
            </a:xfrm>
            <a:custGeom>
              <a:avLst/>
              <a:gdLst/>
              <a:ahLst/>
              <a:cxnLst/>
              <a:rect l="l" t="t" r="r" b="b"/>
              <a:pathLst>
                <a:path w="306070" h="269240">
                  <a:moveTo>
                    <a:pt x="30555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05551" y="268984"/>
                  </a:lnTo>
                  <a:lnTo>
                    <a:pt x="305551" y="0"/>
                  </a:lnTo>
                  <a:close/>
                </a:path>
              </a:pathLst>
            </a:custGeom>
            <a:solidFill>
              <a:srgbClr val="E43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7">
              <a:extLst>
                <a:ext uri="{FF2B5EF4-FFF2-40B4-BE49-F238E27FC236}">
                  <a16:creationId xmlns:a16="http://schemas.microsoft.com/office/drawing/2014/main" id="{98C136E8-CD20-E83F-87CC-A3CB42E1AB9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09986" y="63595"/>
              <a:ext cx="127635" cy="269240"/>
            </a:xfrm>
            <a:custGeom>
              <a:avLst/>
              <a:gdLst/>
              <a:ahLst/>
              <a:cxnLst/>
              <a:rect l="l" t="t" r="r" b="b"/>
              <a:pathLst>
                <a:path w="127635" h="269240">
                  <a:moveTo>
                    <a:pt x="12728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27285" y="268984"/>
                  </a:lnTo>
                  <a:lnTo>
                    <a:pt x="127285" y="0"/>
                  </a:lnTo>
                  <a:close/>
                </a:path>
              </a:pathLst>
            </a:custGeom>
            <a:solidFill>
              <a:srgbClr val="FCD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8">
              <a:extLst>
                <a:ext uri="{FF2B5EF4-FFF2-40B4-BE49-F238E27FC236}">
                  <a16:creationId xmlns:a16="http://schemas.microsoft.com/office/drawing/2014/main" id="{9AD6653F-37AD-055F-B2A2-079ABA5F0F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7282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4" h="269240">
                  <a:moveTo>
                    <a:pt x="17824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45" y="268984"/>
                  </a:lnTo>
                  <a:lnTo>
                    <a:pt x="178245" y="0"/>
                  </a:lnTo>
                  <a:close/>
                </a:path>
              </a:pathLst>
            </a:custGeom>
            <a:solidFill>
              <a:srgbClr val="364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9">
              <a:extLst>
                <a:ext uri="{FF2B5EF4-FFF2-40B4-BE49-F238E27FC236}">
                  <a16:creationId xmlns:a16="http://schemas.microsoft.com/office/drawing/2014/main" id="{A9C57E88-4099-7EC3-6558-E837632033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5538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F8E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50">
              <a:extLst>
                <a:ext uri="{FF2B5EF4-FFF2-40B4-BE49-F238E27FC236}">
                  <a16:creationId xmlns:a16="http://schemas.microsoft.com/office/drawing/2014/main" id="{614563DE-1011-2D25-1094-9708CD2D418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68314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6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61" y="268984"/>
                  </a:lnTo>
                  <a:lnTo>
                    <a:pt x="280061" y="0"/>
                  </a:lnTo>
                  <a:close/>
                </a:path>
              </a:pathLst>
            </a:custGeom>
            <a:solidFill>
              <a:srgbClr val="00B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1">
              <a:extLst>
                <a:ext uri="{FF2B5EF4-FFF2-40B4-BE49-F238E27FC236}">
                  <a16:creationId xmlns:a16="http://schemas.microsoft.com/office/drawing/2014/main" id="{7AC03449-8B91-2D8F-01A1-79E4E3081E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48396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6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65" y="268984"/>
                  </a:lnTo>
                  <a:lnTo>
                    <a:pt x="152765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2">
              <a:extLst>
                <a:ext uri="{FF2B5EF4-FFF2-40B4-BE49-F238E27FC236}">
                  <a16:creationId xmlns:a16="http://schemas.microsoft.com/office/drawing/2014/main" id="{03FC7527-AB2D-48F6-B76A-F940F233FB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01172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99C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DB0DEDDB-EDED-77D0-E3C8-E9499CDDE0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81254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ECB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4">
              <a:extLst>
                <a:ext uri="{FF2B5EF4-FFF2-40B4-BE49-F238E27FC236}">
                  <a16:creationId xmlns:a16="http://schemas.microsoft.com/office/drawing/2014/main" id="{ED8E6045-0046-8BE0-AD7E-67C03173E9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34020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F37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5">
              <a:extLst>
                <a:ext uri="{FF2B5EF4-FFF2-40B4-BE49-F238E27FC236}">
                  <a16:creationId xmlns:a16="http://schemas.microsoft.com/office/drawing/2014/main" id="{40935215-52B6-0770-3CC2-36DEE7909E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14112" y="63595"/>
              <a:ext cx="255270" cy="269240"/>
            </a:xfrm>
            <a:custGeom>
              <a:avLst/>
              <a:gdLst/>
              <a:ahLst/>
              <a:cxnLst/>
              <a:rect l="l" t="t" r="r" b="b"/>
              <a:pathLst>
                <a:path w="255270" h="269240">
                  <a:moveTo>
                    <a:pt x="254644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54644" y="268984"/>
                  </a:lnTo>
                  <a:lnTo>
                    <a:pt x="254644" y="0"/>
                  </a:lnTo>
                  <a:close/>
                </a:path>
              </a:pathLst>
            </a:custGeom>
            <a:solidFill>
              <a:srgbClr val="CD37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56">
              <a:extLst>
                <a:ext uri="{FF2B5EF4-FFF2-40B4-BE49-F238E27FC236}">
                  <a16:creationId xmlns:a16="http://schemas.microsoft.com/office/drawing/2014/main" id="{20621602-2167-5530-40C9-1F11034FA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68715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81C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7">
              <a:extLst>
                <a:ext uri="{FF2B5EF4-FFF2-40B4-BE49-F238E27FC236}">
                  <a16:creationId xmlns:a16="http://schemas.microsoft.com/office/drawing/2014/main" id="{4C33414F-49DE-30B1-FEAF-B58B04D9A3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1502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6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65" y="268984"/>
                  </a:lnTo>
                  <a:lnTo>
                    <a:pt x="152765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8">
              <a:extLst>
                <a:ext uri="{FF2B5EF4-FFF2-40B4-BE49-F238E27FC236}">
                  <a16:creationId xmlns:a16="http://schemas.microsoft.com/office/drawing/2014/main" id="{E20D760C-B524-7B07-5707-5374997074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74267" y="63595"/>
              <a:ext cx="331470" cy="269240"/>
            </a:xfrm>
            <a:custGeom>
              <a:avLst/>
              <a:gdLst/>
              <a:ahLst/>
              <a:cxnLst/>
              <a:rect l="l" t="t" r="r" b="b"/>
              <a:pathLst>
                <a:path w="331470" h="269240">
                  <a:moveTo>
                    <a:pt x="33102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31021" y="268984"/>
                  </a:lnTo>
                  <a:lnTo>
                    <a:pt x="331021" y="0"/>
                  </a:lnTo>
                  <a:close/>
                </a:path>
              </a:pathLst>
            </a:custGeom>
            <a:solidFill>
              <a:srgbClr val="53C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9">
              <a:extLst>
                <a:ext uri="{FF2B5EF4-FFF2-40B4-BE49-F238E27FC236}">
                  <a16:creationId xmlns:a16="http://schemas.microsoft.com/office/drawing/2014/main" id="{22540526-51E2-6019-581D-EA4A1BDD30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05267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4" h="269240">
                  <a:moveTo>
                    <a:pt x="17824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45" y="268984"/>
                  </a:lnTo>
                  <a:lnTo>
                    <a:pt x="178245" y="0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0">
              <a:extLst>
                <a:ext uri="{FF2B5EF4-FFF2-40B4-BE49-F238E27FC236}">
                  <a16:creationId xmlns:a16="http://schemas.microsoft.com/office/drawing/2014/main" id="{83AB819D-5503-1994-5D5D-C9B4A08240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83513" y="63595"/>
              <a:ext cx="229235" cy="269240"/>
            </a:xfrm>
            <a:custGeom>
              <a:avLst/>
              <a:gdLst/>
              <a:ahLst/>
              <a:cxnLst/>
              <a:rect l="l" t="t" r="r" b="b"/>
              <a:pathLst>
                <a:path w="229234" h="269240">
                  <a:moveTo>
                    <a:pt x="229174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29174" y="268984"/>
                  </a:lnTo>
                  <a:lnTo>
                    <a:pt x="229174" y="0"/>
                  </a:lnTo>
                  <a:close/>
                </a:path>
              </a:pathLst>
            </a:custGeom>
            <a:solidFill>
              <a:srgbClr val="E9E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61">
              <a:extLst>
                <a:ext uri="{FF2B5EF4-FFF2-40B4-BE49-F238E27FC236}">
                  <a16:creationId xmlns:a16="http://schemas.microsoft.com/office/drawing/2014/main" id="{6DD8A02C-E1FC-47DD-8D52-DC960F993C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2687" y="63595"/>
              <a:ext cx="203835" cy="269240"/>
            </a:xfrm>
            <a:custGeom>
              <a:avLst/>
              <a:gdLst/>
              <a:ahLst/>
              <a:cxnLst/>
              <a:rect l="l" t="t" r="r" b="b"/>
              <a:pathLst>
                <a:path w="203834" h="269240">
                  <a:moveTo>
                    <a:pt x="203683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03683" y="268984"/>
                  </a:lnTo>
                  <a:lnTo>
                    <a:pt x="203683" y="0"/>
                  </a:lnTo>
                  <a:close/>
                </a:path>
              </a:pathLst>
            </a:custGeom>
            <a:solidFill>
              <a:srgbClr val="F15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2">
              <a:extLst>
                <a:ext uri="{FF2B5EF4-FFF2-40B4-BE49-F238E27FC236}">
                  <a16:creationId xmlns:a16="http://schemas.microsoft.com/office/drawing/2014/main" id="{681B518A-E7C3-E98A-FE7F-4153C6FC9C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372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08A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63">
              <a:extLst>
                <a:ext uri="{FF2B5EF4-FFF2-40B4-BE49-F238E27FC236}">
                  <a16:creationId xmlns:a16="http://schemas.microsoft.com/office/drawing/2014/main" id="{C698F21E-9AE4-F756-E341-C68606C134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69169" y="63595"/>
              <a:ext cx="306070" cy="269240"/>
            </a:xfrm>
            <a:custGeom>
              <a:avLst/>
              <a:gdLst/>
              <a:ahLst/>
              <a:cxnLst/>
              <a:rect l="l" t="t" r="r" b="b"/>
              <a:pathLst>
                <a:path w="306070" h="269240">
                  <a:moveTo>
                    <a:pt x="30556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05562" y="268984"/>
                  </a:lnTo>
                  <a:lnTo>
                    <a:pt x="305562" y="0"/>
                  </a:lnTo>
                  <a:close/>
                </a:path>
              </a:pathLst>
            </a:custGeom>
            <a:solidFill>
              <a:srgbClr val="E43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64">
              <a:extLst>
                <a:ext uri="{FF2B5EF4-FFF2-40B4-BE49-F238E27FC236}">
                  <a16:creationId xmlns:a16="http://schemas.microsoft.com/office/drawing/2014/main" id="{6915D52D-0048-B238-1CBD-C858098AAE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74700" y="63595"/>
              <a:ext cx="127635" cy="269240"/>
            </a:xfrm>
            <a:custGeom>
              <a:avLst/>
              <a:gdLst/>
              <a:ahLst/>
              <a:cxnLst/>
              <a:rect l="l" t="t" r="r" b="b"/>
              <a:pathLst>
                <a:path w="127634" h="269240">
                  <a:moveTo>
                    <a:pt x="127316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27316" y="268984"/>
                  </a:lnTo>
                  <a:lnTo>
                    <a:pt x="127316" y="0"/>
                  </a:lnTo>
                  <a:close/>
                </a:path>
              </a:pathLst>
            </a:custGeom>
            <a:solidFill>
              <a:srgbClr val="FCD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65">
              <a:extLst>
                <a:ext uri="{FF2B5EF4-FFF2-40B4-BE49-F238E27FC236}">
                  <a16:creationId xmlns:a16="http://schemas.microsoft.com/office/drawing/2014/main" id="{0C9099FC-53C6-281C-4CDC-14ADC279B0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02027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4" h="269240">
                  <a:moveTo>
                    <a:pt x="178214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14" y="268984"/>
                  </a:lnTo>
                  <a:lnTo>
                    <a:pt x="178214" y="0"/>
                  </a:lnTo>
                  <a:close/>
                </a:path>
              </a:pathLst>
            </a:custGeom>
            <a:solidFill>
              <a:srgbClr val="364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66">
              <a:extLst>
                <a:ext uri="{FF2B5EF4-FFF2-40B4-BE49-F238E27FC236}">
                  <a16:creationId xmlns:a16="http://schemas.microsoft.com/office/drawing/2014/main" id="{FA85F1B9-934B-1994-A069-627C6982C7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80252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F8E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7">
              <a:extLst>
                <a:ext uri="{FF2B5EF4-FFF2-40B4-BE49-F238E27FC236}">
                  <a16:creationId xmlns:a16="http://schemas.microsoft.com/office/drawing/2014/main" id="{6ECE5D82-D1CC-C14F-479F-3D7840A942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33028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00B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8">
              <a:extLst>
                <a:ext uri="{FF2B5EF4-FFF2-40B4-BE49-F238E27FC236}">
                  <a16:creationId xmlns:a16="http://schemas.microsoft.com/office/drawing/2014/main" id="{9C53F2D8-5391-F4F7-4F57-AB4638C0CF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13121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96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96" y="268984"/>
                  </a:lnTo>
                  <a:lnTo>
                    <a:pt x="152796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9">
              <a:extLst>
                <a:ext uri="{FF2B5EF4-FFF2-40B4-BE49-F238E27FC236}">
                  <a16:creationId xmlns:a16="http://schemas.microsoft.com/office/drawing/2014/main" id="{37ED6179-03FB-5394-F462-F21245F95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65897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99C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70">
              <a:extLst>
                <a:ext uri="{FF2B5EF4-FFF2-40B4-BE49-F238E27FC236}">
                  <a16:creationId xmlns:a16="http://schemas.microsoft.com/office/drawing/2014/main" id="{B7FA702C-B027-B126-B920-FCD90FA670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46010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6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65" y="268984"/>
                  </a:lnTo>
                  <a:lnTo>
                    <a:pt x="152765" y="0"/>
                  </a:lnTo>
                  <a:close/>
                </a:path>
              </a:pathLst>
            </a:custGeom>
            <a:solidFill>
              <a:srgbClr val="ECB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71">
              <a:extLst>
                <a:ext uri="{FF2B5EF4-FFF2-40B4-BE49-F238E27FC236}">
                  <a16:creationId xmlns:a16="http://schemas.microsoft.com/office/drawing/2014/main" id="{62D2BE49-DF35-EAB4-BF1F-FA25BDBC4D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98755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70" h="269240">
                  <a:moveTo>
                    <a:pt x="28006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61" y="268984"/>
                  </a:lnTo>
                  <a:lnTo>
                    <a:pt x="280061" y="0"/>
                  </a:lnTo>
                  <a:close/>
                </a:path>
              </a:pathLst>
            </a:custGeom>
            <a:solidFill>
              <a:srgbClr val="F37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72">
              <a:extLst>
                <a:ext uri="{FF2B5EF4-FFF2-40B4-BE49-F238E27FC236}">
                  <a16:creationId xmlns:a16="http://schemas.microsoft.com/office/drawing/2014/main" id="{9B7B1AA1-398B-C81A-F5F9-969455C373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78848" y="63595"/>
              <a:ext cx="254635" cy="269240"/>
            </a:xfrm>
            <a:custGeom>
              <a:avLst/>
              <a:gdLst/>
              <a:ahLst/>
              <a:cxnLst/>
              <a:rect l="l" t="t" r="r" b="b"/>
              <a:pathLst>
                <a:path w="254634" h="269240">
                  <a:moveTo>
                    <a:pt x="25461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54612" y="268984"/>
                  </a:lnTo>
                  <a:lnTo>
                    <a:pt x="254612" y="0"/>
                  </a:lnTo>
                  <a:close/>
                </a:path>
              </a:pathLst>
            </a:custGeom>
            <a:solidFill>
              <a:srgbClr val="CD37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73">
              <a:extLst>
                <a:ext uri="{FF2B5EF4-FFF2-40B4-BE49-F238E27FC236}">
                  <a16:creationId xmlns:a16="http://schemas.microsoft.com/office/drawing/2014/main" id="{5F92DEB6-27D5-4AA0-0A5A-E347B214E3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3460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81C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4">
              <a:extLst>
                <a:ext uri="{FF2B5EF4-FFF2-40B4-BE49-F238E27FC236}">
                  <a16:creationId xmlns:a16="http://schemas.microsoft.com/office/drawing/2014/main" id="{2216FF79-5FF0-DDD1-19F4-E34C2D1353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86246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6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65" y="268984"/>
                  </a:lnTo>
                  <a:lnTo>
                    <a:pt x="152765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75">
              <a:extLst>
                <a:ext uri="{FF2B5EF4-FFF2-40B4-BE49-F238E27FC236}">
                  <a16:creationId xmlns:a16="http://schemas.microsoft.com/office/drawing/2014/main" id="{478C1023-1C3D-64AE-A537-62F928E410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39012" y="63595"/>
              <a:ext cx="331470" cy="269240"/>
            </a:xfrm>
            <a:custGeom>
              <a:avLst/>
              <a:gdLst/>
              <a:ahLst/>
              <a:cxnLst/>
              <a:rect l="l" t="t" r="r" b="b"/>
              <a:pathLst>
                <a:path w="331470" h="269240">
                  <a:moveTo>
                    <a:pt x="33102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31021" y="268984"/>
                  </a:lnTo>
                  <a:lnTo>
                    <a:pt x="331021" y="0"/>
                  </a:lnTo>
                  <a:close/>
                </a:path>
              </a:pathLst>
            </a:custGeom>
            <a:solidFill>
              <a:srgbClr val="53C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76">
              <a:extLst>
                <a:ext uri="{FF2B5EF4-FFF2-40B4-BE49-F238E27FC236}">
                  <a16:creationId xmlns:a16="http://schemas.microsoft.com/office/drawing/2014/main" id="{C192E7A4-A15B-2E54-2E53-FC8CC6AC20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70033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4" h="269240">
                  <a:moveTo>
                    <a:pt x="17824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45" y="268984"/>
                  </a:lnTo>
                  <a:lnTo>
                    <a:pt x="178245" y="0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77">
              <a:extLst>
                <a:ext uri="{FF2B5EF4-FFF2-40B4-BE49-F238E27FC236}">
                  <a16:creationId xmlns:a16="http://schemas.microsoft.com/office/drawing/2014/main" id="{4E620DCF-198E-F3E7-2C4D-8A1CEC864B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48279" y="63595"/>
              <a:ext cx="229235" cy="269240"/>
            </a:xfrm>
            <a:custGeom>
              <a:avLst/>
              <a:gdLst/>
              <a:ahLst/>
              <a:cxnLst/>
              <a:rect l="l" t="t" r="r" b="b"/>
              <a:pathLst>
                <a:path w="229234" h="269240">
                  <a:moveTo>
                    <a:pt x="229153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29153" y="268984"/>
                  </a:lnTo>
                  <a:lnTo>
                    <a:pt x="229153" y="0"/>
                  </a:lnTo>
                  <a:close/>
                </a:path>
              </a:pathLst>
            </a:custGeom>
            <a:solidFill>
              <a:srgbClr val="E9E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8">
              <a:extLst>
                <a:ext uri="{FF2B5EF4-FFF2-40B4-BE49-F238E27FC236}">
                  <a16:creationId xmlns:a16="http://schemas.microsoft.com/office/drawing/2014/main" id="{994AEC2A-62CA-5849-12EB-B2827300E7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77433" y="63595"/>
              <a:ext cx="203835" cy="269240"/>
            </a:xfrm>
            <a:custGeom>
              <a:avLst/>
              <a:gdLst/>
              <a:ahLst/>
              <a:cxnLst/>
              <a:rect l="l" t="t" r="r" b="b"/>
              <a:pathLst>
                <a:path w="203834" h="269240">
                  <a:moveTo>
                    <a:pt x="203683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03683" y="268984"/>
                  </a:lnTo>
                  <a:lnTo>
                    <a:pt x="203683" y="0"/>
                  </a:lnTo>
                  <a:close/>
                </a:path>
              </a:pathLst>
            </a:custGeom>
            <a:solidFill>
              <a:srgbClr val="F15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9">
              <a:extLst>
                <a:ext uri="{FF2B5EF4-FFF2-40B4-BE49-F238E27FC236}">
                  <a16:creationId xmlns:a16="http://schemas.microsoft.com/office/drawing/2014/main" id="{14B2947C-A220-A044-93F3-18FFB6E4F9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81116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08A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0">
              <a:extLst>
                <a:ext uri="{FF2B5EF4-FFF2-40B4-BE49-F238E27FC236}">
                  <a16:creationId xmlns:a16="http://schemas.microsoft.com/office/drawing/2014/main" id="{C0A18DDD-08AF-2A8A-FEC9-2D186AA1B5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33923" y="63595"/>
              <a:ext cx="306070" cy="269240"/>
            </a:xfrm>
            <a:custGeom>
              <a:avLst/>
              <a:gdLst/>
              <a:ahLst/>
              <a:cxnLst/>
              <a:rect l="l" t="t" r="r" b="b"/>
              <a:pathLst>
                <a:path w="306069" h="269240">
                  <a:moveTo>
                    <a:pt x="30555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05551" y="268984"/>
                  </a:lnTo>
                  <a:lnTo>
                    <a:pt x="305551" y="0"/>
                  </a:lnTo>
                  <a:close/>
                </a:path>
              </a:pathLst>
            </a:custGeom>
            <a:solidFill>
              <a:srgbClr val="E43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1">
              <a:extLst>
                <a:ext uri="{FF2B5EF4-FFF2-40B4-BE49-F238E27FC236}">
                  <a16:creationId xmlns:a16="http://schemas.microsoft.com/office/drawing/2014/main" id="{A7B916B9-AD69-C626-B6DD-33CB5B79EE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39444" y="63595"/>
              <a:ext cx="127635" cy="269240"/>
            </a:xfrm>
            <a:custGeom>
              <a:avLst/>
              <a:gdLst/>
              <a:ahLst/>
              <a:cxnLst/>
              <a:rect l="l" t="t" r="r" b="b"/>
              <a:pathLst>
                <a:path w="127634" h="269240">
                  <a:moveTo>
                    <a:pt x="12728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27285" y="268984"/>
                  </a:lnTo>
                  <a:lnTo>
                    <a:pt x="127285" y="0"/>
                  </a:lnTo>
                  <a:close/>
                </a:path>
              </a:pathLst>
            </a:custGeom>
            <a:solidFill>
              <a:srgbClr val="FCD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2">
              <a:extLst>
                <a:ext uri="{FF2B5EF4-FFF2-40B4-BE49-F238E27FC236}">
                  <a16:creationId xmlns:a16="http://schemas.microsoft.com/office/drawing/2014/main" id="{AA09F8EB-9B3B-D825-19CD-314C5BFC5CB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66760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4" h="269240">
                  <a:moveTo>
                    <a:pt x="17823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35" y="268984"/>
                  </a:lnTo>
                  <a:lnTo>
                    <a:pt x="178235" y="0"/>
                  </a:lnTo>
                  <a:close/>
                </a:path>
              </a:pathLst>
            </a:custGeom>
            <a:solidFill>
              <a:srgbClr val="364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3">
              <a:extLst>
                <a:ext uri="{FF2B5EF4-FFF2-40B4-BE49-F238E27FC236}">
                  <a16:creationId xmlns:a16="http://schemas.microsoft.com/office/drawing/2014/main" id="{74841BC5-5C5A-B275-C641-F7E9ABB12F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44996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F8E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4">
              <a:extLst>
                <a:ext uri="{FF2B5EF4-FFF2-40B4-BE49-F238E27FC236}">
                  <a16:creationId xmlns:a16="http://schemas.microsoft.com/office/drawing/2014/main" id="{BB3B276E-C925-4561-5055-264159CFB3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97773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69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00B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85">
              <a:extLst>
                <a:ext uri="{FF2B5EF4-FFF2-40B4-BE49-F238E27FC236}">
                  <a16:creationId xmlns:a16="http://schemas.microsoft.com/office/drawing/2014/main" id="{ECEC7417-95D2-0458-D262-089CDC8A59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77886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6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65" y="268984"/>
                  </a:lnTo>
                  <a:lnTo>
                    <a:pt x="152765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6">
              <a:extLst>
                <a:ext uri="{FF2B5EF4-FFF2-40B4-BE49-F238E27FC236}">
                  <a16:creationId xmlns:a16="http://schemas.microsoft.com/office/drawing/2014/main" id="{6CEFDBEE-9FFF-CA33-F938-94342D803E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230641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69" h="269240">
                  <a:moveTo>
                    <a:pt x="28006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61" y="268984"/>
                  </a:lnTo>
                  <a:lnTo>
                    <a:pt x="280061" y="0"/>
                  </a:lnTo>
                  <a:close/>
                </a:path>
              </a:pathLst>
            </a:custGeom>
            <a:solidFill>
              <a:srgbClr val="99C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7">
              <a:extLst>
                <a:ext uri="{FF2B5EF4-FFF2-40B4-BE49-F238E27FC236}">
                  <a16:creationId xmlns:a16="http://schemas.microsoft.com/office/drawing/2014/main" id="{089BB089-12F8-D1FF-1ED1-7AF966346B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510723" y="63595"/>
              <a:ext cx="104139" cy="269240"/>
            </a:xfrm>
            <a:custGeom>
              <a:avLst/>
              <a:gdLst/>
              <a:ahLst/>
              <a:cxnLst/>
              <a:rect l="l" t="t" r="r" b="b"/>
              <a:pathLst>
                <a:path w="104140" h="269240">
                  <a:moveTo>
                    <a:pt x="0" y="268984"/>
                  </a:moveTo>
                  <a:lnTo>
                    <a:pt x="103901" y="268984"/>
                  </a:lnTo>
                  <a:lnTo>
                    <a:pt x="103901" y="0"/>
                  </a:lnTo>
                  <a:lnTo>
                    <a:pt x="0" y="0"/>
                  </a:lnTo>
                  <a:lnTo>
                    <a:pt x="0" y="268984"/>
                  </a:lnTo>
                  <a:close/>
                </a:path>
              </a:pathLst>
            </a:custGeom>
            <a:solidFill>
              <a:srgbClr val="ECB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8">
              <a:extLst>
                <a:ext uri="{FF2B5EF4-FFF2-40B4-BE49-F238E27FC236}">
                  <a16:creationId xmlns:a16="http://schemas.microsoft.com/office/drawing/2014/main" id="{684B5428-0BF8-8E8E-DD69-0414D03447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580885" y="63595"/>
              <a:ext cx="34290" cy="269240"/>
            </a:xfrm>
            <a:custGeom>
              <a:avLst/>
              <a:gdLst/>
              <a:ahLst/>
              <a:cxnLst/>
              <a:rect l="l" t="t" r="r" b="b"/>
              <a:pathLst>
                <a:path w="34290" h="269240">
                  <a:moveTo>
                    <a:pt x="33750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3750" y="268984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00B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9">
              <a:extLst>
                <a:ext uri="{FF2B5EF4-FFF2-40B4-BE49-F238E27FC236}">
                  <a16:creationId xmlns:a16="http://schemas.microsoft.com/office/drawing/2014/main" id="{EF7E17A0-5DBB-3E5B-2879-FB05F9E52F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14625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0">
              <a:extLst>
                <a:ext uri="{FF2B5EF4-FFF2-40B4-BE49-F238E27FC236}">
                  <a16:creationId xmlns:a16="http://schemas.microsoft.com/office/drawing/2014/main" id="{773814EB-449B-1514-27CE-DA4FBEC7DD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767411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69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99C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1">
              <a:extLst>
                <a:ext uri="{FF2B5EF4-FFF2-40B4-BE49-F238E27FC236}">
                  <a16:creationId xmlns:a16="http://schemas.microsoft.com/office/drawing/2014/main" id="{989FDD19-06CB-0D61-13D7-2E71B03BDD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47493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ECB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2">
              <a:extLst>
                <a:ext uri="{FF2B5EF4-FFF2-40B4-BE49-F238E27FC236}">
                  <a16:creationId xmlns:a16="http://schemas.microsoft.com/office/drawing/2014/main" id="{3EAB379D-26A7-5047-6B23-3729DA8D32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00270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69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F37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3">
              <a:extLst>
                <a:ext uri="{FF2B5EF4-FFF2-40B4-BE49-F238E27FC236}">
                  <a16:creationId xmlns:a16="http://schemas.microsoft.com/office/drawing/2014/main" id="{30724ECB-A091-2ADC-AD80-592582B1F3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480352" y="63595"/>
              <a:ext cx="255270" cy="269240"/>
            </a:xfrm>
            <a:custGeom>
              <a:avLst/>
              <a:gdLst/>
              <a:ahLst/>
              <a:cxnLst/>
              <a:rect l="l" t="t" r="r" b="b"/>
              <a:pathLst>
                <a:path w="255269" h="269240">
                  <a:moveTo>
                    <a:pt x="254644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54644" y="268984"/>
                  </a:lnTo>
                  <a:lnTo>
                    <a:pt x="254644" y="0"/>
                  </a:lnTo>
                  <a:close/>
                </a:path>
              </a:pathLst>
            </a:custGeom>
            <a:solidFill>
              <a:srgbClr val="CD37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94">
              <a:extLst>
                <a:ext uri="{FF2B5EF4-FFF2-40B4-BE49-F238E27FC236}">
                  <a16:creationId xmlns:a16="http://schemas.microsoft.com/office/drawing/2014/main" id="{EE40D822-B815-5616-0F4F-1ACBDC0C88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734975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96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96" y="268984"/>
                  </a:lnTo>
                  <a:lnTo>
                    <a:pt x="152796" y="0"/>
                  </a:lnTo>
                  <a:close/>
                </a:path>
              </a:pathLst>
            </a:custGeom>
            <a:solidFill>
              <a:srgbClr val="81C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95">
              <a:extLst>
                <a:ext uri="{FF2B5EF4-FFF2-40B4-BE49-F238E27FC236}">
                  <a16:creationId xmlns:a16="http://schemas.microsoft.com/office/drawing/2014/main" id="{7D7BFB19-0364-DCE5-36AE-2B4935838C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887751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5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55" y="268984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96">
              <a:extLst>
                <a:ext uri="{FF2B5EF4-FFF2-40B4-BE49-F238E27FC236}">
                  <a16:creationId xmlns:a16="http://schemas.microsoft.com/office/drawing/2014/main" id="{A8022954-4DA4-425B-300A-BA62B23A1D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040527" y="63595"/>
              <a:ext cx="331470" cy="269240"/>
            </a:xfrm>
            <a:custGeom>
              <a:avLst/>
              <a:gdLst/>
              <a:ahLst/>
              <a:cxnLst/>
              <a:rect l="l" t="t" r="r" b="b"/>
              <a:pathLst>
                <a:path w="331469" h="269240">
                  <a:moveTo>
                    <a:pt x="33103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31031" y="268984"/>
                  </a:lnTo>
                  <a:lnTo>
                    <a:pt x="331031" y="0"/>
                  </a:lnTo>
                  <a:close/>
                </a:path>
              </a:pathLst>
            </a:custGeom>
            <a:solidFill>
              <a:srgbClr val="53C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97">
              <a:extLst>
                <a:ext uri="{FF2B5EF4-FFF2-40B4-BE49-F238E27FC236}">
                  <a16:creationId xmlns:a16="http://schemas.microsoft.com/office/drawing/2014/main" id="{3438D5BD-FF9D-F478-FCF0-24713AA321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71549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4" h="269240">
                  <a:moveTo>
                    <a:pt x="178214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14" y="268984"/>
                  </a:lnTo>
                  <a:lnTo>
                    <a:pt x="178214" y="0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8">
              <a:extLst>
                <a:ext uri="{FF2B5EF4-FFF2-40B4-BE49-F238E27FC236}">
                  <a16:creationId xmlns:a16="http://schemas.microsoft.com/office/drawing/2014/main" id="{9CB57419-E33A-D50E-2AE1-5191411824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549774" y="63595"/>
              <a:ext cx="229235" cy="269240"/>
            </a:xfrm>
            <a:custGeom>
              <a:avLst/>
              <a:gdLst/>
              <a:ahLst/>
              <a:cxnLst/>
              <a:rect l="l" t="t" r="r" b="b"/>
              <a:pathLst>
                <a:path w="229234" h="269240">
                  <a:moveTo>
                    <a:pt x="229153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29153" y="268984"/>
                  </a:lnTo>
                  <a:lnTo>
                    <a:pt x="229153" y="0"/>
                  </a:lnTo>
                  <a:close/>
                </a:path>
              </a:pathLst>
            </a:custGeom>
            <a:solidFill>
              <a:srgbClr val="E9E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9">
              <a:extLst>
                <a:ext uri="{FF2B5EF4-FFF2-40B4-BE49-F238E27FC236}">
                  <a16:creationId xmlns:a16="http://schemas.microsoft.com/office/drawing/2014/main" id="{E8D53981-1E6B-1180-48F4-2995AB973A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778938" y="63595"/>
              <a:ext cx="203835" cy="269240"/>
            </a:xfrm>
            <a:custGeom>
              <a:avLst/>
              <a:gdLst/>
              <a:ahLst/>
              <a:cxnLst/>
              <a:rect l="l" t="t" r="r" b="b"/>
              <a:pathLst>
                <a:path w="203834" h="269240">
                  <a:moveTo>
                    <a:pt x="20371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03715" y="268984"/>
                  </a:lnTo>
                  <a:lnTo>
                    <a:pt x="203715" y="0"/>
                  </a:lnTo>
                  <a:close/>
                </a:path>
              </a:pathLst>
            </a:custGeom>
            <a:solidFill>
              <a:srgbClr val="F15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00">
              <a:extLst>
                <a:ext uri="{FF2B5EF4-FFF2-40B4-BE49-F238E27FC236}">
                  <a16:creationId xmlns:a16="http://schemas.microsoft.com/office/drawing/2014/main" id="{F61F0C3A-A4F6-6C9B-5B0B-C26EA5C852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982622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08A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01">
              <a:extLst>
                <a:ext uri="{FF2B5EF4-FFF2-40B4-BE49-F238E27FC236}">
                  <a16:creationId xmlns:a16="http://schemas.microsoft.com/office/drawing/2014/main" id="{D67EDF92-4C21-A5BE-951C-F5A67EBBFC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135428" y="63595"/>
              <a:ext cx="306070" cy="269240"/>
            </a:xfrm>
            <a:custGeom>
              <a:avLst/>
              <a:gdLst/>
              <a:ahLst/>
              <a:cxnLst/>
              <a:rect l="l" t="t" r="r" b="b"/>
              <a:pathLst>
                <a:path w="306069" h="269240">
                  <a:moveTo>
                    <a:pt x="30553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05531" y="268984"/>
                  </a:lnTo>
                  <a:lnTo>
                    <a:pt x="305531" y="0"/>
                  </a:lnTo>
                  <a:close/>
                </a:path>
              </a:pathLst>
            </a:custGeom>
            <a:solidFill>
              <a:srgbClr val="E43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02">
              <a:extLst>
                <a:ext uri="{FF2B5EF4-FFF2-40B4-BE49-F238E27FC236}">
                  <a16:creationId xmlns:a16="http://schemas.microsoft.com/office/drawing/2014/main" id="{3D0B8457-0378-0385-5CA9-817669456A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40960" y="63595"/>
              <a:ext cx="127635" cy="269240"/>
            </a:xfrm>
            <a:custGeom>
              <a:avLst/>
              <a:gdLst/>
              <a:ahLst/>
              <a:cxnLst/>
              <a:rect l="l" t="t" r="r" b="b"/>
              <a:pathLst>
                <a:path w="127634" h="269240">
                  <a:moveTo>
                    <a:pt x="127316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27316" y="268984"/>
                  </a:lnTo>
                  <a:lnTo>
                    <a:pt x="127316" y="0"/>
                  </a:lnTo>
                  <a:close/>
                </a:path>
              </a:pathLst>
            </a:custGeom>
            <a:solidFill>
              <a:srgbClr val="FCD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03">
              <a:extLst>
                <a:ext uri="{FF2B5EF4-FFF2-40B4-BE49-F238E27FC236}">
                  <a16:creationId xmlns:a16="http://schemas.microsoft.com/office/drawing/2014/main" id="{E0A749DC-E7C6-2A0E-4445-3833E771F1F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68267" y="63595"/>
              <a:ext cx="178435" cy="269240"/>
            </a:xfrm>
            <a:custGeom>
              <a:avLst/>
              <a:gdLst/>
              <a:ahLst/>
              <a:cxnLst/>
              <a:rect l="l" t="t" r="r" b="b"/>
              <a:pathLst>
                <a:path w="178434" h="269240">
                  <a:moveTo>
                    <a:pt x="178214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78214" y="268984"/>
                  </a:lnTo>
                  <a:lnTo>
                    <a:pt x="178214" y="0"/>
                  </a:lnTo>
                  <a:close/>
                </a:path>
              </a:pathLst>
            </a:custGeom>
            <a:solidFill>
              <a:srgbClr val="364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104">
              <a:extLst>
                <a:ext uri="{FF2B5EF4-FFF2-40B4-BE49-F238E27FC236}">
                  <a16:creationId xmlns:a16="http://schemas.microsoft.com/office/drawing/2014/main" id="{0C2899A7-CAF9-36D3-9138-A884BED008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46491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96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96" y="268984"/>
                  </a:lnTo>
                  <a:lnTo>
                    <a:pt x="152796" y="0"/>
                  </a:lnTo>
                  <a:close/>
                </a:path>
              </a:pathLst>
            </a:custGeom>
            <a:solidFill>
              <a:srgbClr val="F8E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05">
              <a:extLst>
                <a:ext uri="{FF2B5EF4-FFF2-40B4-BE49-F238E27FC236}">
                  <a16:creationId xmlns:a16="http://schemas.microsoft.com/office/drawing/2014/main" id="{06F94A81-BC47-1CE2-0F4F-295BA335EC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99288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69" h="269240">
                  <a:moveTo>
                    <a:pt x="28008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82" y="268984"/>
                  </a:lnTo>
                  <a:lnTo>
                    <a:pt x="280082" y="0"/>
                  </a:lnTo>
                  <a:close/>
                </a:path>
              </a:pathLst>
            </a:custGeom>
            <a:solidFill>
              <a:srgbClr val="00B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06">
              <a:extLst>
                <a:ext uri="{FF2B5EF4-FFF2-40B4-BE49-F238E27FC236}">
                  <a16:creationId xmlns:a16="http://schemas.microsoft.com/office/drawing/2014/main" id="{E3417E3E-8B6E-1E17-CA4A-25EDF4B2C2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79370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07">
              <a:extLst>
                <a:ext uri="{FF2B5EF4-FFF2-40B4-BE49-F238E27FC236}">
                  <a16:creationId xmlns:a16="http://schemas.microsoft.com/office/drawing/2014/main" id="{123D615E-B7E4-2CAD-D802-20C54C3BAD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332156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69" h="269240">
                  <a:moveTo>
                    <a:pt x="28005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51" y="268984"/>
                  </a:lnTo>
                  <a:lnTo>
                    <a:pt x="280051" y="0"/>
                  </a:lnTo>
                  <a:close/>
                </a:path>
              </a:pathLst>
            </a:custGeom>
            <a:solidFill>
              <a:srgbClr val="99CC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8">
              <a:extLst>
                <a:ext uri="{FF2B5EF4-FFF2-40B4-BE49-F238E27FC236}">
                  <a16:creationId xmlns:a16="http://schemas.microsoft.com/office/drawing/2014/main" id="{90EACE9C-12C2-9CF7-274E-123E3374B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12208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807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807" y="268984"/>
                  </a:lnTo>
                  <a:lnTo>
                    <a:pt x="152807" y="0"/>
                  </a:lnTo>
                  <a:close/>
                </a:path>
              </a:pathLst>
            </a:custGeom>
            <a:solidFill>
              <a:srgbClr val="ECB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9">
              <a:extLst>
                <a:ext uri="{FF2B5EF4-FFF2-40B4-BE49-F238E27FC236}">
                  <a16:creationId xmlns:a16="http://schemas.microsoft.com/office/drawing/2014/main" id="{9EBB4020-EC7B-6C97-5369-22FE0E00D3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765015" y="63595"/>
              <a:ext cx="280670" cy="269240"/>
            </a:xfrm>
            <a:custGeom>
              <a:avLst/>
              <a:gdLst/>
              <a:ahLst/>
              <a:cxnLst/>
              <a:rect l="l" t="t" r="r" b="b"/>
              <a:pathLst>
                <a:path w="280669" h="269240">
                  <a:moveTo>
                    <a:pt x="280061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80061" y="268984"/>
                  </a:lnTo>
                  <a:lnTo>
                    <a:pt x="280061" y="0"/>
                  </a:lnTo>
                  <a:close/>
                </a:path>
              </a:pathLst>
            </a:custGeom>
            <a:solidFill>
              <a:srgbClr val="F37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10">
              <a:extLst>
                <a:ext uri="{FF2B5EF4-FFF2-40B4-BE49-F238E27FC236}">
                  <a16:creationId xmlns:a16="http://schemas.microsoft.com/office/drawing/2014/main" id="{50EE6A33-BC11-5C23-3A1B-8C184ED8ED6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045097" y="63595"/>
              <a:ext cx="254635" cy="269240"/>
            </a:xfrm>
            <a:custGeom>
              <a:avLst/>
              <a:gdLst/>
              <a:ahLst/>
              <a:cxnLst/>
              <a:rect l="l" t="t" r="r" b="b"/>
              <a:pathLst>
                <a:path w="254634" h="269240">
                  <a:moveTo>
                    <a:pt x="254612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254612" y="268984"/>
                  </a:lnTo>
                  <a:lnTo>
                    <a:pt x="254612" y="0"/>
                  </a:lnTo>
                  <a:close/>
                </a:path>
              </a:pathLst>
            </a:custGeom>
            <a:solidFill>
              <a:srgbClr val="CD37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11">
              <a:extLst>
                <a:ext uri="{FF2B5EF4-FFF2-40B4-BE49-F238E27FC236}">
                  <a16:creationId xmlns:a16="http://schemas.microsoft.com/office/drawing/2014/main" id="{864C76FE-E6E2-58E1-CB4D-183454B45E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299721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75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75" y="268984"/>
                  </a:lnTo>
                  <a:lnTo>
                    <a:pt x="152775" y="0"/>
                  </a:lnTo>
                  <a:close/>
                </a:path>
              </a:pathLst>
            </a:custGeom>
            <a:solidFill>
              <a:srgbClr val="81C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12">
              <a:extLst>
                <a:ext uri="{FF2B5EF4-FFF2-40B4-BE49-F238E27FC236}">
                  <a16:creationId xmlns:a16="http://schemas.microsoft.com/office/drawing/2014/main" id="{22E05D5F-2FEC-954F-04DA-4A41375F76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52476" y="63595"/>
              <a:ext cx="153035" cy="269240"/>
            </a:xfrm>
            <a:custGeom>
              <a:avLst/>
              <a:gdLst/>
              <a:ahLst/>
              <a:cxnLst/>
              <a:rect l="l" t="t" r="r" b="b"/>
              <a:pathLst>
                <a:path w="153034" h="269240">
                  <a:moveTo>
                    <a:pt x="152796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52796" y="268984"/>
                  </a:lnTo>
                  <a:lnTo>
                    <a:pt x="152796" y="0"/>
                  </a:lnTo>
                  <a:close/>
                </a:path>
              </a:pathLst>
            </a:custGeom>
            <a:solidFill>
              <a:srgbClr val="EF3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13">
              <a:extLst>
                <a:ext uri="{FF2B5EF4-FFF2-40B4-BE49-F238E27FC236}">
                  <a16:creationId xmlns:a16="http://schemas.microsoft.com/office/drawing/2014/main" id="{DD3B116D-3909-4BCB-914A-542510521D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05273" y="63595"/>
              <a:ext cx="331470" cy="269240"/>
            </a:xfrm>
            <a:custGeom>
              <a:avLst/>
              <a:gdLst/>
              <a:ahLst/>
              <a:cxnLst/>
              <a:rect l="l" t="t" r="r" b="b"/>
              <a:pathLst>
                <a:path w="331469" h="269240">
                  <a:moveTo>
                    <a:pt x="331000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331000" y="268984"/>
                  </a:lnTo>
                  <a:lnTo>
                    <a:pt x="331000" y="0"/>
                  </a:lnTo>
                  <a:close/>
                </a:path>
              </a:pathLst>
            </a:custGeom>
            <a:solidFill>
              <a:srgbClr val="53C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14">
              <a:extLst>
                <a:ext uri="{FF2B5EF4-FFF2-40B4-BE49-F238E27FC236}">
                  <a16:creationId xmlns:a16="http://schemas.microsoft.com/office/drawing/2014/main" id="{5D7A0E1E-37CA-48F3-B39F-78913A788E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936242" y="63595"/>
              <a:ext cx="168275" cy="269240"/>
            </a:xfrm>
            <a:custGeom>
              <a:avLst/>
              <a:gdLst/>
              <a:ahLst/>
              <a:cxnLst/>
              <a:rect l="l" t="t" r="r" b="b"/>
              <a:pathLst>
                <a:path w="168275" h="269240">
                  <a:moveTo>
                    <a:pt x="167847" y="0"/>
                  </a:moveTo>
                  <a:lnTo>
                    <a:pt x="0" y="0"/>
                  </a:lnTo>
                  <a:lnTo>
                    <a:pt x="0" y="268984"/>
                  </a:lnTo>
                  <a:lnTo>
                    <a:pt x="167847" y="268984"/>
                  </a:lnTo>
                  <a:lnTo>
                    <a:pt x="167847" y="0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52">
            <a:extLst>
              <a:ext uri="{FF2B5EF4-FFF2-40B4-BE49-F238E27FC236}">
                <a16:creationId xmlns:a16="http://schemas.microsoft.com/office/drawing/2014/main" id="{BE9FA901-293C-CD4C-9738-FEBD603D88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730139"/>
            <a:ext cx="12192000" cy="143328"/>
          </a:xfrm>
          <a:custGeom>
            <a:avLst/>
            <a:gdLst/>
            <a:ahLst/>
            <a:cxnLst/>
            <a:rect l="l" t="t" r="r" b="b"/>
            <a:pathLst>
              <a:path w="20104100" h="211454">
                <a:moveTo>
                  <a:pt x="0" y="211141"/>
                </a:moveTo>
                <a:lnTo>
                  <a:pt x="20104099" y="211141"/>
                </a:lnTo>
                <a:lnTo>
                  <a:pt x="20104099" y="0"/>
                </a:lnTo>
                <a:lnTo>
                  <a:pt x="0" y="0"/>
                </a:lnTo>
                <a:lnTo>
                  <a:pt x="0" y="211141"/>
                </a:lnTo>
                <a:close/>
              </a:path>
            </a:pathLst>
          </a:custGeom>
          <a:solidFill>
            <a:srgbClr val="00B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8" name="Grafik 107">
            <a:extLst>
              <a:ext uri="{FF2B5EF4-FFF2-40B4-BE49-F238E27FC236}">
                <a16:creationId xmlns:a16="http://schemas.microsoft.com/office/drawing/2014/main" id="{9768497C-8BC4-DCE5-4BD6-BE503EAF66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23" y="5986220"/>
            <a:ext cx="1723842" cy="613881"/>
          </a:xfrm>
          <a:prstGeom prst="rect">
            <a:avLst/>
          </a:prstGeom>
        </p:spPr>
      </p:pic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C0DA3D2B-A284-3E59-8936-95BD604FE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5596064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49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</p:sldLayoutIdLst>
  <p:hf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bbs.schu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971"/>
            <a:ext cx="12192000" cy="6685190"/>
          </a:xfrm>
          <a:custGeom>
            <a:avLst/>
            <a:gdLst/>
            <a:ahLst/>
            <a:cxnLst/>
            <a:rect l="l" t="t" r="r" b="b"/>
            <a:pathLst>
              <a:path w="20104100" h="11023600">
                <a:moveTo>
                  <a:pt x="0" y="11023493"/>
                </a:moveTo>
                <a:lnTo>
                  <a:pt x="20104089" y="11023493"/>
                </a:lnTo>
                <a:lnTo>
                  <a:pt x="20104089" y="0"/>
                </a:lnTo>
                <a:lnTo>
                  <a:pt x="0" y="0"/>
                </a:lnTo>
                <a:lnTo>
                  <a:pt x="0" y="11023493"/>
                </a:lnTo>
                <a:close/>
              </a:path>
            </a:pathLst>
          </a:custGeom>
          <a:solidFill>
            <a:srgbClr val="EAEB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9" name="Grafik 148" descr="Ein Bild, das draußen, Person, Boden, Bürgersteig enthält.&#10;&#10;Automatisch generierte Beschreibung">
            <a:extLst>
              <a:ext uri="{FF2B5EF4-FFF2-40B4-BE49-F238E27FC236}">
                <a16:creationId xmlns:a16="http://schemas.microsoft.com/office/drawing/2014/main" id="{4CDC79ED-2F55-6E0F-7172-10582CEC3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21794" r="6799" b="3700"/>
          <a:stretch/>
        </p:blipFill>
        <p:spPr>
          <a:xfrm>
            <a:off x="8279" y="-32130"/>
            <a:ext cx="12248094" cy="6885384"/>
          </a:xfrm>
          <a:prstGeom prst="rect">
            <a:avLst/>
          </a:prstGeom>
        </p:spPr>
      </p:pic>
      <p:sp>
        <p:nvSpPr>
          <p:cNvPr id="144" name="Abgerundetes Rechteck 143">
            <a:extLst>
              <a:ext uri="{FF2B5EF4-FFF2-40B4-BE49-F238E27FC236}">
                <a16:creationId xmlns:a16="http://schemas.microsoft.com/office/drawing/2014/main" id="{79FB7C0D-1746-BBDD-0845-475DE81E07F6}"/>
              </a:ext>
            </a:extLst>
          </p:cNvPr>
          <p:cNvSpPr/>
          <p:nvPr/>
        </p:nvSpPr>
        <p:spPr>
          <a:xfrm>
            <a:off x="544267" y="1415453"/>
            <a:ext cx="5099087" cy="22418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object 13"/>
          <p:cNvSpPr txBox="1"/>
          <p:nvPr/>
        </p:nvSpPr>
        <p:spPr>
          <a:xfrm>
            <a:off x="901716" y="1987985"/>
            <a:ext cx="5770347" cy="1047879"/>
          </a:xfrm>
          <a:prstGeom prst="rect">
            <a:avLst/>
          </a:prstGeom>
        </p:spPr>
        <p:txBody>
          <a:bodyPr vert="horz" wrap="square" lIns="0" tIns="62385" rIns="0" bIns="0" rtlCol="0">
            <a:spAutoFit/>
          </a:bodyPr>
          <a:lstStyle/>
          <a:p>
            <a:pPr eaLnBrk="1" hangingPunct="1"/>
            <a:r>
              <a:rPr lang="de-DE" altLang="de-DE" sz="3200" b="1" dirty="0" err="1">
                <a:solidFill>
                  <a:srgbClr val="00BEFF"/>
                </a:solidFill>
                <a:latin typeface="Arial Narrow Bold" panose="020B0706020202030204" pitchFamily="34" charset="0"/>
                <a:ea typeface="ＭＳ Ｐゴシック" panose="020B0600070205080204" pitchFamily="34" charset="-128"/>
              </a:rPr>
              <a:t>HubbS</a:t>
            </a:r>
            <a:br>
              <a:rPr lang="de-DE" altLang="de-DE" sz="3200" dirty="0">
                <a:latin typeface="Arial Narrow Bold" panose="020B0706020202030204" pitchFamily="34" charset="0"/>
                <a:ea typeface="ＭＳ Ｐゴシック" panose="020B0600070205080204" pitchFamily="34" charset="-128"/>
              </a:rPr>
            </a:br>
            <a:r>
              <a:rPr lang="de-DE" altLang="de-DE" sz="3200" dirty="0">
                <a:solidFill>
                  <a:srgbClr val="0F283C"/>
                </a:solidFill>
                <a:latin typeface="Arial Narrow Bold" panose="020B0706020202030204" pitchFamily="34" charset="0"/>
                <a:ea typeface="ＭＳ Ｐゴシック" panose="020B0600070205080204" pitchFamily="34" charset="-128"/>
              </a:rPr>
              <a:t>Der</a:t>
            </a:r>
            <a:r>
              <a:rPr lang="de-DE" altLang="de-DE" sz="3200" dirty="0">
                <a:latin typeface="Arial Narrow Bold" panose="020B070602020203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sz="3200" dirty="0">
                <a:solidFill>
                  <a:srgbClr val="00BEFF"/>
                </a:solidFill>
                <a:latin typeface="Arial Narrow Bold" panose="020B0706020202030204" pitchFamily="34" charset="0"/>
                <a:ea typeface="ＭＳ Ｐゴシック" panose="020B0600070205080204" pitchFamily="34" charset="-128"/>
              </a:rPr>
              <a:t>Hub</a:t>
            </a:r>
            <a:r>
              <a:rPr lang="de-DE" altLang="de-DE" sz="3200" dirty="0">
                <a:latin typeface="Arial Narrow Bold" panose="020B070602020203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sz="3200" dirty="0">
                <a:solidFill>
                  <a:srgbClr val="0F283C"/>
                </a:solidFill>
                <a:latin typeface="Arial Narrow Bold" panose="020B0706020202030204" pitchFamily="34" charset="0"/>
              </a:rPr>
              <a:t>für</a:t>
            </a:r>
            <a:r>
              <a:rPr lang="de-DE" altLang="de-DE" sz="3200" dirty="0">
                <a:latin typeface="Arial Narrow Bold" panose="020B070602020203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sz="3200" dirty="0">
                <a:solidFill>
                  <a:srgbClr val="00BEFF"/>
                </a:solidFill>
                <a:latin typeface="Arial Narrow Bold" panose="020B0706020202030204" pitchFamily="34" charset="0"/>
                <a:ea typeface="ＭＳ Ｐゴシック" panose="020B0600070205080204" pitchFamily="34" charset="-128"/>
              </a:rPr>
              <a:t>b</a:t>
            </a:r>
            <a:r>
              <a:rPr lang="de-DE" altLang="de-DE" sz="3200" dirty="0">
                <a:solidFill>
                  <a:srgbClr val="0F283C"/>
                </a:solidFill>
                <a:latin typeface="Arial Narrow Bold" panose="020B0706020202030204" pitchFamily="34" charset="0"/>
              </a:rPr>
              <a:t>erufliche</a:t>
            </a:r>
            <a:r>
              <a:rPr lang="de-DE" altLang="de-DE" sz="3200" dirty="0">
                <a:latin typeface="Arial Narrow Bold" panose="020B070602020203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sz="3200" dirty="0">
                <a:solidFill>
                  <a:srgbClr val="00BEFF"/>
                </a:solidFill>
                <a:latin typeface="Arial Narrow Bold" panose="020B0706020202030204" pitchFamily="34" charset="0"/>
                <a:ea typeface="ＭＳ Ｐゴシック" panose="020B0600070205080204" pitchFamily="34" charset="-128"/>
              </a:rPr>
              <a:t>S</a:t>
            </a:r>
            <a:r>
              <a:rPr lang="de-DE" altLang="de-DE" sz="3200" dirty="0">
                <a:solidFill>
                  <a:srgbClr val="0F283C"/>
                </a:solidFill>
                <a:latin typeface="Arial Narrow Bold" panose="020B0706020202030204" pitchFamily="34" charset="0"/>
              </a:rPr>
              <a:t>chulen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04032" y="1696216"/>
            <a:ext cx="4739322" cy="252416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lang="de-DE" altLang="de-DE" sz="1577" b="0" spc="30" dirty="0">
                <a:solidFill>
                  <a:srgbClr val="0F283C"/>
                </a:solidFill>
              </a:rPr>
              <a:t>Die Community für Berufsschullehrkräfte</a:t>
            </a:r>
            <a:endParaRPr sz="1577" dirty="0">
              <a:solidFill>
                <a:srgbClr val="0F283C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3874" y="3333379"/>
            <a:ext cx="1231528" cy="19124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de-DE" sz="1182" b="1" spc="158" dirty="0">
                <a:solidFill>
                  <a:srgbClr val="A6A8AB"/>
                </a:solidFill>
                <a:latin typeface="Arial"/>
                <a:cs typeface="Arial"/>
              </a:rPr>
              <a:t>Oktober</a:t>
            </a:r>
            <a:r>
              <a:rPr sz="1182" b="1" spc="158" dirty="0">
                <a:solidFill>
                  <a:srgbClr val="A6A8AB"/>
                </a:solidFill>
                <a:latin typeface="Arial"/>
                <a:cs typeface="Arial"/>
              </a:rPr>
              <a:t> </a:t>
            </a:r>
            <a:r>
              <a:rPr sz="1182" b="1" spc="-12" dirty="0">
                <a:solidFill>
                  <a:srgbClr val="A6A8AB"/>
                </a:solidFill>
                <a:latin typeface="Arial"/>
                <a:cs typeface="Arial"/>
              </a:rPr>
              <a:t>202</a:t>
            </a:r>
            <a:r>
              <a:rPr lang="de-DE" sz="1182" b="1" spc="-12" dirty="0">
                <a:solidFill>
                  <a:srgbClr val="A6A8AB"/>
                </a:solidFill>
                <a:latin typeface="Arial"/>
                <a:cs typeface="Arial"/>
              </a:rPr>
              <a:t>4</a:t>
            </a:r>
            <a:endParaRPr sz="1182" dirty="0">
              <a:latin typeface="Arial"/>
              <a:cs typeface="Arial"/>
            </a:endParaRP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F97AFF7-4114-0FD4-5C2C-45CDAA49C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833" y="4584275"/>
            <a:ext cx="1092025" cy="1092025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607F3642-93EE-33C2-1C0C-AEBC2B8FF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9715" y="831515"/>
            <a:ext cx="674886" cy="594543"/>
          </a:xfrm>
          <a:prstGeom prst="rect">
            <a:avLst/>
          </a:prstGeom>
        </p:spPr>
      </p:pic>
      <p:pic>
        <p:nvPicPr>
          <p:cNvPr id="155" name="Grafik 154">
            <a:extLst>
              <a:ext uri="{FF2B5EF4-FFF2-40B4-BE49-F238E27FC236}">
                <a16:creationId xmlns:a16="http://schemas.microsoft.com/office/drawing/2014/main" id="{0A8E8230-678F-1B97-A9CF-B6AC30E4B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0656" y="4797263"/>
            <a:ext cx="522300" cy="522300"/>
          </a:xfrm>
          <a:prstGeom prst="rect">
            <a:avLst/>
          </a:prstGeom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48930627-4436-256C-CC12-CADB5528A6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96146" y="1100575"/>
            <a:ext cx="1480329" cy="17080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B383771-6008-B2DC-5F5C-7935C584EC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16" y="5319563"/>
            <a:ext cx="3280144" cy="11609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C477CCE-636E-F209-6231-74A479AB5710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HubbS – Die Community für Berufsschullehrkräfte</a:t>
            </a:r>
          </a:p>
          <a:p>
            <a:r>
              <a:rPr lang="de-DE" dirty="0">
                <a:solidFill>
                  <a:schemeClr val="tx1"/>
                </a:solidFill>
              </a:rPr>
              <a:t>Wie entsteht die Community?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2F3E77-DE9F-50EA-6116-E45332CD3BA5}"/>
              </a:ext>
            </a:extLst>
          </p:cNvPr>
          <p:cNvSpPr txBox="1"/>
          <p:nvPr/>
        </p:nvSpPr>
        <p:spPr>
          <a:xfrm>
            <a:off x="719681" y="2880000"/>
            <a:ext cx="5304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dirty="0"/>
              <a:t>4. Community trägt sich selbst</a:t>
            </a:r>
            <a:br>
              <a:rPr lang="de-DE" dirty="0"/>
            </a:br>
            <a:r>
              <a:rPr lang="de-DE" dirty="0"/>
              <a:t>Warum Zeit aufwenden? </a:t>
            </a:r>
            <a:br>
              <a:rPr lang="de-DE" dirty="0"/>
            </a:br>
            <a:r>
              <a:rPr lang="de-DE" dirty="0"/>
              <a:t>Gründe für die aktive Teilnahme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C42889-F830-043D-3876-4CB64602B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886" y="2345814"/>
            <a:ext cx="5310549" cy="899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AD2CA1-E5F9-1EA7-BE49-8F95922C1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3431369"/>
            <a:ext cx="2736304" cy="27159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D900F6-EE11-F0FF-0D45-4B0439E74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771" y="3480164"/>
            <a:ext cx="2440797" cy="24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5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C477CCE-636E-F209-6231-74A479AB5710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HubbS – Die Community für Berufsschullehrkräfte</a:t>
            </a:r>
          </a:p>
          <a:p>
            <a:r>
              <a:rPr lang="de-DE" dirty="0">
                <a:solidFill>
                  <a:schemeClr val="tx1"/>
                </a:solidFill>
              </a:rPr>
              <a:t>Wie entsteht die Community?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2F3E77-DE9F-50EA-6116-E45332CD3BA5}"/>
              </a:ext>
            </a:extLst>
          </p:cNvPr>
          <p:cNvSpPr txBox="1"/>
          <p:nvPr/>
        </p:nvSpPr>
        <p:spPr>
          <a:xfrm>
            <a:off x="719680" y="2880000"/>
            <a:ext cx="6312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dirty="0"/>
              <a:t>5. Ausblick</a:t>
            </a:r>
            <a:br>
              <a:rPr lang="de-DE" dirty="0"/>
            </a:br>
            <a:r>
              <a:rPr lang="de-DE" dirty="0"/>
              <a:t>Offizieller, fachlicher, privater Austausch – HubbS wird integraler Bestandteil der OER-Community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12DCE2-D514-F4B1-1FC6-F01BD555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174" y="1685151"/>
            <a:ext cx="3519633" cy="35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2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>
            <a:extLst>
              <a:ext uri="{FF2B5EF4-FFF2-40B4-BE49-F238E27FC236}">
                <a16:creationId xmlns:a16="http://schemas.microsoft.com/office/drawing/2014/main" id="{085C5A98-21A7-36B4-33E8-92111B574689}"/>
              </a:ext>
            </a:extLst>
          </p:cNvPr>
          <p:cNvSpPr txBox="1">
            <a:spLocks/>
          </p:cNvSpPr>
          <p:nvPr/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VIELEN DANK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4525BCF-5847-951D-97F6-595A3C11C551}"/>
              </a:ext>
            </a:extLst>
          </p:cNvPr>
          <p:cNvSpPr txBox="1"/>
          <p:nvPr/>
        </p:nvSpPr>
        <p:spPr>
          <a:xfrm>
            <a:off x="839416" y="177281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Wir freuen uns ab dem 5.11.2024 auf Sie. Werden Sie aktives Mitglied der HubbS-Community auf </a:t>
            </a:r>
            <a:r>
              <a:rPr lang="de-DE" sz="2400" dirty="0" err="1"/>
              <a:t>hubbs.schule</a:t>
            </a:r>
            <a:r>
              <a:rPr lang="de-DE" sz="2400" dirty="0"/>
              <a:t>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0A13F6-EC7F-BC00-47E4-4557443E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26" y="1772816"/>
            <a:ext cx="5352519" cy="30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8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C77812-1F0E-1218-FD79-D3515B7FCDCC}"/>
              </a:ext>
            </a:extLst>
          </p:cNvPr>
          <p:cNvGrpSpPr>
            <a:grpSpLocks noChangeAspect="1"/>
          </p:cNvGrpSpPr>
          <p:nvPr/>
        </p:nvGrpSpPr>
        <p:grpSpPr>
          <a:xfrm>
            <a:off x="934090" y="1664954"/>
            <a:ext cx="4227820" cy="3832892"/>
            <a:chOff x="360000" y="1980000"/>
            <a:chExt cx="3715507" cy="336843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5C22092-92F4-256E-3EDB-C937AB61E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000" y="4680000"/>
              <a:ext cx="1015507" cy="66843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DC2CE77-64CD-D795-2CE0-C560C1750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000" y="3780000"/>
              <a:ext cx="1015507" cy="668435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4BC3297-7D82-8D80-EEB4-412F0D4D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000" y="2880000"/>
              <a:ext cx="1015507" cy="668435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64C86EC-F0CD-9B71-CB17-15DCC091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000" y="1980000"/>
              <a:ext cx="1015507" cy="668435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B658BCA-D890-0311-544B-293F7ED6B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00" y="4680000"/>
              <a:ext cx="1015507" cy="668435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3EC4AD4-8C08-4B45-6956-E179C931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4680000"/>
              <a:ext cx="1015507" cy="668435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EFC20735-4E9F-56FC-816B-B49261FF8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4680000"/>
              <a:ext cx="1015507" cy="668435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FBE17CA-CDCC-B32E-33AE-E37B56494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00" y="3780000"/>
              <a:ext cx="1015507" cy="66843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1973348A-B5EA-0AB5-D293-3B8656435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00" y="2880000"/>
              <a:ext cx="1015507" cy="668435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6AAF657B-DFA1-D6B0-DAA1-F68280E2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00" y="1980000"/>
              <a:ext cx="1015507" cy="668435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6178851-5396-148E-220A-7CCEF73BD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3780000"/>
              <a:ext cx="1015507" cy="66843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86544DD-E410-1E56-2FC5-FCC15812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2880000"/>
              <a:ext cx="1015507" cy="66843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705BE4C-F66B-A0B7-6FC1-116DBF4FD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780000"/>
              <a:ext cx="1015507" cy="668435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D92F4A2-0C1E-AAD9-0CD4-7CB762728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1980000"/>
              <a:ext cx="1015507" cy="66843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23649D3-3EFA-4A00-1384-F809CCB88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1980000"/>
              <a:ext cx="1015507" cy="668435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4998264-08C6-5B85-770D-823D8C749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2880000"/>
              <a:ext cx="1015507" cy="668435"/>
            </a:xfrm>
            <a:prstGeom prst="rect">
              <a:avLst/>
            </a:prstGeom>
          </p:spPr>
        </p:pic>
      </p:grpSp>
      <p:sp>
        <p:nvSpPr>
          <p:cNvPr id="22" name="Abgerundetes Rechteck 47">
            <a:extLst>
              <a:ext uri="{FF2B5EF4-FFF2-40B4-BE49-F238E27FC236}">
                <a16:creationId xmlns:a16="http://schemas.microsoft.com/office/drawing/2014/main" id="{61A04023-6201-1D5D-A210-FD2F07FD7D0C}"/>
              </a:ext>
            </a:extLst>
          </p:cNvPr>
          <p:cNvSpPr/>
          <p:nvPr/>
        </p:nvSpPr>
        <p:spPr>
          <a:xfrm>
            <a:off x="6240017" y="1664954"/>
            <a:ext cx="4918680" cy="576064"/>
          </a:xfrm>
          <a:prstGeom prst="roundRect">
            <a:avLst/>
          </a:prstGeom>
          <a:solidFill>
            <a:srgbClr val="00BEFF"/>
          </a:solidFill>
          <a:ln>
            <a:solidFill>
              <a:srgbClr val="FED8BA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Länder</a:t>
            </a:r>
          </a:p>
        </p:txBody>
      </p:sp>
      <p:sp>
        <p:nvSpPr>
          <p:cNvPr id="23" name="Abgerundetes Rechteck 48">
            <a:extLst>
              <a:ext uri="{FF2B5EF4-FFF2-40B4-BE49-F238E27FC236}">
                <a16:creationId xmlns:a16="http://schemas.microsoft.com/office/drawing/2014/main" id="{7163C723-0F91-DE5B-E22D-83AB7F0478D4}"/>
              </a:ext>
            </a:extLst>
          </p:cNvPr>
          <p:cNvSpPr/>
          <p:nvPr/>
        </p:nvSpPr>
        <p:spPr>
          <a:xfrm>
            <a:off x="6240018" y="4891205"/>
            <a:ext cx="4918677" cy="576064"/>
          </a:xfrm>
          <a:prstGeom prst="roundRect">
            <a:avLst/>
          </a:prstGeom>
          <a:solidFill>
            <a:srgbClr val="00BEFF"/>
          </a:solidFill>
          <a:ln>
            <a:solidFill>
              <a:srgbClr val="FED8BA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bundesweite Plattform</a:t>
            </a:r>
          </a:p>
        </p:txBody>
      </p:sp>
      <p:sp>
        <p:nvSpPr>
          <p:cNvPr id="24" name="Abgerundetes Rechteck 49">
            <a:extLst>
              <a:ext uri="{FF2B5EF4-FFF2-40B4-BE49-F238E27FC236}">
                <a16:creationId xmlns:a16="http://schemas.microsoft.com/office/drawing/2014/main" id="{1F5A98C5-868B-C326-9E36-AF374EB2762D}"/>
              </a:ext>
            </a:extLst>
          </p:cNvPr>
          <p:cNvSpPr/>
          <p:nvPr/>
        </p:nvSpPr>
        <p:spPr>
          <a:xfrm>
            <a:off x="6240018" y="2740371"/>
            <a:ext cx="4918678" cy="576064"/>
          </a:xfrm>
          <a:prstGeom prst="roundRect">
            <a:avLst/>
          </a:prstGeom>
          <a:solidFill>
            <a:srgbClr val="00BEFF"/>
          </a:solidFill>
          <a:ln>
            <a:solidFill>
              <a:srgbClr val="FED8BA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125.000 Lehrkräfte an beruflichen Schulen </a:t>
            </a:r>
          </a:p>
        </p:txBody>
      </p:sp>
      <p:sp>
        <p:nvSpPr>
          <p:cNvPr id="25" name="Abgerundetes Rechteck 50">
            <a:extLst>
              <a:ext uri="{FF2B5EF4-FFF2-40B4-BE49-F238E27FC236}">
                <a16:creationId xmlns:a16="http://schemas.microsoft.com/office/drawing/2014/main" id="{BE2628B6-B966-1541-B7E2-0C22C54B3512}"/>
              </a:ext>
            </a:extLst>
          </p:cNvPr>
          <p:cNvSpPr/>
          <p:nvPr/>
        </p:nvSpPr>
        <p:spPr>
          <a:xfrm>
            <a:off x="6240018" y="3815788"/>
            <a:ext cx="4918677" cy="576064"/>
          </a:xfrm>
          <a:prstGeom prst="roundRect">
            <a:avLst/>
          </a:prstGeom>
          <a:solidFill>
            <a:srgbClr val="00BEFF"/>
          </a:solidFill>
          <a:ln>
            <a:solidFill>
              <a:srgbClr val="FED8BA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 Mio. Auszubildende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312694FA-AA69-435C-3CA1-4A0903C0D8A6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 err="1">
                <a:solidFill>
                  <a:srgbClr val="00BEFF"/>
                </a:solidFill>
              </a:rPr>
              <a:t>HubbS</a:t>
            </a:r>
            <a:r>
              <a:rPr lang="de-DE" dirty="0">
                <a:solidFill>
                  <a:srgbClr val="00BEFF"/>
                </a:solidFill>
              </a:rPr>
              <a:t> – Portal für berufliche Bildung</a:t>
            </a:r>
          </a:p>
          <a:p>
            <a:r>
              <a:rPr lang="de-DE" dirty="0">
                <a:solidFill>
                  <a:schemeClr val="tx1"/>
                </a:solidFill>
              </a:rPr>
              <a:t>Digitalpaktprojekt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4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C477CCE-636E-F209-6231-74A479AB5710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HubbS – Die Community für Berufsschullehrkräfte</a:t>
            </a:r>
          </a:p>
          <a:p>
            <a:r>
              <a:rPr lang="de-DE" dirty="0">
                <a:solidFill>
                  <a:schemeClr val="tx1"/>
                </a:solidFill>
              </a:rPr>
              <a:t>Was fehlt?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715C8C-8DD9-19FB-8F6E-47CCCF00FEB7}"/>
              </a:ext>
            </a:extLst>
          </p:cNvPr>
          <p:cNvSpPr txBox="1"/>
          <p:nvPr/>
        </p:nvSpPr>
        <p:spPr>
          <a:xfrm>
            <a:off x="719681" y="1772816"/>
            <a:ext cx="10560895" cy="186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125.000 Lehrkräfte bereiten für sich allein den Unterricht vor, den sie für ihre Klasse entwickeln.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Austausch findet maximal innerhalb der Schule mit dem direkten Kollegium statt, vereinzelt auch darüber hinaus – aber fast immer innerhalb der Landesgrenzen.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53E363-E638-5A2B-F84B-E7CC9F1AF8DC}"/>
              </a:ext>
            </a:extLst>
          </p:cNvPr>
          <p:cNvSpPr txBox="1"/>
          <p:nvPr/>
        </p:nvSpPr>
        <p:spPr>
          <a:xfrm>
            <a:off x="719681" y="4034333"/>
            <a:ext cx="7003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fehlt die Infrastruktur für länderübergreifende Zusammenarbeit.</a:t>
            </a:r>
          </a:p>
          <a:p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14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C477CCE-636E-F209-6231-74A479AB5710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HubbS – Die Community für Berufsschullehrkräfte</a:t>
            </a:r>
          </a:p>
          <a:p>
            <a:r>
              <a:rPr lang="de-DE" dirty="0">
                <a:solidFill>
                  <a:schemeClr val="tx1"/>
                </a:solidFill>
              </a:rPr>
              <a:t>Was fehlt?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715C8C-8DD9-19FB-8F6E-47CCCF00FEB7}"/>
              </a:ext>
            </a:extLst>
          </p:cNvPr>
          <p:cNvSpPr txBox="1"/>
          <p:nvPr/>
        </p:nvSpPr>
        <p:spPr>
          <a:xfrm>
            <a:off x="719681" y="1772816"/>
            <a:ext cx="10560895" cy="186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OER-Materialen haben ein enormes Potenzial, das noch lange nicht vollständig in den Lehrerzimmern angekommen ist.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53E363-E638-5A2B-F84B-E7CC9F1AF8DC}"/>
              </a:ext>
            </a:extLst>
          </p:cNvPr>
          <p:cNvSpPr txBox="1"/>
          <p:nvPr/>
        </p:nvSpPr>
        <p:spPr>
          <a:xfrm>
            <a:off x="719681" y="4034333"/>
            <a:ext cx="10560895" cy="1361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fehlt bei </a:t>
            </a: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vielen Lehrkräften </a:t>
            </a: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Bewusstsein, dass OER den Arbeitsalltag erleichtert und die Qualität verbessert. Es fehlt Vertrauen, dass sich der Aufwand lohnt. </a:t>
            </a:r>
            <a:b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fehlt das Netzwerk.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88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C477CCE-636E-F209-6231-74A479AB5710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HubbS – Die Community für Berufsschullehrkräfte</a:t>
            </a:r>
          </a:p>
          <a:p>
            <a:r>
              <a:rPr lang="de-DE" dirty="0">
                <a:solidFill>
                  <a:schemeClr val="tx1"/>
                </a:solidFill>
              </a:rPr>
              <a:t>Was fehlt?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715C8C-8DD9-19FB-8F6E-47CCCF00FEB7}"/>
              </a:ext>
            </a:extLst>
          </p:cNvPr>
          <p:cNvSpPr txBox="1"/>
          <p:nvPr/>
        </p:nvSpPr>
        <p:spPr>
          <a:xfrm>
            <a:off x="719681" y="1772816"/>
            <a:ext cx="10560895" cy="186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Lizenzen, Urheberrecht, Copyright … in einer digitalen, vernetzten, globalisierten Welt gelten strengere Regeln als in der „geschützten Umgebung“ eines Klassenraums.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53E363-E638-5A2B-F84B-E7CC9F1AF8DC}"/>
              </a:ext>
            </a:extLst>
          </p:cNvPr>
          <p:cNvSpPr txBox="1"/>
          <p:nvPr/>
        </p:nvSpPr>
        <p:spPr>
          <a:xfrm>
            <a:off x="719681" y="4034333"/>
            <a:ext cx="11053667" cy="1361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fehlt das Wissen, was erlaubt ist, welche Lizenz die richtige ist, wie man mit dem Urheberrecht umgeht, </a:t>
            </a: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wie OER die Arbeit erleichtert. </a:t>
            </a: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fehlt eine Community für Berufsschullehrkräfte.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68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C477CCE-636E-F209-6231-74A479AB5710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HubbS – Die Community für Berufsschullehrkräfte</a:t>
            </a:r>
          </a:p>
          <a:p>
            <a:r>
              <a:rPr lang="de-DE" dirty="0">
                <a:solidFill>
                  <a:schemeClr val="tx1"/>
                </a:solidFill>
              </a:rPr>
              <a:t>Infrastruktur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715C8C-8DD9-19FB-8F6E-47CCCF00FEB7}"/>
              </a:ext>
            </a:extLst>
          </p:cNvPr>
          <p:cNvSpPr txBox="1"/>
          <p:nvPr/>
        </p:nvSpPr>
        <p:spPr>
          <a:xfrm>
            <a:off x="719681" y="1772816"/>
            <a:ext cx="10560895" cy="399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OER-Mediathek (mit Upload)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Informationsportal (mit Verzeichnissen)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Communitybereich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Kontakte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Gruppen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Kollaborative Tools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Cloud zur Materialablage und -verteilung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Videokonferenzen</a:t>
            </a:r>
          </a:p>
          <a:p>
            <a:endParaRPr lang="de-DE" dirty="0"/>
          </a:p>
          <a:p>
            <a:r>
              <a:rPr lang="de-DE" sz="2800" b="1" dirty="0"/>
              <a:t>AB 5.11.2024: </a:t>
            </a:r>
            <a:r>
              <a:rPr lang="de-DE" sz="2800" b="1" dirty="0">
                <a:hlinkClick r:id="rId3"/>
              </a:rPr>
              <a:t>https://hubbs.schule/</a:t>
            </a:r>
            <a:endParaRPr lang="de-DE" sz="28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7B829C-2AE3-E8BC-875E-1F6DE5049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1808786"/>
            <a:ext cx="3977985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C477CCE-636E-F209-6231-74A479AB5710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HubbS – Die Community für Berufsschullehrkräfte</a:t>
            </a:r>
          </a:p>
          <a:p>
            <a:r>
              <a:rPr lang="de-DE" dirty="0">
                <a:solidFill>
                  <a:schemeClr val="tx1"/>
                </a:solidFill>
              </a:rPr>
              <a:t>Wie entsteht die Community?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2F3E77-DE9F-50EA-6116-E45332CD3BA5}"/>
              </a:ext>
            </a:extLst>
          </p:cNvPr>
          <p:cNvSpPr txBox="1"/>
          <p:nvPr/>
        </p:nvSpPr>
        <p:spPr>
          <a:xfrm>
            <a:off x="719681" y="2880000"/>
            <a:ext cx="544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dirty="0"/>
              <a:t>1. Aufmerksamkeit</a:t>
            </a:r>
            <a:br>
              <a:rPr lang="de-DE" dirty="0"/>
            </a:br>
            <a:r>
              <a:rPr lang="de-DE" dirty="0"/>
              <a:t>Es gibt HubbS – doch wie erfährt die Basis davon? Keine Community ohne stabile Basis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45DFBA-65D1-81D7-AF75-A194E7339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515488"/>
            <a:ext cx="401540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2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C477CCE-636E-F209-6231-74A479AB5710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HubbS – Die Community für Berufsschullehrkräfte</a:t>
            </a:r>
          </a:p>
          <a:p>
            <a:r>
              <a:rPr lang="de-DE" dirty="0">
                <a:solidFill>
                  <a:schemeClr val="tx1"/>
                </a:solidFill>
              </a:rPr>
              <a:t>Wie entsteht die Community?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2F3E77-DE9F-50EA-6116-E45332CD3BA5}"/>
              </a:ext>
            </a:extLst>
          </p:cNvPr>
          <p:cNvSpPr txBox="1"/>
          <p:nvPr/>
        </p:nvSpPr>
        <p:spPr>
          <a:xfrm>
            <a:off x="719681" y="2880000"/>
            <a:ext cx="4944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dirty="0"/>
              <a:t>2. Verstetigung der Nutzerschaft</a:t>
            </a:r>
            <a:br>
              <a:rPr lang="de-DE" dirty="0"/>
            </a:br>
            <a:r>
              <a:rPr lang="de-DE" dirty="0"/>
              <a:t>Just </a:t>
            </a:r>
            <a:r>
              <a:rPr lang="de-DE" dirty="0" err="1"/>
              <a:t>another</a:t>
            </a:r>
            <a:r>
              <a:rPr lang="de-DE" dirty="0"/>
              <a:t> Website? </a:t>
            </a:r>
            <a:br>
              <a:rPr lang="de-DE" dirty="0"/>
            </a:br>
            <a:r>
              <a:rPr lang="de-DE" dirty="0"/>
              <a:t>Gründe für den wiederkehrenden Besuch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95923B-7F9E-C054-CF00-157A7AB3F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543" y="1700808"/>
            <a:ext cx="3353091" cy="29530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FE8F970-FC81-BB73-DBB5-72ECC0ADA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297" y="2738627"/>
            <a:ext cx="2973161" cy="26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4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C477CCE-636E-F209-6231-74A479AB5710}"/>
              </a:ext>
            </a:extLst>
          </p:cNvPr>
          <p:cNvSpPr txBox="1">
            <a:spLocks/>
          </p:cNvSpPr>
          <p:nvPr/>
        </p:nvSpPr>
        <p:spPr>
          <a:xfrm>
            <a:off x="609600" y="360000"/>
            <a:ext cx="10972800" cy="900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9660D"/>
                </a:solidFill>
                <a:latin typeface="Arial Narrow Bold"/>
                <a:ea typeface="ＭＳ Ｐゴシック" pitchFamily="-65" charset="-128"/>
                <a:cs typeface="Arial Narrow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  <a:cs typeface="Arial Narrow Bold" panose="020B0706020202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9660D"/>
                </a:solidFill>
                <a:latin typeface="Arial Narrow Bold" pitchFamily="-65" charset="0"/>
                <a:ea typeface="ＭＳ Ｐゴシック" pitchFamily="-65" charset="-128"/>
              </a:defRPr>
            </a:lvl9pPr>
          </a:lstStyle>
          <a:p>
            <a:r>
              <a:rPr lang="de-DE" dirty="0">
                <a:solidFill>
                  <a:srgbClr val="00BEFF"/>
                </a:solidFill>
              </a:rPr>
              <a:t>HubbS – Die Community für Berufsschullehrkräfte</a:t>
            </a:r>
          </a:p>
          <a:p>
            <a:r>
              <a:rPr lang="de-DE" dirty="0">
                <a:solidFill>
                  <a:schemeClr val="tx1"/>
                </a:solidFill>
              </a:rPr>
              <a:t>Wie entsteht die Community?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2F3E77-DE9F-50EA-6116-E45332CD3BA5}"/>
              </a:ext>
            </a:extLst>
          </p:cNvPr>
          <p:cNvSpPr txBox="1"/>
          <p:nvPr/>
        </p:nvSpPr>
        <p:spPr>
          <a:xfrm>
            <a:off x="720000" y="2880000"/>
            <a:ext cx="505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dirty="0"/>
              <a:t>3. Nutzer werden zur Community</a:t>
            </a:r>
            <a:br>
              <a:rPr lang="de-DE" dirty="0"/>
            </a:br>
            <a:r>
              <a:rPr lang="de-DE" dirty="0"/>
              <a:t>Was sind meine Vorteile? </a:t>
            </a:r>
            <a:br>
              <a:rPr lang="de-DE" dirty="0"/>
            </a:br>
            <a:r>
              <a:rPr lang="de-DE" dirty="0"/>
              <a:t>Gründe für die Registrierung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7A0031-EDDB-C865-3C90-DF9CEB6C4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239" y="1829775"/>
            <a:ext cx="2315161" cy="31943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9DCA48-BC4D-EA6F-328F-A83261CCF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612" y="3750629"/>
            <a:ext cx="3023937" cy="193044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B4E3709-D772-05E6-0451-4034BD95E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267" y="1871109"/>
            <a:ext cx="2923421" cy="15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31474"/>
      </p:ext>
    </p:extLst>
  </p:cSld>
  <p:clrMapOvr>
    <a:masterClrMapping/>
  </p:clrMapOvr>
</p:sld>
</file>

<file path=ppt/theme/theme1.xml><?xml version="1.0" encoding="utf-8"?>
<a:theme xmlns:a="http://schemas.openxmlformats.org/drawingml/2006/main" name="FWU_PPT_Layout_01-09-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827</Words>
  <Application>Microsoft Office PowerPoint</Application>
  <PresentationFormat>Breitbild</PresentationFormat>
  <Paragraphs>94</Paragraphs>
  <Slides>12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ＭＳ Ｐゴシック</vt:lpstr>
      <vt:lpstr>Aptos</vt:lpstr>
      <vt:lpstr>Arial</vt:lpstr>
      <vt:lpstr>Arial Narrow Bold</vt:lpstr>
      <vt:lpstr>Calibri</vt:lpstr>
      <vt:lpstr>Times New Roman</vt:lpstr>
      <vt:lpstr>Wingdings</vt:lpstr>
      <vt:lpstr>FWU_PPT_Layout_01-09-22</vt:lpstr>
      <vt:lpstr>Die Community für Berufsschullehrkräfte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Trinidad Kommunikation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VIDIS</dc:title>
  <dc:creator>Michel.Smidt@fwu.de</dc:creator>
  <cp:lastModifiedBy>Grimm, Susanne</cp:lastModifiedBy>
  <cp:revision>381</cp:revision>
  <dcterms:created xsi:type="dcterms:W3CDTF">2008-10-01T12:05:11Z</dcterms:created>
  <dcterms:modified xsi:type="dcterms:W3CDTF">2024-10-02T13:05:10Z</dcterms:modified>
</cp:coreProperties>
</file>