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ie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ie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Datum"/>
          <p:cNvSpPr txBox="1">
            <a:spLocks noGrp="1"/>
          </p:cNvSpPr>
          <p:nvPr>
            <p:ph type="body" sz="quarter" idx="13"/>
          </p:nvPr>
        </p:nvSpPr>
        <p:spPr>
          <a:xfrm>
            <a:off x="692667" y="12417226"/>
            <a:ext cx="22974301" cy="508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Datum</a:t>
            </a:r>
          </a:p>
        </p:txBody>
      </p:sp>
      <p:sp>
        <p:nvSpPr>
          <p:cNvPr id="16" name="Titeltext"/>
          <p:cNvSpPr txBox="1">
            <a:spLocks noGrp="1"/>
          </p:cNvSpPr>
          <p:nvPr>
            <p:ph type="title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„Zitat hier eingeben.“"/>
          <p:cNvSpPr txBox="1">
            <a:spLocks noGrp="1"/>
          </p:cNvSpPr>
          <p:nvPr>
            <p:ph type="body" sz="quarter" idx="13"/>
          </p:nvPr>
        </p:nvSpPr>
        <p:spPr>
          <a:xfrm>
            <a:off x="2387600" y="6083300"/>
            <a:ext cx="196215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„Zitat hier eingeben.“ </a:t>
            </a:r>
          </a:p>
        </p:txBody>
      </p:sp>
      <p:sp>
        <p:nvSpPr>
          <p:cNvPr id="109" name="–Christian Bauer"/>
          <p:cNvSpPr txBox="1">
            <a:spLocks noGrp="1"/>
          </p:cNvSpPr>
          <p:nvPr>
            <p:ph type="body" sz="quarter" idx="14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–Christian Bauer</a:t>
            </a:r>
          </a:p>
        </p:txBody>
      </p:sp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ild"/>
          <p:cNvSpPr>
            <a:spLocks noGrp="1"/>
          </p:cNvSpPr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20315"/>
            <a:ext cx="15716250" cy="647701"/>
          </a:xfrm>
          <a:prstGeom prst="rect">
            <a:avLst/>
          </a:prstGeom>
        </p:spPr>
        <p:txBody>
          <a:bodyPr lIns="71437" tIns="71437" rIns="71437" bIns="71437"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33" name="Titeltext"/>
          <p:cNvSpPr txBox="1">
            <a:spLocks noGrp="1"/>
          </p:cNvSpPr>
          <p:nvPr>
            <p:ph type="title"/>
          </p:nvPr>
        </p:nvSpPr>
        <p:spPr>
          <a:xfrm>
            <a:off x="3619500" y="2160984"/>
            <a:ext cx="17145000" cy="1017985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lnSpc>
                <a:spcPct val="80000"/>
              </a:lnSpc>
              <a:spcBef>
                <a:spcPts val="3900"/>
              </a:spcBef>
              <a:defRPr sz="8400" cap="all" spc="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Titeltext</a:t>
            </a:r>
          </a:p>
        </p:txBody>
      </p:sp>
      <p:sp>
        <p:nvSpPr>
          <p:cNvPr id="13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nie"/>
          <p:cNvSpPr/>
          <p:nvPr/>
        </p:nvSpPr>
        <p:spPr>
          <a:xfrm flipV="1">
            <a:off x="3619500" y="8635632"/>
            <a:ext cx="17145000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2" name="Titeltext"/>
          <p:cNvSpPr txBox="1">
            <a:spLocks noGrp="1"/>
          </p:cNvSpPr>
          <p:nvPr>
            <p:ph type="title"/>
          </p:nvPr>
        </p:nvSpPr>
        <p:spPr>
          <a:xfrm>
            <a:off x="3619500" y="9036843"/>
            <a:ext cx="17145000" cy="3804048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lnSpc>
                <a:spcPct val="80000"/>
              </a:lnSpc>
              <a:defRPr sz="23800" cap="all" spc="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Titeltext</a:t>
            </a:r>
          </a:p>
        </p:txBody>
      </p:sp>
      <p:sp>
        <p:nvSpPr>
          <p:cNvPr id="14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619500" y="6000750"/>
            <a:ext cx="17145000" cy="2536032"/>
          </a:xfrm>
          <a:prstGeom prst="rect">
            <a:avLst/>
          </a:prstGeom>
        </p:spPr>
        <p:txBody>
          <a:bodyPr lIns="71437" tIns="71437" rIns="71437" bIns="71437" anchor="b"/>
          <a:lstStyle>
            <a:lvl1pPr marL="0" indent="0" defTabSz="821531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 defTabSz="821531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 defTabSz="821531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 defTabSz="821531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 defTabSz="821531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0177109" y="589359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ini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2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lIns="71437" tIns="71437" rIns="71437" bIns="71437"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53" name="Bild"/>
          <p:cNvSpPr>
            <a:spLocks noGrp="1"/>
          </p:cNvSpPr>
          <p:nvPr>
            <p:ph type="pic" sz="half" idx="14"/>
          </p:nvPr>
        </p:nvSpPr>
        <p:spPr>
          <a:xfrm>
            <a:off x="12421187" y="1714500"/>
            <a:ext cx="10470173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4" name="Titeltext"/>
          <p:cNvSpPr txBox="1">
            <a:spLocks noGrp="1"/>
          </p:cNvSpPr>
          <p:nvPr>
            <p:ph type="title"/>
          </p:nvPr>
        </p:nvSpPr>
        <p:spPr>
          <a:xfrm>
            <a:off x="3619500" y="2160984"/>
            <a:ext cx="8858250" cy="1017985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lnSpc>
                <a:spcPct val="80000"/>
              </a:lnSpc>
              <a:spcBef>
                <a:spcPts val="3900"/>
              </a:spcBef>
              <a:defRPr sz="8400" cap="all" spc="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Titeltext</a:t>
            </a:r>
          </a:p>
        </p:txBody>
      </p:sp>
      <p:sp>
        <p:nvSpPr>
          <p:cNvPr id="15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619500" y="3857625"/>
            <a:ext cx="8858250" cy="8590360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603250" indent="-603250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047750" indent="-603250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2250" indent="-603250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6750" indent="-603250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81250" indent="-603250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20315"/>
            <a:ext cx="15716250" cy="647701"/>
          </a:xfrm>
          <a:prstGeom prst="rect">
            <a:avLst/>
          </a:prstGeom>
        </p:spPr>
        <p:txBody>
          <a:bodyPr lIns="71437" tIns="71437" rIns="71437" bIns="71437"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64" name="Titeltext"/>
          <p:cNvSpPr txBox="1">
            <a:spLocks noGrp="1"/>
          </p:cNvSpPr>
          <p:nvPr>
            <p:ph type="title"/>
          </p:nvPr>
        </p:nvSpPr>
        <p:spPr>
          <a:xfrm>
            <a:off x="3619500" y="2160984"/>
            <a:ext cx="17145000" cy="1017985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lnSpc>
                <a:spcPct val="80000"/>
              </a:lnSpc>
              <a:spcBef>
                <a:spcPts val="3900"/>
              </a:spcBef>
              <a:defRPr sz="8400" cap="all" spc="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Titeltext</a:t>
            </a:r>
          </a:p>
        </p:txBody>
      </p:sp>
      <p:sp>
        <p:nvSpPr>
          <p:cNvPr id="165" name="Textebene 1…"/>
          <p:cNvSpPr txBox="1">
            <a:spLocks noGrp="1"/>
          </p:cNvSpPr>
          <p:nvPr>
            <p:ph type="body" idx="1"/>
          </p:nvPr>
        </p:nvSpPr>
        <p:spPr>
          <a:xfrm>
            <a:off x="3619500" y="3857625"/>
            <a:ext cx="17145000" cy="8590360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601382" indent="-601382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045882" indent="-601382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indent="-601382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indent="-601382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indent="-601382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6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ie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Linie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Datum"/>
          <p:cNvSpPr txBox="1">
            <a:spLocks noGrp="1"/>
          </p:cNvSpPr>
          <p:nvPr>
            <p:ph type="body" sz="quarter" idx="13"/>
          </p:nvPr>
        </p:nvSpPr>
        <p:spPr>
          <a:xfrm>
            <a:off x="692667" y="12417226"/>
            <a:ext cx="22974301" cy="508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Datum</a:t>
            </a:r>
          </a:p>
        </p:txBody>
      </p:sp>
      <p:sp>
        <p:nvSpPr>
          <p:cNvPr id="28" name="108352003_2880x2057.jpeg"/>
          <p:cNvSpPr>
            <a:spLocks noGrp="1"/>
          </p:cNvSpPr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ie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Linie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Titeltext"/>
          <p:cNvSpPr txBox="1">
            <a:spLocks noGrp="1"/>
          </p:cNvSpPr>
          <p:nvPr>
            <p:ph type="title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Linie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" name="Linie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51" name="108177208_1914x1620.jpeg"/>
          <p:cNvSpPr>
            <a:spLocks noGrp="1"/>
          </p:cNvSpPr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Titeltext"/>
          <p:cNvSpPr txBox="1">
            <a:spLocks noGrp="1"/>
          </p:cNvSpPr>
          <p:nvPr>
            <p:ph type="title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5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0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Linie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Linie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" name="117356722_2160x1620.jpeg"/>
          <p:cNvSpPr>
            <a:spLocks noGrp="1"/>
          </p:cNvSpPr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Titeltext"/>
          <p:cNvSpPr txBox="1">
            <a:spLocks noGrp="1"/>
          </p:cNvSpPr>
          <p:nvPr>
            <p:ph type="title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bene 1…"/>
          <p:cNvSpPr txBox="1">
            <a:spLocks noGrp="1"/>
          </p:cNvSpPr>
          <p:nvPr>
            <p:ph type="body" idx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ild"/>
          <p:cNvSpPr>
            <a:spLocks noGrp="1"/>
          </p:cNvSpPr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Bild"/>
          <p:cNvSpPr>
            <a:spLocks noGrp="1"/>
          </p:cNvSpPr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Bild"/>
          <p:cNvSpPr>
            <a:spLocks noGrp="1"/>
          </p:cNvSpPr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e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ie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5" name="Textebene 1…"/>
          <p:cNvSpPr txBox="1">
            <a:spLocks noGrp="1"/>
          </p:cNvSpPr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://digital-spielend-lernen.d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ou.de/footer-items/ea4bff0d-c09a-4764-a3eb-c4b881b0136d" TargetMode="External"/><Relationship Id="rId2" Type="http://schemas.openxmlformats.org/officeDocument/2006/relationships/hyperlink" Target="https://www.tutory.d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github.com" TargetMode="External"/><Relationship Id="rId4" Type="http://schemas.openxmlformats.org/officeDocument/2006/relationships/hyperlink" Target="https://glitch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blincore.org/specifications/lrmi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-spielend-lernen.de" TargetMode="External"/><Relationship Id="rId2" Type="http://schemas.openxmlformats.org/officeDocument/2006/relationships/hyperlink" Target="https://creativecommons.org/licenses/by/4.0/legalcode.de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.png"/><Relationship Id="rId299" Type="http://schemas.openxmlformats.org/officeDocument/2006/relationships/image" Target="../media/image306.png"/><Relationship Id="rId21" Type="http://schemas.openxmlformats.org/officeDocument/2006/relationships/image" Target="../media/image28.png"/><Relationship Id="rId42" Type="http://schemas.openxmlformats.org/officeDocument/2006/relationships/image" Target="../media/image49.png"/><Relationship Id="rId63" Type="http://schemas.openxmlformats.org/officeDocument/2006/relationships/image" Target="../media/image70.png"/><Relationship Id="rId84" Type="http://schemas.openxmlformats.org/officeDocument/2006/relationships/image" Target="../media/image91.png"/><Relationship Id="rId138" Type="http://schemas.openxmlformats.org/officeDocument/2006/relationships/image" Target="../media/image145.png"/><Relationship Id="rId159" Type="http://schemas.openxmlformats.org/officeDocument/2006/relationships/image" Target="../media/image166.png"/><Relationship Id="rId170" Type="http://schemas.openxmlformats.org/officeDocument/2006/relationships/image" Target="../media/image177.png"/><Relationship Id="rId191" Type="http://schemas.openxmlformats.org/officeDocument/2006/relationships/image" Target="../media/image198.png"/><Relationship Id="rId205" Type="http://schemas.openxmlformats.org/officeDocument/2006/relationships/image" Target="../media/image212.png"/><Relationship Id="rId226" Type="http://schemas.openxmlformats.org/officeDocument/2006/relationships/image" Target="../media/image233.png"/><Relationship Id="rId247" Type="http://schemas.openxmlformats.org/officeDocument/2006/relationships/image" Target="../media/image254.png"/><Relationship Id="rId107" Type="http://schemas.openxmlformats.org/officeDocument/2006/relationships/image" Target="../media/image114.png"/><Relationship Id="rId268" Type="http://schemas.openxmlformats.org/officeDocument/2006/relationships/image" Target="../media/image275.png"/><Relationship Id="rId289" Type="http://schemas.openxmlformats.org/officeDocument/2006/relationships/image" Target="../media/image296.png"/><Relationship Id="rId11" Type="http://schemas.openxmlformats.org/officeDocument/2006/relationships/image" Target="../media/image18.png"/><Relationship Id="rId32" Type="http://schemas.openxmlformats.org/officeDocument/2006/relationships/image" Target="../media/image39.png"/><Relationship Id="rId53" Type="http://schemas.openxmlformats.org/officeDocument/2006/relationships/image" Target="../media/image60.png"/><Relationship Id="rId74" Type="http://schemas.openxmlformats.org/officeDocument/2006/relationships/image" Target="../media/image81.png"/><Relationship Id="rId128" Type="http://schemas.openxmlformats.org/officeDocument/2006/relationships/image" Target="../media/image135.png"/><Relationship Id="rId149" Type="http://schemas.openxmlformats.org/officeDocument/2006/relationships/image" Target="../media/image156.png"/><Relationship Id="rId5" Type="http://schemas.openxmlformats.org/officeDocument/2006/relationships/image" Target="../media/image12.png"/><Relationship Id="rId95" Type="http://schemas.openxmlformats.org/officeDocument/2006/relationships/image" Target="../media/image102.png"/><Relationship Id="rId160" Type="http://schemas.openxmlformats.org/officeDocument/2006/relationships/image" Target="../media/image167.png"/><Relationship Id="rId181" Type="http://schemas.openxmlformats.org/officeDocument/2006/relationships/image" Target="../media/image188.png"/><Relationship Id="rId216" Type="http://schemas.openxmlformats.org/officeDocument/2006/relationships/image" Target="../media/image223.png"/><Relationship Id="rId237" Type="http://schemas.openxmlformats.org/officeDocument/2006/relationships/image" Target="../media/image244.png"/><Relationship Id="rId258" Type="http://schemas.openxmlformats.org/officeDocument/2006/relationships/image" Target="../media/image265.png"/><Relationship Id="rId279" Type="http://schemas.openxmlformats.org/officeDocument/2006/relationships/image" Target="../media/image286.png"/><Relationship Id="rId22" Type="http://schemas.openxmlformats.org/officeDocument/2006/relationships/image" Target="../media/image29.png"/><Relationship Id="rId43" Type="http://schemas.openxmlformats.org/officeDocument/2006/relationships/image" Target="../media/image50.png"/><Relationship Id="rId64" Type="http://schemas.openxmlformats.org/officeDocument/2006/relationships/image" Target="../media/image71.png"/><Relationship Id="rId118" Type="http://schemas.openxmlformats.org/officeDocument/2006/relationships/image" Target="../media/image125.png"/><Relationship Id="rId139" Type="http://schemas.openxmlformats.org/officeDocument/2006/relationships/image" Target="../media/image146.png"/><Relationship Id="rId290" Type="http://schemas.openxmlformats.org/officeDocument/2006/relationships/image" Target="../media/image297.png"/><Relationship Id="rId85" Type="http://schemas.openxmlformats.org/officeDocument/2006/relationships/image" Target="../media/image92.png"/><Relationship Id="rId150" Type="http://schemas.openxmlformats.org/officeDocument/2006/relationships/image" Target="../media/image157.png"/><Relationship Id="rId171" Type="http://schemas.openxmlformats.org/officeDocument/2006/relationships/image" Target="../media/image178.png"/><Relationship Id="rId192" Type="http://schemas.openxmlformats.org/officeDocument/2006/relationships/image" Target="../media/image199.png"/><Relationship Id="rId206" Type="http://schemas.openxmlformats.org/officeDocument/2006/relationships/image" Target="../media/image213.png"/><Relationship Id="rId227" Type="http://schemas.openxmlformats.org/officeDocument/2006/relationships/image" Target="../media/image234.png"/><Relationship Id="rId248" Type="http://schemas.openxmlformats.org/officeDocument/2006/relationships/image" Target="../media/image255.png"/><Relationship Id="rId269" Type="http://schemas.openxmlformats.org/officeDocument/2006/relationships/image" Target="../media/image276.png"/><Relationship Id="rId12" Type="http://schemas.openxmlformats.org/officeDocument/2006/relationships/image" Target="../media/image19.png"/><Relationship Id="rId33" Type="http://schemas.openxmlformats.org/officeDocument/2006/relationships/image" Target="../media/image40.png"/><Relationship Id="rId108" Type="http://schemas.openxmlformats.org/officeDocument/2006/relationships/image" Target="../media/image115.png"/><Relationship Id="rId129" Type="http://schemas.openxmlformats.org/officeDocument/2006/relationships/image" Target="../media/image136.png"/><Relationship Id="rId280" Type="http://schemas.openxmlformats.org/officeDocument/2006/relationships/image" Target="../media/image287.png"/><Relationship Id="rId54" Type="http://schemas.openxmlformats.org/officeDocument/2006/relationships/image" Target="../media/image61.png"/><Relationship Id="rId75" Type="http://schemas.openxmlformats.org/officeDocument/2006/relationships/image" Target="../media/image82.png"/><Relationship Id="rId96" Type="http://schemas.openxmlformats.org/officeDocument/2006/relationships/image" Target="../media/image103.png"/><Relationship Id="rId140" Type="http://schemas.openxmlformats.org/officeDocument/2006/relationships/image" Target="../media/image147.png"/><Relationship Id="rId161" Type="http://schemas.openxmlformats.org/officeDocument/2006/relationships/image" Target="../media/image168.png"/><Relationship Id="rId182" Type="http://schemas.openxmlformats.org/officeDocument/2006/relationships/image" Target="../media/image189.png"/><Relationship Id="rId217" Type="http://schemas.openxmlformats.org/officeDocument/2006/relationships/image" Target="../media/image224.png"/><Relationship Id="rId6" Type="http://schemas.openxmlformats.org/officeDocument/2006/relationships/image" Target="../media/image13.png"/><Relationship Id="rId238" Type="http://schemas.openxmlformats.org/officeDocument/2006/relationships/image" Target="../media/image245.png"/><Relationship Id="rId259" Type="http://schemas.openxmlformats.org/officeDocument/2006/relationships/image" Target="../media/image266.png"/><Relationship Id="rId23" Type="http://schemas.openxmlformats.org/officeDocument/2006/relationships/image" Target="../media/image30.png"/><Relationship Id="rId119" Type="http://schemas.openxmlformats.org/officeDocument/2006/relationships/image" Target="../media/image126.png"/><Relationship Id="rId270" Type="http://schemas.openxmlformats.org/officeDocument/2006/relationships/image" Target="../media/image277.png"/><Relationship Id="rId291" Type="http://schemas.openxmlformats.org/officeDocument/2006/relationships/image" Target="../media/image298.png"/><Relationship Id="rId44" Type="http://schemas.openxmlformats.org/officeDocument/2006/relationships/image" Target="../media/image51.png"/><Relationship Id="rId65" Type="http://schemas.openxmlformats.org/officeDocument/2006/relationships/image" Target="../media/image72.png"/><Relationship Id="rId86" Type="http://schemas.openxmlformats.org/officeDocument/2006/relationships/image" Target="../media/image93.png"/><Relationship Id="rId130" Type="http://schemas.openxmlformats.org/officeDocument/2006/relationships/image" Target="../media/image137.png"/><Relationship Id="rId151" Type="http://schemas.openxmlformats.org/officeDocument/2006/relationships/image" Target="../media/image158.png"/><Relationship Id="rId172" Type="http://schemas.openxmlformats.org/officeDocument/2006/relationships/image" Target="../media/image179.png"/><Relationship Id="rId193" Type="http://schemas.openxmlformats.org/officeDocument/2006/relationships/image" Target="../media/image200.png"/><Relationship Id="rId207" Type="http://schemas.openxmlformats.org/officeDocument/2006/relationships/image" Target="../media/image214.png"/><Relationship Id="rId228" Type="http://schemas.openxmlformats.org/officeDocument/2006/relationships/image" Target="../media/image235.png"/><Relationship Id="rId249" Type="http://schemas.openxmlformats.org/officeDocument/2006/relationships/image" Target="../media/image256.png"/><Relationship Id="rId13" Type="http://schemas.openxmlformats.org/officeDocument/2006/relationships/image" Target="../media/image20.png"/><Relationship Id="rId109" Type="http://schemas.openxmlformats.org/officeDocument/2006/relationships/image" Target="../media/image116.png"/><Relationship Id="rId260" Type="http://schemas.openxmlformats.org/officeDocument/2006/relationships/image" Target="../media/image267.png"/><Relationship Id="rId281" Type="http://schemas.openxmlformats.org/officeDocument/2006/relationships/image" Target="../media/image288.png"/><Relationship Id="rId34" Type="http://schemas.openxmlformats.org/officeDocument/2006/relationships/image" Target="../media/image41.png"/><Relationship Id="rId55" Type="http://schemas.openxmlformats.org/officeDocument/2006/relationships/image" Target="../media/image62.png"/><Relationship Id="rId76" Type="http://schemas.openxmlformats.org/officeDocument/2006/relationships/image" Target="../media/image83.png"/><Relationship Id="rId97" Type="http://schemas.openxmlformats.org/officeDocument/2006/relationships/image" Target="../media/image104.png"/><Relationship Id="rId120" Type="http://schemas.openxmlformats.org/officeDocument/2006/relationships/image" Target="../media/image127.png"/><Relationship Id="rId141" Type="http://schemas.openxmlformats.org/officeDocument/2006/relationships/image" Target="../media/image148.png"/><Relationship Id="rId7" Type="http://schemas.openxmlformats.org/officeDocument/2006/relationships/image" Target="../media/image14.png"/><Relationship Id="rId162" Type="http://schemas.openxmlformats.org/officeDocument/2006/relationships/image" Target="../media/image169.png"/><Relationship Id="rId183" Type="http://schemas.openxmlformats.org/officeDocument/2006/relationships/image" Target="../media/image190.png"/><Relationship Id="rId218" Type="http://schemas.openxmlformats.org/officeDocument/2006/relationships/image" Target="../media/image225.png"/><Relationship Id="rId239" Type="http://schemas.openxmlformats.org/officeDocument/2006/relationships/image" Target="../media/image246.png"/><Relationship Id="rId2" Type="http://schemas.openxmlformats.org/officeDocument/2006/relationships/image" Target="../media/image9.png"/><Relationship Id="rId29" Type="http://schemas.openxmlformats.org/officeDocument/2006/relationships/image" Target="../media/image36.png"/><Relationship Id="rId250" Type="http://schemas.openxmlformats.org/officeDocument/2006/relationships/image" Target="../media/image257.png"/><Relationship Id="rId255" Type="http://schemas.openxmlformats.org/officeDocument/2006/relationships/image" Target="../media/image262.png"/><Relationship Id="rId271" Type="http://schemas.openxmlformats.org/officeDocument/2006/relationships/image" Target="../media/image278.png"/><Relationship Id="rId276" Type="http://schemas.openxmlformats.org/officeDocument/2006/relationships/image" Target="../media/image283.png"/><Relationship Id="rId292" Type="http://schemas.openxmlformats.org/officeDocument/2006/relationships/image" Target="../media/image299.png"/><Relationship Id="rId297" Type="http://schemas.openxmlformats.org/officeDocument/2006/relationships/image" Target="../media/image304.png"/><Relationship Id="rId24" Type="http://schemas.openxmlformats.org/officeDocument/2006/relationships/image" Target="../media/image31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66" Type="http://schemas.openxmlformats.org/officeDocument/2006/relationships/image" Target="../media/image73.png"/><Relationship Id="rId87" Type="http://schemas.openxmlformats.org/officeDocument/2006/relationships/image" Target="../media/image94.png"/><Relationship Id="rId110" Type="http://schemas.openxmlformats.org/officeDocument/2006/relationships/image" Target="../media/image117.png"/><Relationship Id="rId115" Type="http://schemas.openxmlformats.org/officeDocument/2006/relationships/image" Target="../media/image122.png"/><Relationship Id="rId131" Type="http://schemas.openxmlformats.org/officeDocument/2006/relationships/image" Target="../media/image138.png"/><Relationship Id="rId136" Type="http://schemas.openxmlformats.org/officeDocument/2006/relationships/image" Target="../media/image143.png"/><Relationship Id="rId157" Type="http://schemas.openxmlformats.org/officeDocument/2006/relationships/image" Target="../media/image164.png"/><Relationship Id="rId178" Type="http://schemas.openxmlformats.org/officeDocument/2006/relationships/image" Target="../media/image185.png"/><Relationship Id="rId301" Type="http://schemas.openxmlformats.org/officeDocument/2006/relationships/image" Target="../media/image308.png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152" Type="http://schemas.openxmlformats.org/officeDocument/2006/relationships/image" Target="../media/image159.png"/><Relationship Id="rId173" Type="http://schemas.openxmlformats.org/officeDocument/2006/relationships/image" Target="../media/image180.png"/><Relationship Id="rId194" Type="http://schemas.openxmlformats.org/officeDocument/2006/relationships/image" Target="../media/image201.png"/><Relationship Id="rId199" Type="http://schemas.openxmlformats.org/officeDocument/2006/relationships/image" Target="../media/image206.png"/><Relationship Id="rId203" Type="http://schemas.openxmlformats.org/officeDocument/2006/relationships/image" Target="../media/image210.png"/><Relationship Id="rId208" Type="http://schemas.openxmlformats.org/officeDocument/2006/relationships/image" Target="../media/image215.png"/><Relationship Id="rId229" Type="http://schemas.openxmlformats.org/officeDocument/2006/relationships/image" Target="../media/image236.png"/><Relationship Id="rId19" Type="http://schemas.openxmlformats.org/officeDocument/2006/relationships/image" Target="../media/image26.png"/><Relationship Id="rId224" Type="http://schemas.openxmlformats.org/officeDocument/2006/relationships/image" Target="../media/image231.png"/><Relationship Id="rId240" Type="http://schemas.openxmlformats.org/officeDocument/2006/relationships/image" Target="../media/image247.png"/><Relationship Id="rId245" Type="http://schemas.openxmlformats.org/officeDocument/2006/relationships/image" Target="../media/image252.png"/><Relationship Id="rId261" Type="http://schemas.openxmlformats.org/officeDocument/2006/relationships/image" Target="../media/image268.png"/><Relationship Id="rId266" Type="http://schemas.openxmlformats.org/officeDocument/2006/relationships/image" Target="../media/image273.png"/><Relationship Id="rId287" Type="http://schemas.openxmlformats.org/officeDocument/2006/relationships/image" Target="../media/image294.png"/><Relationship Id="rId14" Type="http://schemas.openxmlformats.org/officeDocument/2006/relationships/image" Target="../media/image21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56" Type="http://schemas.openxmlformats.org/officeDocument/2006/relationships/image" Target="../media/image63.png"/><Relationship Id="rId77" Type="http://schemas.openxmlformats.org/officeDocument/2006/relationships/image" Target="../media/image84.png"/><Relationship Id="rId100" Type="http://schemas.openxmlformats.org/officeDocument/2006/relationships/image" Target="../media/image107.png"/><Relationship Id="rId105" Type="http://schemas.openxmlformats.org/officeDocument/2006/relationships/image" Target="../media/image112.png"/><Relationship Id="rId126" Type="http://schemas.openxmlformats.org/officeDocument/2006/relationships/image" Target="../media/image133.png"/><Relationship Id="rId147" Type="http://schemas.openxmlformats.org/officeDocument/2006/relationships/image" Target="../media/image154.png"/><Relationship Id="rId168" Type="http://schemas.openxmlformats.org/officeDocument/2006/relationships/image" Target="../media/image175.png"/><Relationship Id="rId282" Type="http://schemas.openxmlformats.org/officeDocument/2006/relationships/image" Target="../media/image289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93" Type="http://schemas.openxmlformats.org/officeDocument/2006/relationships/image" Target="../media/image100.png"/><Relationship Id="rId98" Type="http://schemas.openxmlformats.org/officeDocument/2006/relationships/image" Target="../media/image105.png"/><Relationship Id="rId121" Type="http://schemas.openxmlformats.org/officeDocument/2006/relationships/image" Target="../media/image128.png"/><Relationship Id="rId142" Type="http://schemas.openxmlformats.org/officeDocument/2006/relationships/image" Target="../media/image149.png"/><Relationship Id="rId163" Type="http://schemas.openxmlformats.org/officeDocument/2006/relationships/image" Target="../media/image170.png"/><Relationship Id="rId184" Type="http://schemas.openxmlformats.org/officeDocument/2006/relationships/image" Target="../media/image191.png"/><Relationship Id="rId189" Type="http://schemas.openxmlformats.org/officeDocument/2006/relationships/image" Target="../media/image196.png"/><Relationship Id="rId219" Type="http://schemas.openxmlformats.org/officeDocument/2006/relationships/image" Target="../media/image226.png"/><Relationship Id="rId3" Type="http://schemas.openxmlformats.org/officeDocument/2006/relationships/image" Target="../media/image10.png"/><Relationship Id="rId214" Type="http://schemas.openxmlformats.org/officeDocument/2006/relationships/image" Target="../media/image221.png"/><Relationship Id="rId230" Type="http://schemas.openxmlformats.org/officeDocument/2006/relationships/image" Target="../media/image237.png"/><Relationship Id="rId235" Type="http://schemas.openxmlformats.org/officeDocument/2006/relationships/image" Target="../media/image242.png"/><Relationship Id="rId251" Type="http://schemas.openxmlformats.org/officeDocument/2006/relationships/image" Target="../media/image258.png"/><Relationship Id="rId256" Type="http://schemas.openxmlformats.org/officeDocument/2006/relationships/image" Target="../media/image263.png"/><Relationship Id="rId277" Type="http://schemas.openxmlformats.org/officeDocument/2006/relationships/image" Target="../media/image284.png"/><Relationship Id="rId298" Type="http://schemas.openxmlformats.org/officeDocument/2006/relationships/image" Target="../media/image305.png"/><Relationship Id="rId25" Type="http://schemas.openxmlformats.org/officeDocument/2006/relationships/image" Target="../media/image32.png"/><Relationship Id="rId46" Type="http://schemas.openxmlformats.org/officeDocument/2006/relationships/image" Target="../media/image53.png"/><Relationship Id="rId67" Type="http://schemas.openxmlformats.org/officeDocument/2006/relationships/image" Target="../media/image74.png"/><Relationship Id="rId116" Type="http://schemas.openxmlformats.org/officeDocument/2006/relationships/image" Target="../media/image123.png"/><Relationship Id="rId137" Type="http://schemas.openxmlformats.org/officeDocument/2006/relationships/image" Target="../media/image144.png"/><Relationship Id="rId158" Type="http://schemas.openxmlformats.org/officeDocument/2006/relationships/image" Target="../media/image165.png"/><Relationship Id="rId272" Type="http://schemas.openxmlformats.org/officeDocument/2006/relationships/image" Target="../media/image279.png"/><Relationship Id="rId293" Type="http://schemas.openxmlformats.org/officeDocument/2006/relationships/image" Target="../media/image300.png"/><Relationship Id="rId302" Type="http://schemas.openxmlformats.org/officeDocument/2006/relationships/image" Target="../media/image309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62" Type="http://schemas.openxmlformats.org/officeDocument/2006/relationships/image" Target="../media/image69.png"/><Relationship Id="rId83" Type="http://schemas.openxmlformats.org/officeDocument/2006/relationships/image" Target="../media/image90.png"/><Relationship Id="rId88" Type="http://schemas.openxmlformats.org/officeDocument/2006/relationships/image" Target="../media/image95.png"/><Relationship Id="rId111" Type="http://schemas.openxmlformats.org/officeDocument/2006/relationships/image" Target="../media/image118.png"/><Relationship Id="rId132" Type="http://schemas.openxmlformats.org/officeDocument/2006/relationships/image" Target="../media/image139.png"/><Relationship Id="rId153" Type="http://schemas.openxmlformats.org/officeDocument/2006/relationships/image" Target="../media/image160.png"/><Relationship Id="rId174" Type="http://schemas.openxmlformats.org/officeDocument/2006/relationships/image" Target="../media/image181.png"/><Relationship Id="rId179" Type="http://schemas.openxmlformats.org/officeDocument/2006/relationships/image" Target="../media/image186.png"/><Relationship Id="rId195" Type="http://schemas.openxmlformats.org/officeDocument/2006/relationships/image" Target="../media/image202.png"/><Relationship Id="rId209" Type="http://schemas.openxmlformats.org/officeDocument/2006/relationships/image" Target="../media/image216.png"/><Relationship Id="rId190" Type="http://schemas.openxmlformats.org/officeDocument/2006/relationships/image" Target="../media/image197.png"/><Relationship Id="rId204" Type="http://schemas.openxmlformats.org/officeDocument/2006/relationships/image" Target="../media/image211.png"/><Relationship Id="rId220" Type="http://schemas.openxmlformats.org/officeDocument/2006/relationships/image" Target="../media/image227.png"/><Relationship Id="rId225" Type="http://schemas.openxmlformats.org/officeDocument/2006/relationships/image" Target="../media/image232.png"/><Relationship Id="rId241" Type="http://schemas.openxmlformats.org/officeDocument/2006/relationships/image" Target="../media/image248.png"/><Relationship Id="rId246" Type="http://schemas.openxmlformats.org/officeDocument/2006/relationships/image" Target="../media/image253.png"/><Relationship Id="rId267" Type="http://schemas.openxmlformats.org/officeDocument/2006/relationships/image" Target="../media/image274.png"/><Relationship Id="rId288" Type="http://schemas.openxmlformats.org/officeDocument/2006/relationships/image" Target="../media/image295.png"/><Relationship Id="rId15" Type="http://schemas.openxmlformats.org/officeDocument/2006/relationships/image" Target="../media/image22.png"/><Relationship Id="rId36" Type="http://schemas.openxmlformats.org/officeDocument/2006/relationships/image" Target="../media/image43.png"/><Relationship Id="rId57" Type="http://schemas.openxmlformats.org/officeDocument/2006/relationships/image" Target="../media/image64.png"/><Relationship Id="rId106" Type="http://schemas.openxmlformats.org/officeDocument/2006/relationships/image" Target="../media/image113.png"/><Relationship Id="rId127" Type="http://schemas.openxmlformats.org/officeDocument/2006/relationships/image" Target="../media/image134.png"/><Relationship Id="rId262" Type="http://schemas.openxmlformats.org/officeDocument/2006/relationships/image" Target="../media/image269.png"/><Relationship Id="rId283" Type="http://schemas.openxmlformats.org/officeDocument/2006/relationships/image" Target="../media/image290.pn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52" Type="http://schemas.openxmlformats.org/officeDocument/2006/relationships/image" Target="../media/image59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94" Type="http://schemas.openxmlformats.org/officeDocument/2006/relationships/image" Target="../media/image101.png"/><Relationship Id="rId99" Type="http://schemas.openxmlformats.org/officeDocument/2006/relationships/image" Target="../media/image106.png"/><Relationship Id="rId101" Type="http://schemas.openxmlformats.org/officeDocument/2006/relationships/image" Target="../media/image108.png"/><Relationship Id="rId122" Type="http://schemas.openxmlformats.org/officeDocument/2006/relationships/image" Target="../media/image129.png"/><Relationship Id="rId143" Type="http://schemas.openxmlformats.org/officeDocument/2006/relationships/image" Target="../media/image150.png"/><Relationship Id="rId148" Type="http://schemas.openxmlformats.org/officeDocument/2006/relationships/image" Target="../media/image155.png"/><Relationship Id="rId164" Type="http://schemas.openxmlformats.org/officeDocument/2006/relationships/image" Target="../media/image171.png"/><Relationship Id="rId169" Type="http://schemas.openxmlformats.org/officeDocument/2006/relationships/image" Target="../media/image176.png"/><Relationship Id="rId185" Type="http://schemas.openxmlformats.org/officeDocument/2006/relationships/image" Target="../media/image19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80" Type="http://schemas.openxmlformats.org/officeDocument/2006/relationships/image" Target="../media/image187.png"/><Relationship Id="rId210" Type="http://schemas.openxmlformats.org/officeDocument/2006/relationships/image" Target="../media/image217.png"/><Relationship Id="rId215" Type="http://schemas.openxmlformats.org/officeDocument/2006/relationships/image" Target="../media/image222.png"/><Relationship Id="rId236" Type="http://schemas.openxmlformats.org/officeDocument/2006/relationships/image" Target="../media/image243.png"/><Relationship Id="rId257" Type="http://schemas.openxmlformats.org/officeDocument/2006/relationships/image" Target="../media/image264.png"/><Relationship Id="rId278" Type="http://schemas.openxmlformats.org/officeDocument/2006/relationships/image" Target="../media/image285.png"/><Relationship Id="rId26" Type="http://schemas.openxmlformats.org/officeDocument/2006/relationships/image" Target="../media/image33.png"/><Relationship Id="rId231" Type="http://schemas.openxmlformats.org/officeDocument/2006/relationships/image" Target="../media/image238.png"/><Relationship Id="rId252" Type="http://schemas.openxmlformats.org/officeDocument/2006/relationships/image" Target="../media/image259.png"/><Relationship Id="rId273" Type="http://schemas.openxmlformats.org/officeDocument/2006/relationships/image" Target="../media/image280.png"/><Relationship Id="rId294" Type="http://schemas.openxmlformats.org/officeDocument/2006/relationships/image" Target="../media/image301.png"/><Relationship Id="rId47" Type="http://schemas.openxmlformats.org/officeDocument/2006/relationships/image" Target="../media/image54.png"/><Relationship Id="rId68" Type="http://schemas.openxmlformats.org/officeDocument/2006/relationships/image" Target="../media/image75.png"/><Relationship Id="rId89" Type="http://schemas.openxmlformats.org/officeDocument/2006/relationships/image" Target="../media/image96.png"/><Relationship Id="rId112" Type="http://schemas.openxmlformats.org/officeDocument/2006/relationships/image" Target="../media/image119.png"/><Relationship Id="rId133" Type="http://schemas.openxmlformats.org/officeDocument/2006/relationships/image" Target="../media/image140.png"/><Relationship Id="rId154" Type="http://schemas.openxmlformats.org/officeDocument/2006/relationships/image" Target="../media/image161.png"/><Relationship Id="rId175" Type="http://schemas.openxmlformats.org/officeDocument/2006/relationships/image" Target="../media/image182.png"/><Relationship Id="rId196" Type="http://schemas.openxmlformats.org/officeDocument/2006/relationships/image" Target="../media/image203.png"/><Relationship Id="rId200" Type="http://schemas.openxmlformats.org/officeDocument/2006/relationships/image" Target="../media/image207.png"/><Relationship Id="rId16" Type="http://schemas.openxmlformats.org/officeDocument/2006/relationships/image" Target="../media/image23.png"/><Relationship Id="rId221" Type="http://schemas.openxmlformats.org/officeDocument/2006/relationships/image" Target="../media/image228.png"/><Relationship Id="rId242" Type="http://schemas.openxmlformats.org/officeDocument/2006/relationships/image" Target="../media/image249.png"/><Relationship Id="rId263" Type="http://schemas.openxmlformats.org/officeDocument/2006/relationships/image" Target="../media/image270.png"/><Relationship Id="rId284" Type="http://schemas.openxmlformats.org/officeDocument/2006/relationships/image" Target="../media/image291.png"/><Relationship Id="rId37" Type="http://schemas.openxmlformats.org/officeDocument/2006/relationships/image" Target="../media/image44.png"/><Relationship Id="rId58" Type="http://schemas.openxmlformats.org/officeDocument/2006/relationships/image" Target="../media/image65.png"/><Relationship Id="rId79" Type="http://schemas.openxmlformats.org/officeDocument/2006/relationships/image" Target="../media/image86.png"/><Relationship Id="rId102" Type="http://schemas.openxmlformats.org/officeDocument/2006/relationships/image" Target="../media/image109.png"/><Relationship Id="rId123" Type="http://schemas.openxmlformats.org/officeDocument/2006/relationships/image" Target="../media/image130.png"/><Relationship Id="rId144" Type="http://schemas.openxmlformats.org/officeDocument/2006/relationships/image" Target="../media/image151.png"/><Relationship Id="rId90" Type="http://schemas.openxmlformats.org/officeDocument/2006/relationships/image" Target="../media/image97.png"/><Relationship Id="rId165" Type="http://schemas.openxmlformats.org/officeDocument/2006/relationships/image" Target="../media/image172.png"/><Relationship Id="rId186" Type="http://schemas.openxmlformats.org/officeDocument/2006/relationships/image" Target="../media/image193.png"/><Relationship Id="rId211" Type="http://schemas.openxmlformats.org/officeDocument/2006/relationships/image" Target="../media/image218.png"/><Relationship Id="rId232" Type="http://schemas.openxmlformats.org/officeDocument/2006/relationships/image" Target="../media/image239.png"/><Relationship Id="rId253" Type="http://schemas.openxmlformats.org/officeDocument/2006/relationships/image" Target="../media/image260.png"/><Relationship Id="rId274" Type="http://schemas.openxmlformats.org/officeDocument/2006/relationships/image" Target="../media/image281.png"/><Relationship Id="rId295" Type="http://schemas.openxmlformats.org/officeDocument/2006/relationships/image" Target="../media/image302.png"/><Relationship Id="rId27" Type="http://schemas.openxmlformats.org/officeDocument/2006/relationships/image" Target="../media/image34.png"/><Relationship Id="rId48" Type="http://schemas.openxmlformats.org/officeDocument/2006/relationships/image" Target="../media/image55.png"/><Relationship Id="rId69" Type="http://schemas.openxmlformats.org/officeDocument/2006/relationships/image" Target="../media/image76.png"/><Relationship Id="rId113" Type="http://schemas.openxmlformats.org/officeDocument/2006/relationships/image" Target="../media/image120.png"/><Relationship Id="rId134" Type="http://schemas.openxmlformats.org/officeDocument/2006/relationships/image" Target="../media/image141.png"/><Relationship Id="rId80" Type="http://schemas.openxmlformats.org/officeDocument/2006/relationships/image" Target="../media/image87.png"/><Relationship Id="rId155" Type="http://schemas.openxmlformats.org/officeDocument/2006/relationships/image" Target="../media/image162.png"/><Relationship Id="rId176" Type="http://schemas.openxmlformats.org/officeDocument/2006/relationships/image" Target="../media/image183.png"/><Relationship Id="rId197" Type="http://schemas.openxmlformats.org/officeDocument/2006/relationships/image" Target="../media/image204.png"/><Relationship Id="rId201" Type="http://schemas.openxmlformats.org/officeDocument/2006/relationships/image" Target="../media/image208.png"/><Relationship Id="rId222" Type="http://schemas.openxmlformats.org/officeDocument/2006/relationships/image" Target="../media/image229.png"/><Relationship Id="rId243" Type="http://schemas.openxmlformats.org/officeDocument/2006/relationships/image" Target="../media/image250.png"/><Relationship Id="rId264" Type="http://schemas.openxmlformats.org/officeDocument/2006/relationships/image" Target="../media/image271.png"/><Relationship Id="rId285" Type="http://schemas.openxmlformats.org/officeDocument/2006/relationships/image" Target="../media/image292.png"/><Relationship Id="rId17" Type="http://schemas.openxmlformats.org/officeDocument/2006/relationships/image" Target="../media/image24.png"/><Relationship Id="rId38" Type="http://schemas.openxmlformats.org/officeDocument/2006/relationships/image" Target="../media/image45.png"/><Relationship Id="rId59" Type="http://schemas.openxmlformats.org/officeDocument/2006/relationships/image" Target="../media/image66.png"/><Relationship Id="rId103" Type="http://schemas.openxmlformats.org/officeDocument/2006/relationships/image" Target="../media/image110.png"/><Relationship Id="rId124" Type="http://schemas.openxmlformats.org/officeDocument/2006/relationships/image" Target="../media/image131.png"/><Relationship Id="rId70" Type="http://schemas.openxmlformats.org/officeDocument/2006/relationships/image" Target="../media/image77.png"/><Relationship Id="rId91" Type="http://schemas.openxmlformats.org/officeDocument/2006/relationships/image" Target="../media/image98.png"/><Relationship Id="rId145" Type="http://schemas.openxmlformats.org/officeDocument/2006/relationships/image" Target="../media/image152.png"/><Relationship Id="rId166" Type="http://schemas.openxmlformats.org/officeDocument/2006/relationships/image" Target="../media/image173.png"/><Relationship Id="rId187" Type="http://schemas.openxmlformats.org/officeDocument/2006/relationships/image" Target="../media/image194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19.png"/><Relationship Id="rId233" Type="http://schemas.openxmlformats.org/officeDocument/2006/relationships/image" Target="../media/image240.png"/><Relationship Id="rId254" Type="http://schemas.openxmlformats.org/officeDocument/2006/relationships/image" Target="../media/image261.png"/><Relationship Id="rId28" Type="http://schemas.openxmlformats.org/officeDocument/2006/relationships/image" Target="../media/image35.png"/><Relationship Id="rId49" Type="http://schemas.openxmlformats.org/officeDocument/2006/relationships/image" Target="../media/image56.png"/><Relationship Id="rId114" Type="http://schemas.openxmlformats.org/officeDocument/2006/relationships/image" Target="../media/image121.png"/><Relationship Id="rId275" Type="http://schemas.openxmlformats.org/officeDocument/2006/relationships/image" Target="../media/image282.png"/><Relationship Id="rId296" Type="http://schemas.openxmlformats.org/officeDocument/2006/relationships/image" Target="../media/image303.png"/><Relationship Id="rId300" Type="http://schemas.openxmlformats.org/officeDocument/2006/relationships/image" Target="../media/image307.png"/><Relationship Id="rId60" Type="http://schemas.openxmlformats.org/officeDocument/2006/relationships/image" Target="../media/image67.png"/><Relationship Id="rId81" Type="http://schemas.openxmlformats.org/officeDocument/2006/relationships/image" Target="../media/image88.png"/><Relationship Id="rId135" Type="http://schemas.openxmlformats.org/officeDocument/2006/relationships/image" Target="../media/image142.png"/><Relationship Id="rId156" Type="http://schemas.openxmlformats.org/officeDocument/2006/relationships/image" Target="../media/image163.png"/><Relationship Id="rId177" Type="http://schemas.openxmlformats.org/officeDocument/2006/relationships/image" Target="../media/image184.png"/><Relationship Id="rId198" Type="http://schemas.openxmlformats.org/officeDocument/2006/relationships/image" Target="../media/image205.png"/><Relationship Id="rId202" Type="http://schemas.openxmlformats.org/officeDocument/2006/relationships/image" Target="../media/image209.png"/><Relationship Id="rId223" Type="http://schemas.openxmlformats.org/officeDocument/2006/relationships/image" Target="../media/image230.png"/><Relationship Id="rId244" Type="http://schemas.openxmlformats.org/officeDocument/2006/relationships/image" Target="../media/image251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Relationship Id="rId265" Type="http://schemas.openxmlformats.org/officeDocument/2006/relationships/image" Target="../media/image272.png"/><Relationship Id="rId286" Type="http://schemas.openxmlformats.org/officeDocument/2006/relationships/image" Target="../media/image293.png"/><Relationship Id="rId50" Type="http://schemas.openxmlformats.org/officeDocument/2006/relationships/image" Target="../media/image57.png"/><Relationship Id="rId104" Type="http://schemas.openxmlformats.org/officeDocument/2006/relationships/image" Target="../media/image111.png"/><Relationship Id="rId125" Type="http://schemas.openxmlformats.org/officeDocument/2006/relationships/image" Target="../media/image132.png"/><Relationship Id="rId146" Type="http://schemas.openxmlformats.org/officeDocument/2006/relationships/image" Target="../media/image153.png"/><Relationship Id="rId167" Type="http://schemas.openxmlformats.org/officeDocument/2006/relationships/image" Target="../media/image174.png"/><Relationship Id="rId188" Type="http://schemas.openxmlformats.org/officeDocument/2006/relationships/image" Target="../media/image195.png"/><Relationship Id="rId71" Type="http://schemas.openxmlformats.org/officeDocument/2006/relationships/image" Target="../media/image78.png"/><Relationship Id="rId92" Type="http://schemas.openxmlformats.org/officeDocument/2006/relationships/image" Target="../media/image99.png"/><Relationship Id="rId213" Type="http://schemas.openxmlformats.org/officeDocument/2006/relationships/image" Target="../media/image220.png"/><Relationship Id="rId234" Type="http://schemas.openxmlformats.org/officeDocument/2006/relationships/image" Target="../media/image2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igitale-spielewelten.de/methode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bildungslabor.de/blog/quartett/" TargetMode="External"/><Relationship Id="rId7" Type="http://schemas.openxmlformats.org/officeDocument/2006/relationships/hyperlink" Target="https://www.hoou.de/clusters/2a410ba1-f9e1-4299-a89a-72fda0a58aab" TargetMode="External"/><Relationship Id="rId2" Type="http://schemas.openxmlformats.org/officeDocument/2006/relationships/hyperlink" Target="https://sketchnotegame.wordpress.com/spielregeln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reenbox.fandom.com/wiki/Make_it_count" TargetMode="External"/><Relationship Id="rId5" Type="http://schemas.openxmlformats.org/officeDocument/2006/relationships/hyperlink" Target="https://greenboxofgames.com" TargetMode="External"/><Relationship Id="rId4" Type="http://schemas.openxmlformats.org/officeDocument/2006/relationships/hyperlink" Target="https://open.ed.ac.uk/supercyt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piele und Game-Based Learning-Methoden als OER erstell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2950">
              <a:defRPr sz="8100" spc="-162"/>
            </a:lvl1pPr>
          </a:lstStyle>
          <a:p>
            <a:r>
              <a:t>Spiele und Game-Based Learning-Methoden als OER erstellen</a:t>
            </a:r>
          </a:p>
        </p:txBody>
      </p:sp>
      <p:sp>
        <p:nvSpPr>
          <p:cNvPr id="176" name="Daniel Behnke, digital-spielend-lernen.de, CC BY 4.0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Daniel Behnke, </a:t>
            </a:r>
            <a:r>
              <a:rPr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digital-spielend-lernen.de</a:t>
            </a:r>
            <a:r>
              <a:rPr dirty="0"/>
              <a:t>, CC BY 4.0</a:t>
            </a:r>
          </a:p>
          <a:p>
            <a:r>
              <a:rPr dirty="0"/>
              <a:t>@ #</a:t>
            </a:r>
            <a:r>
              <a:rPr dirty="0" err="1"/>
              <a:t>OERcamp</a:t>
            </a:r>
            <a:r>
              <a:rPr dirty="0"/>
              <a:t> meets </a:t>
            </a:r>
            <a:r>
              <a:rPr dirty="0" err="1"/>
              <a:t>Hacks&amp;Tools</a:t>
            </a:r>
            <a:r>
              <a:rPr dirty="0"/>
              <a:t> 2020</a:t>
            </a:r>
          </a:p>
        </p:txBody>
      </p:sp>
      <p:sp>
        <p:nvSpPr>
          <p:cNvPr id="177" name="Grafiken: privat"/>
          <p:cNvSpPr txBox="1"/>
          <p:nvPr/>
        </p:nvSpPr>
        <p:spPr>
          <a:xfrm>
            <a:off x="22173951" y="13147901"/>
            <a:ext cx="2018412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Grafiken: privat</a:t>
            </a:r>
          </a:p>
        </p:txBody>
      </p:sp>
      <p:sp>
        <p:nvSpPr>
          <p:cNvPr id="178" name="Bauer"/>
          <p:cNvSpPr/>
          <p:nvPr/>
        </p:nvSpPr>
        <p:spPr>
          <a:xfrm>
            <a:off x="15451932" y="1432995"/>
            <a:ext cx="672080" cy="1219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10528" y="4"/>
                </a:moveTo>
                <a:cubicBezTo>
                  <a:pt x="7271" y="81"/>
                  <a:pt x="4104" y="1326"/>
                  <a:pt x="4104" y="3662"/>
                </a:cubicBezTo>
                <a:cubicBezTo>
                  <a:pt x="4104" y="4897"/>
                  <a:pt x="5209" y="5991"/>
                  <a:pt x="6913" y="6662"/>
                </a:cubicBezTo>
                <a:cubicBezTo>
                  <a:pt x="6991" y="6694"/>
                  <a:pt x="7009" y="6756"/>
                  <a:pt x="6932" y="6788"/>
                </a:cubicBezTo>
                <a:cubicBezTo>
                  <a:pt x="6350" y="7129"/>
                  <a:pt x="5809" y="7354"/>
                  <a:pt x="5170" y="7566"/>
                </a:cubicBezTo>
                <a:cubicBezTo>
                  <a:pt x="5054" y="7609"/>
                  <a:pt x="4976" y="7671"/>
                  <a:pt x="4976" y="7746"/>
                </a:cubicBezTo>
                <a:lnTo>
                  <a:pt x="4976" y="8694"/>
                </a:lnTo>
                <a:cubicBezTo>
                  <a:pt x="4976" y="8811"/>
                  <a:pt x="5151" y="8907"/>
                  <a:pt x="5364" y="8907"/>
                </a:cubicBezTo>
                <a:lnTo>
                  <a:pt x="7688" y="8907"/>
                </a:lnTo>
                <a:cubicBezTo>
                  <a:pt x="7824" y="8907"/>
                  <a:pt x="7920" y="8962"/>
                  <a:pt x="7900" y="9036"/>
                </a:cubicBezTo>
                <a:cubicBezTo>
                  <a:pt x="7823" y="9611"/>
                  <a:pt x="7378" y="12248"/>
                  <a:pt x="7010" y="14121"/>
                </a:cubicBezTo>
                <a:cubicBezTo>
                  <a:pt x="6991" y="14196"/>
                  <a:pt x="6873" y="14251"/>
                  <a:pt x="6738" y="14251"/>
                </a:cubicBezTo>
                <a:lnTo>
                  <a:pt x="5424" y="14251"/>
                </a:lnTo>
                <a:cubicBezTo>
                  <a:pt x="5037" y="14251"/>
                  <a:pt x="4706" y="14410"/>
                  <a:pt x="4667" y="14623"/>
                </a:cubicBezTo>
                <a:cubicBezTo>
                  <a:pt x="4571" y="15091"/>
                  <a:pt x="4278" y="15910"/>
                  <a:pt x="3251" y="16495"/>
                </a:cubicBezTo>
                <a:cubicBezTo>
                  <a:pt x="1720" y="17368"/>
                  <a:pt x="18" y="17890"/>
                  <a:pt x="18" y="18890"/>
                </a:cubicBezTo>
                <a:cubicBezTo>
                  <a:pt x="18" y="19305"/>
                  <a:pt x="694" y="19675"/>
                  <a:pt x="1023" y="19824"/>
                </a:cubicBezTo>
                <a:cubicBezTo>
                  <a:pt x="1101" y="19867"/>
                  <a:pt x="1101" y="19942"/>
                  <a:pt x="1023" y="19974"/>
                </a:cubicBezTo>
                <a:lnTo>
                  <a:pt x="442" y="20220"/>
                </a:lnTo>
                <a:cubicBezTo>
                  <a:pt x="171" y="20337"/>
                  <a:pt x="0" y="20517"/>
                  <a:pt x="0" y="20709"/>
                </a:cubicBezTo>
                <a:lnTo>
                  <a:pt x="0" y="21294"/>
                </a:lnTo>
                <a:cubicBezTo>
                  <a:pt x="0" y="21422"/>
                  <a:pt x="191" y="21527"/>
                  <a:pt x="424" y="21527"/>
                </a:cubicBezTo>
                <a:lnTo>
                  <a:pt x="21116" y="21527"/>
                </a:lnTo>
                <a:cubicBezTo>
                  <a:pt x="21348" y="21527"/>
                  <a:pt x="21539" y="21422"/>
                  <a:pt x="21539" y="21294"/>
                </a:cubicBezTo>
                <a:lnTo>
                  <a:pt x="21539" y="20709"/>
                </a:lnTo>
                <a:cubicBezTo>
                  <a:pt x="21598" y="20507"/>
                  <a:pt x="21441" y="20327"/>
                  <a:pt x="21170" y="20210"/>
                </a:cubicBezTo>
                <a:lnTo>
                  <a:pt x="20589" y="19964"/>
                </a:lnTo>
                <a:cubicBezTo>
                  <a:pt x="20492" y="19921"/>
                  <a:pt x="20492" y="19846"/>
                  <a:pt x="20589" y="19814"/>
                </a:cubicBezTo>
                <a:cubicBezTo>
                  <a:pt x="20918" y="19655"/>
                  <a:pt x="21600" y="19295"/>
                  <a:pt x="21600" y="18880"/>
                </a:cubicBezTo>
                <a:cubicBezTo>
                  <a:pt x="21600" y="17880"/>
                  <a:pt x="19872" y="17358"/>
                  <a:pt x="18361" y="16485"/>
                </a:cubicBezTo>
                <a:cubicBezTo>
                  <a:pt x="17334" y="15900"/>
                  <a:pt x="17028" y="15078"/>
                  <a:pt x="16951" y="14610"/>
                </a:cubicBezTo>
                <a:cubicBezTo>
                  <a:pt x="16912" y="14397"/>
                  <a:pt x="16581" y="14237"/>
                  <a:pt x="16194" y="14237"/>
                </a:cubicBezTo>
                <a:lnTo>
                  <a:pt x="14874" y="14237"/>
                </a:lnTo>
                <a:cubicBezTo>
                  <a:pt x="14739" y="14237"/>
                  <a:pt x="14621" y="14186"/>
                  <a:pt x="14602" y="14111"/>
                </a:cubicBezTo>
                <a:cubicBezTo>
                  <a:pt x="14234" y="12249"/>
                  <a:pt x="13789" y="9598"/>
                  <a:pt x="13712" y="9023"/>
                </a:cubicBezTo>
                <a:cubicBezTo>
                  <a:pt x="13693" y="8949"/>
                  <a:pt x="13808" y="8897"/>
                  <a:pt x="13924" y="8897"/>
                </a:cubicBezTo>
                <a:lnTo>
                  <a:pt x="16248" y="8897"/>
                </a:lnTo>
                <a:cubicBezTo>
                  <a:pt x="16462" y="8897"/>
                  <a:pt x="16636" y="8801"/>
                  <a:pt x="16636" y="8684"/>
                </a:cubicBezTo>
                <a:lnTo>
                  <a:pt x="16636" y="7746"/>
                </a:lnTo>
                <a:cubicBezTo>
                  <a:pt x="16636" y="7671"/>
                  <a:pt x="16558" y="7598"/>
                  <a:pt x="16442" y="7566"/>
                </a:cubicBezTo>
                <a:cubicBezTo>
                  <a:pt x="15842" y="7375"/>
                  <a:pt x="15242" y="7118"/>
                  <a:pt x="14680" y="6788"/>
                </a:cubicBezTo>
                <a:cubicBezTo>
                  <a:pt x="14622" y="6746"/>
                  <a:pt x="14621" y="6694"/>
                  <a:pt x="14699" y="6662"/>
                </a:cubicBezTo>
                <a:cubicBezTo>
                  <a:pt x="16539" y="5938"/>
                  <a:pt x="17703" y="4716"/>
                  <a:pt x="17489" y="3343"/>
                </a:cubicBezTo>
                <a:cubicBezTo>
                  <a:pt x="17131" y="1018"/>
                  <a:pt x="13785" y="-73"/>
                  <a:pt x="10528" y="4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Bauer"/>
          <p:cNvSpPr/>
          <p:nvPr/>
        </p:nvSpPr>
        <p:spPr>
          <a:xfrm>
            <a:off x="16111793" y="1817037"/>
            <a:ext cx="672080" cy="1219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10528" y="4"/>
                </a:moveTo>
                <a:cubicBezTo>
                  <a:pt x="7271" y="81"/>
                  <a:pt x="4104" y="1326"/>
                  <a:pt x="4104" y="3662"/>
                </a:cubicBezTo>
                <a:cubicBezTo>
                  <a:pt x="4104" y="4897"/>
                  <a:pt x="5209" y="5991"/>
                  <a:pt x="6913" y="6662"/>
                </a:cubicBezTo>
                <a:cubicBezTo>
                  <a:pt x="6991" y="6694"/>
                  <a:pt x="7009" y="6756"/>
                  <a:pt x="6932" y="6788"/>
                </a:cubicBezTo>
                <a:cubicBezTo>
                  <a:pt x="6350" y="7129"/>
                  <a:pt x="5809" y="7354"/>
                  <a:pt x="5170" y="7566"/>
                </a:cubicBezTo>
                <a:cubicBezTo>
                  <a:pt x="5054" y="7609"/>
                  <a:pt x="4976" y="7671"/>
                  <a:pt x="4976" y="7746"/>
                </a:cubicBezTo>
                <a:lnTo>
                  <a:pt x="4976" y="8694"/>
                </a:lnTo>
                <a:cubicBezTo>
                  <a:pt x="4976" y="8811"/>
                  <a:pt x="5151" y="8907"/>
                  <a:pt x="5364" y="8907"/>
                </a:cubicBezTo>
                <a:lnTo>
                  <a:pt x="7688" y="8907"/>
                </a:lnTo>
                <a:cubicBezTo>
                  <a:pt x="7824" y="8907"/>
                  <a:pt x="7920" y="8962"/>
                  <a:pt x="7900" y="9036"/>
                </a:cubicBezTo>
                <a:cubicBezTo>
                  <a:pt x="7823" y="9611"/>
                  <a:pt x="7378" y="12248"/>
                  <a:pt x="7010" y="14121"/>
                </a:cubicBezTo>
                <a:cubicBezTo>
                  <a:pt x="6991" y="14196"/>
                  <a:pt x="6873" y="14251"/>
                  <a:pt x="6738" y="14251"/>
                </a:cubicBezTo>
                <a:lnTo>
                  <a:pt x="5424" y="14251"/>
                </a:lnTo>
                <a:cubicBezTo>
                  <a:pt x="5037" y="14251"/>
                  <a:pt x="4706" y="14410"/>
                  <a:pt x="4667" y="14623"/>
                </a:cubicBezTo>
                <a:cubicBezTo>
                  <a:pt x="4571" y="15091"/>
                  <a:pt x="4278" y="15910"/>
                  <a:pt x="3251" y="16495"/>
                </a:cubicBezTo>
                <a:cubicBezTo>
                  <a:pt x="1720" y="17368"/>
                  <a:pt x="18" y="17890"/>
                  <a:pt x="18" y="18890"/>
                </a:cubicBezTo>
                <a:cubicBezTo>
                  <a:pt x="18" y="19305"/>
                  <a:pt x="694" y="19675"/>
                  <a:pt x="1023" y="19824"/>
                </a:cubicBezTo>
                <a:cubicBezTo>
                  <a:pt x="1101" y="19867"/>
                  <a:pt x="1101" y="19942"/>
                  <a:pt x="1023" y="19974"/>
                </a:cubicBezTo>
                <a:lnTo>
                  <a:pt x="442" y="20220"/>
                </a:lnTo>
                <a:cubicBezTo>
                  <a:pt x="171" y="20337"/>
                  <a:pt x="0" y="20517"/>
                  <a:pt x="0" y="20709"/>
                </a:cubicBezTo>
                <a:lnTo>
                  <a:pt x="0" y="21294"/>
                </a:lnTo>
                <a:cubicBezTo>
                  <a:pt x="0" y="21422"/>
                  <a:pt x="191" y="21527"/>
                  <a:pt x="424" y="21527"/>
                </a:cubicBezTo>
                <a:lnTo>
                  <a:pt x="21116" y="21527"/>
                </a:lnTo>
                <a:cubicBezTo>
                  <a:pt x="21348" y="21527"/>
                  <a:pt x="21539" y="21422"/>
                  <a:pt x="21539" y="21294"/>
                </a:cubicBezTo>
                <a:lnTo>
                  <a:pt x="21539" y="20709"/>
                </a:lnTo>
                <a:cubicBezTo>
                  <a:pt x="21598" y="20507"/>
                  <a:pt x="21441" y="20327"/>
                  <a:pt x="21170" y="20210"/>
                </a:cubicBezTo>
                <a:lnTo>
                  <a:pt x="20589" y="19964"/>
                </a:lnTo>
                <a:cubicBezTo>
                  <a:pt x="20492" y="19921"/>
                  <a:pt x="20492" y="19846"/>
                  <a:pt x="20589" y="19814"/>
                </a:cubicBezTo>
                <a:cubicBezTo>
                  <a:pt x="20918" y="19655"/>
                  <a:pt x="21600" y="19295"/>
                  <a:pt x="21600" y="18880"/>
                </a:cubicBezTo>
                <a:cubicBezTo>
                  <a:pt x="21600" y="17880"/>
                  <a:pt x="19872" y="17358"/>
                  <a:pt x="18361" y="16485"/>
                </a:cubicBezTo>
                <a:cubicBezTo>
                  <a:pt x="17334" y="15900"/>
                  <a:pt x="17028" y="15078"/>
                  <a:pt x="16951" y="14610"/>
                </a:cubicBezTo>
                <a:cubicBezTo>
                  <a:pt x="16912" y="14397"/>
                  <a:pt x="16581" y="14237"/>
                  <a:pt x="16194" y="14237"/>
                </a:cubicBezTo>
                <a:lnTo>
                  <a:pt x="14874" y="14237"/>
                </a:lnTo>
                <a:cubicBezTo>
                  <a:pt x="14739" y="14237"/>
                  <a:pt x="14621" y="14186"/>
                  <a:pt x="14602" y="14111"/>
                </a:cubicBezTo>
                <a:cubicBezTo>
                  <a:pt x="14234" y="12249"/>
                  <a:pt x="13789" y="9598"/>
                  <a:pt x="13712" y="9023"/>
                </a:cubicBezTo>
                <a:cubicBezTo>
                  <a:pt x="13693" y="8949"/>
                  <a:pt x="13808" y="8897"/>
                  <a:pt x="13924" y="8897"/>
                </a:cubicBezTo>
                <a:lnTo>
                  <a:pt x="16248" y="8897"/>
                </a:lnTo>
                <a:cubicBezTo>
                  <a:pt x="16462" y="8897"/>
                  <a:pt x="16636" y="8801"/>
                  <a:pt x="16636" y="8684"/>
                </a:cubicBezTo>
                <a:lnTo>
                  <a:pt x="16636" y="7746"/>
                </a:lnTo>
                <a:cubicBezTo>
                  <a:pt x="16636" y="7671"/>
                  <a:pt x="16558" y="7598"/>
                  <a:pt x="16442" y="7566"/>
                </a:cubicBezTo>
                <a:cubicBezTo>
                  <a:pt x="15842" y="7375"/>
                  <a:pt x="15242" y="7118"/>
                  <a:pt x="14680" y="6788"/>
                </a:cubicBezTo>
                <a:cubicBezTo>
                  <a:pt x="14622" y="6746"/>
                  <a:pt x="14621" y="6694"/>
                  <a:pt x="14699" y="6662"/>
                </a:cubicBezTo>
                <a:cubicBezTo>
                  <a:pt x="16539" y="5938"/>
                  <a:pt x="17703" y="4716"/>
                  <a:pt x="17489" y="3343"/>
                </a:cubicBezTo>
                <a:cubicBezTo>
                  <a:pt x="17131" y="1018"/>
                  <a:pt x="13785" y="-73"/>
                  <a:pt x="10528" y="4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Würfel"/>
          <p:cNvSpPr/>
          <p:nvPr/>
        </p:nvSpPr>
        <p:spPr>
          <a:xfrm>
            <a:off x="20294063" y="10179473"/>
            <a:ext cx="1166841" cy="135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pielecontroller"/>
          <p:cNvSpPr/>
          <p:nvPr/>
        </p:nvSpPr>
        <p:spPr>
          <a:xfrm>
            <a:off x="15538837" y="8059335"/>
            <a:ext cx="1488891" cy="913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44" h="20823" extrusionOk="0">
                <a:moveTo>
                  <a:pt x="4672" y="0"/>
                </a:moveTo>
                <a:cubicBezTo>
                  <a:pt x="2805" y="35"/>
                  <a:pt x="864" y="4062"/>
                  <a:pt x="215" y="9428"/>
                </a:cubicBezTo>
                <a:cubicBezTo>
                  <a:pt x="-478" y="15152"/>
                  <a:pt x="561" y="20233"/>
                  <a:pt x="2536" y="20776"/>
                </a:cubicBezTo>
                <a:cubicBezTo>
                  <a:pt x="3732" y="21105"/>
                  <a:pt x="4999" y="19689"/>
                  <a:pt x="5964" y="17250"/>
                </a:cubicBezTo>
                <a:cubicBezTo>
                  <a:pt x="6053" y="17260"/>
                  <a:pt x="6143" y="17266"/>
                  <a:pt x="6234" y="17266"/>
                </a:cubicBezTo>
                <a:lnTo>
                  <a:pt x="14686" y="17266"/>
                </a:lnTo>
                <a:cubicBezTo>
                  <a:pt x="15651" y="19695"/>
                  <a:pt x="16914" y="21104"/>
                  <a:pt x="18108" y="20776"/>
                </a:cubicBezTo>
                <a:cubicBezTo>
                  <a:pt x="20083" y="20233"/>
                  <a:pt x="21122" y="15152"/>
                  <a:pt x="20429" y="9428"/>
                </a:cubicBezTo>
                <a:cubicBezTo>
                  <a:pt x="19736" y="3704"/>
                  <a:pt x="17574" y="-495"/>
                  <a:pt x="15599" y="48"/>
                </a:cubicBezTo>
                <a:cubicBezTo>
                  <a:pt x="14695" y="297"/>
                  <a:pt x="13988" y="1498"/>
                  <a:pt x="13552" y="3274"/>
                </a:cubicBezTo>
                <a:lnTo>
                  <a:pt x="7092" y="3274"/>
                </a:lnTo>
                <a:cubicBezTo>
                  <a:pt x="6656" y="1498"/>
                  <a:pt x="5949" y="297"/>
                  <a:pt x="5045" y="48"/>
                </a:cubicBezTo>
                <a:cubicBezTo>
                  <a:pt x="4922" y="14"/>
                  <a:pt x="4797" y="-2"/>
                  <a:pt x="4672" y="0"/>
                </a:cubicBezTo>
                <a:close/>
                <a:moveTo>
                  <a:pt x="16605" y="4221"/>
                </a:moveTo>
                <a:cubicBezTo>
                  <a:pt x="16964" y="4221"/>
                  <a:pt x="17254" y="4697"/>
                  <a:pt x="17254" y="5287"/>
                </a:cubicBezTo>
                <a:cubicBezTo>
                  <a:pt x="17254" y="5877"/>
                  <a:pt x="16964" y="6356"/>
                  <a:pt x="16605" y="6356"/>
                </a:cubicBezTo>
                <a:cubicBezTo>
                  <a:pt x="16247" y="6356"/>
                  <a:pt x="15955" y="5877"/>
                  <a:pt x="15955" y="5287"/>
                </a:cubicBezTo>
                <a:cubicBezTo>
                  <a:pt x="15955" y="4697"/>
                  <a:pt x="16247" y="4221"/>
                  <a:pt x="16605" y="4221"/>
                </a:cubicBezTo>
                <a:close/>
                <a:moveTo>
                  <a:pt x="3247" y="5258"/>
                </a:moveTo>
                <a:lnTo>
                  <a:pt x="4402" y="5258"/>
                </a:lnTo>
                <a:lnTo>
                  <a:pt x="4402" y="7269"/>
                </a:lnTo>
                <a:lnTo>
                  <a:pt x="5624" y="7269"/>
                </a:lnTo>
                <a:lnTo>
                  <a:pt x="5624" y="9168"/>
                </a:lnTo>
                <a:lnTo>
                  <a:pt x="4402" y="9168"/>
                </a:lnTo>
                <a:lnTo>
                  <a:pt x="4402" y="11179"/>
                </a:lnTo>
                <a:lnTo>
                  <a:pt x="3247" y="11179"/>
                </a:lnTo>
                <a:lnTo>
                  <a:pt x="3247" y="9168"/>
                </a:lnTo>
                <a:lnTo>
                  <a:pt x="2024" y="9168"/>
                </a:lnTo>
                <a:lnTo>
                  <a:pt x="2024" y="7269"/>
                </a:lnTo>
                <a:lnTo>
                  <a:pt x="3247" y="7269"/>
                </a:lnTo>
                <a:lnTo>
                  <a:pt x="3247" y="5258"/>
                </a:lnTo>
                <a:close/>
                <a:moveTo>
                  <a:pt x="14989" y="6629"/>
                </a:moveTo>
                <a:cubicBezTo>
                  <a:pt x="15348" y="6629"/>
                  <a:pt x="15639" y="7108"/>
                  <a:pt x="15639" y="7698"/>
                </a:cubicBezTo>
                <a:cubicBezTo>
                  <a:pt x="15639" y="8288"/>
                  <a:pt x="15348" y="8767"/>
                  <a:pt x="14989" y="8767"/>
                </a:cubicBezTo>
                <a:cubicBezTo>
                  <a:pt x="14631" y="8767"/>
                  <a:pt x="14339" y="8288"/>
                  <a:pt x="14339" y="7698"/>
                </a:cubicBezTo>
                <a:cubicBezTo>
                  <a:pt x="14339" y="7108"/>
                  <a:pt x="14631" y="6629"/>
                  <a:pt x="14989" y="6629"/>
                </a:cubicBezTo>
                <a:close/>
                <a:moveTo>
                  <a:pt x="18220" y="6629"/>
                </a:moveTo>
                <a:cubicBezTo>
                  <a:pt x="18578" y="6629"/>
                  <a:pt x="18870" y="7108"/>
                  <a:pt x="18870" y="7698"/>
                </a:cubicBezTo>
                <a:cubicBezTo>
                  <a:pt x="18870" y="8288"/>
                  <a:pt x="18578" y="8767"/>
                  <a:pt x="18220" y="8767"/>
                </a:cubicBezTo>
                <a:cubicBezTo>
                  <a:pt x="17861" y="8767"/>
                  <a:pt x="17570" y="8288"/>
                  <a:pt x="17570" y="7698"/>
                </a:cubicBezTo>
                <a:cubicBezTo>
                  <a:pt x="17570" y="7108"/>
                  <a:pt x="17861" y="6629"/>
                  <a:pt x="18220" y="6629"/>
                </a:cubicBezTo>
                <a:close/>
                <a:moveTo>
                  <a:pt x="8482" y="7945"/>
                </a:moveTo>
                <a:lnTo>
                  <a:pt x="9567" y="7945"/>
                </a:lnTo>
                <a:cubicBezTo>
                  <a:pt x="9596" y="7945"/>
                  <a:pt x="9619" y="7983"/>
                  <a:pt x="9619" y="8030"/>
                </a:cubicBezTo>
                <a:lnTo>
                  <a:pt x="9619" y="8682"/>
                </a:lnTo>
                <a:cubicBezTo>
                  <a:pt x="9619" y="8729"/>
                  <a:pt x="9596" y="8767"/>
                  <a:pt x="9567" y="8767"/>
                </a:cubicBezTo>
                <a:lnTo>
                  <a:pt x="8482" y="8767"/>
                </a:lnTo>
                <a:cubicBezTo>
                  <a:pt x="8453" y="8767"/>
                  <a:pt x="8430" y="8729"/>
                  <a:pt x="8430" y="8682"/>
                </a:cubicBezTo>
                <a:lnTo>
                  <a:pt x="8430" y="8030"/>
                </a:lnTo>
                <a:cubicBezTo>
                  <a:pt x="8430" y="7983"/>
                  <a:pt x="8453" y="7945"/>
                  <a:pt x="8482" y="7945"/>
                </a:cubicBezTo>
                <a:close/>
                <a:moveTo>
                  <a:pt x="10874" y="7945"/>
                </a:moveTo>
                <a:lnTo>
                  <a:pt x="11959" y="7945"/>
                </a:lnTo>
                <a:cubicBezTo>
                  <a:pt x="11987" y="7945"/>
                  <a:pt x="12011" y="7983"/>
                  <a:pt x="12011" y="8030"/>
                </a:cubicBezTo>
                <a:lnTo>
                  <a:pt x="12011" y="8682"/>
                </a:lnTo>
                <a:cubicBezTo>
                  <a:pt x="12011" y="8729"/>
                  <a:pt x="11987" y="8767"/>
                  <a:pt x="11959" y="8767"/>
                </a:cubicBezTo>
                <a:lnTo>
                  <a:pt x="10874" y="8767"/>
                </a:lnTo>
                <a:cubicBezTo>
                  <a:pt x="10845" y="8767"/>
                  <a:pt x="10822" y="8729"/>
                  <a:pt x="10822" y="8682"/>
                </a:cubicBezTo>
                <a:lnTo>
                  <a:pt x="10822" y="8030"/>
                </a:lnTo>
                <a:cubicBezTo>
                  <a:pt x="10822" y="7983"/>
                  <a:pt x="10845" y="7945"/>
                  <a:pt x="10874" y="7945"/>
                </a:cubicBezTo>
                <a:close/>
                <a:moveTo>
                  <a:pt x="16605" y="9534"/>
                </a:moveTo>
                <a:cubicBezTo>
                  <a:pt x="16964" y="9534"/>
                  <a:pt x="17254" y="10010"/>
                  <a:pt x="17254" y="10600"/>
                </a:cubicBezTo>
                <a:cubicBezTo>
                  <a:pt x="17254" y="11190"/>
                  <a:pt x="16964" y="11669"/>
                  <a:pt x="16605" y="11669"/>
                </a:cubicBezTo>
                <a:cubicBezTo>
                  <a:pt x="16247" y="11669"/>
                  <a:pt x="15955" y="11190"/>
                  <a:pt x="15955" y="10600"/>
                </a:cubicBezTo>
                <a:cubicBezTo>
                  <a:pt x="15955" y="10010"/>
                  <a:pt x="16247" y="9534"/>
                  <a:pt x="16605" y="9534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Bauer"/>
          <p:cNvSpPr/>
          <p:nvPr/>
        </p:nvSpPr>
        <p:spPr>
          <a:xfrm>
            <a:off x="20020686" y="3780134"/>
            <a:ext cx="672080" cy="1219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10528" y="4"/>
                </a:moveTo>
                <a:cubicBezTo>
                  <a:pt x="7271" y="81"/>
                  <a:pt x="4104" y="1326"/>
                  <a:pt x="4104" y="3662"/>
                </a:cubicBezTo>
                <a:cubicBezTo>
                  <a:pt x="4104" y="4897"/>
                  <a:pt x="5209" y="5991"/>
                  <a:pt x="6913" y="6662"/>
                </a:cubicBezTo>
                <a:cubicBezTo>
                  <a:pt x="6991" y="6694"/>
                  <a:pt x="7009" y="6756"/>
                  <a:pt x="6932" y="6788"/>
                </a:cubicBezTo>
                <a:cubicBezTo>
                  <a:pt x="6350" y="7129"/>
                  <a:pt x="5809" y="7354"/>
                  <a:pt x="5170" y="7566"/>
                </a:cubicBezTo>
                <a:cubicBezTo>
                  <a:pt x="5054" y="7609"/>
                  <a:pt x="4976" y="7671"/>
                  <a:pt x="4976" y="7746"/>
                </a:cubicBezTo>
                <a:lnTo>
                  <a:pt x="4976" y="8694"/>
                </a:lnTo>
                <a:cubicBezTo>
                  <a:pt x="4976" y="8811"/>
                  <a:pt x="5151" y="8907"/>
                  <a:pt x="5364" y="8907"/>
                </a:cubicBezTo>
                <a:lnTo>
                  <a:pt x="7688" y="8907"/>
                </a:lnTo>
                <a:cubicBezTo>
                  <a:pt x="7824" y="8907"/>
                  <a:pt x="7920" y="8962"/>
                  <a:pt x="7900" y="9036"/>
                </a:cubicBezTo>
                <a:cubicBezTo>
                  <a:pt x="7823" y="9611"/>
                  <a:pt x="7378" y="12248"/>
                  <a:pt x="7010" y="14121"/>
                </a:cubicBezTo>
                <a:cubicBezTo>
                  <a:pt x="6991" y="14196"/>
                  <a:pt x="6873" y="14251"/>
                  <a:pt x="6738" y="14251"/>
                </a:cubicBezTo>
                <a:lnTo>
                  <a:pt x="5424" y="14251"/>
                </a:lnTo>
                <a:cubicBezTo>
                  <a:pt x="5037" y="14251"/>
                  <a:pt x="4706" y="14410"/>
                  <a:pt x="4667" y="14623"/>
                </a:cubicBezTo>
                <a:cubicBezTo>
                  <a:pt x="4571" y="15091"/>
                  <a:pt x="4278" y="15910"/>
                  <a:pt x="3251" y="16495"/>
                </a:cubicBezTo>
                <a:cubicBezTo>
                  <a:pt x="1720" y="17368"/>
                  <a:pt x="18" y="17890"/>
                  <a:pt x="18" y="18890"/>
                </a:cubicBezTo>
                <a:cubicBezTo>
                  <a:pt x="18" y="19305"/>
                  <a:pt x="694" y="19675"/>
                  <a:pt x="1023" y="19824"/>
                </a:cubicBezTo>
                <a:cubicBezTo>
                  <a:pt x="1101" y="19867"/>
                  <a:pt x="1101" y="19942"/>
                  <a:pt x="1023" y="19974"/>
                </a:cubicBezTo>
                <a:lnTo>
                  <a:pt x="442" y="20220"/>
                </a:lnTo>
                <a:cubicBezTo>
                  <a:pt x="171" y="20337"/>
                  <a:pt x="0" y="20517"/>
                  <a:pt x="0" y="20709"/>
                </a:cubicBezTo>
                <a:lnTo>
                  <a:pt x="0" y="21294"/>
                </a:lnTo>
                <a:cubicBezTo>
                  <a:pt x="0" y="21422"/>
                  <a:pt x="191" y="21527"/>
                  <a:pt x="424" y="21527"/>
                </a:cubicBezTo>
                <a:lnTo>
                  <a:pt x="21116" y="21527"/>
                </a:lnTo>
                <a:cubicBezTo>
                  <a:pt x="21348" y="21527"/>
                  <a:pt x="21539" y="21422"/>
                  <a:pt x="21539" y="21294"/>
                </a:cubicBezTo>
                <a:lnTo>
                  <a:pt x="21539" y="20709"/>
                </a:lnTo>
                <a:cubicBezTo>
                  <a:pt x="21598" y="20507"/>
                  <a:pt x="21441" y="20327"/>
                  <a:pt x="21170" y="20210"/>
                </a:cubicBezTo>
                <a:lnTo>
                  <a:pt x="20589" y="19964"/>
                </a:lnTo>
                <a:cubicBezTo>
                  <a:pt x="20492" y="19921"/>
                  <a:pt x="20492" y="19846"/>
                  <a:pt x="20589" y="19814"/>
                </a:cubicBezTo>
                <a:cubicBezTo>
                  <a:pt x="20918" y="19655"/>
                  <a:pt x="21600" y="19295"/>
                  <a:pt x="21600" y="18880"/>
                </a:cubicBezTo>
                <a:cubicBezTo>
                  <a:pt x="21600" y="17880"/>
                  <a:pt x="19872" y="17358"/>
                  <a:pt x="18361" y="16485"/>
                </a:cubicBezTo>
                <a:cubicBezTo>
                  <a:pt x="17334" y="15900"/>
                  <a:pt x="17028" y="15078"/>
                  <a:pt x="16951" y="14610"/>
                </a:cubicBezTo>
                <a:cubicBezTo>
                  <a:pt x="16912" y="14397"/>
                  <a:pt x="16581" y="14237"/>
                  <a:pt x="16194" y="14237"/>
                </a:cubicBezTo>
                <a:lnTo>
                  <a:pt x="14874" y="14237"/>
                </a:lnTo>
                <a:cubicBezTo>
                  <a:pt x="14739" y="14237"/>
                  <a:pt x="14621" y="14186"/>
                  <a:pt x="14602" y="14111"/>
                </a:cubicBezTo>
                <a:cubicBezTo>
                  <a:pt x="14234" y="12249"/>
                  <a:pt x="13789" y="9598"/>
                  <a:pt x="13712" y="9023"/>
                </a:cubicBezTo>
                <a:cubicBezTo>
                  <a:pt x="13693" y="8949"/>
                  <a:pt x="13808" y="8897"/>
                  <a:pt x="13924" y="8897"/>
                </a:cubicBezTo>
                <a:lnTo>
                  <a:pt x="16248" y="8897"/>
                </a:lnTo>
                <a:cubicBezTo>
                  <a:pt x="16462" y="8897"/>
                  <a:pt x="16636" y="8801"/>
                  <a:pt x="16636" y="8684"/>
                </a:cubicBezTo>
                <a:lnTo>
                  <a:pt x="16636" y="7746"/>
                </a:lnTo>
                <a:cubicBezTo>
                  <a:pt x="16636" y="7671"/>
                  <a:pt x="16558" y="7598"/>
                  <a:pt x="16442" y="7566"/>
                </a:cubicBezTo>
                <a:cubicBezTo>
                  <a:pt x="15842" y="7375"/>
                  <a:pt x="15242" y="7118"/>
                  <a:pt x="14680" y="6788"/>
                </a:cubicBezTo>
                <a:cubicBezTo>
                  <a:pt x="14622" y="6746"/>
                  <a:pt x="14621" y="6694"/>
                  <a:pt x="14699" y="6662"/>
                </a:cubicBezTo>
                <a:cubicBezTo>
                  <a:pt x="16539" y="5938"/>
                  <a:pt x="17703" y="4716"/>
                  <a:pt x="17489" y="3343"/>
                </a:cubicBezTo>
                <a:cubicBezTo>
                  <a:pt x="17131" y="1018"/>
                  <a:pt x="13785" y="-73"/>
                  <a:pt x="10528" y="4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Teleskop"/>
          <p:cNvSpPr/>
          <p:nvPr/>
        </p:nvSpPr>
        <p:spPr>
          <a:xfrm>
            <a:off x="20750714" y="3219499"/>
            <a:ext cx="1488891" cy="1779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26" y="0"/>
                </a:moveTo>
                <a:lnTo>
                  <a:pt x="16276" y="1451"/>
                </a:lnTo>
                <a:lnTo>
                  <a:pt x="18550" y="4798"/>
                </a:lnTo>
                <a:lnTo>
                  <a:pt x="21600" y="3348"/>
                </a:lnTo>
                <a:lnTo>
                  <a:pt x="19326" y="0"/>
                </a:lnTo>
                <a:close/>
                <a:moveTo>
                  <a:pt x="15925" y="2086"/>
                </a:moveTo>
                <a:lnTo>
                  <a:pt x="2336" y="8535"/>
                </a:lnTo>
                <a:lnTo>
                  <a:pt x="2887" y="9345"/>
                </a:lnTo>
                <a:lnTo>
                  <a:pt x="1596" y="9345"/>
                </a:lnTo>
                <a:lnTo>
                  <a:pt x="1001" y="8453"/>
                </a:lnTo>
                <a:lnTo>
                  <a:pt x="0" y="8929"/>
                </a:lnTo>
                <a:lnTo>
                  <a:pt x="978" y="10383"/>
                </a:lnTo>
                <a:lnTo>
                  <a:pt x="3593" y="10383"/>
                </a:lnTo>
                <a:lnTo>
                  <a:pt x="4111" y="11144"/>
                </a:lnTo>
                <a:lnTo>
                  <a:pt x="9812" y="8436"/>
                </a:lnTo>
                <a:lnTo>
                  <a:pt x="9812" y="10059"/>
                </a:lnTo>
                <a:lnTo>
                  <a:pt x="13335" y="10059"/>
                </a:lnTo>
                <a:lnTo>
                  <a:pt x="13335" y="6762"/>
                </a:lnTo>
                <a:lnTo>
                  <a:pt x="17700" y="4696"/>
                </a:lnTo>
                <a:lnTo>
                  <a:pt x="15925" y="2086"/>
                </a:lnTo>
                <a:close/>
                <a:moveTo>
                  <a:pt x="7753" y="10636"/>
                </a:moveTo>
                <a:lnTo>
                  <a:pt x="7753" y="11932"/>
                </a:lnTo>
                <a:lnTo>
                  <a:pt x="8695" y="11932"/>
                </a:lnTo>
                <a:lnTo>
                  <a:pt x="3938" y="21600"/>
                </a:lnTo>
                <a:lnTo>
                  <a:pt x="4852" y="21600"/>
                </a:lnTo>
                <a:lnTo>
                  <a:pt x="10589" y="11932"/>
                </a:lnTo>
                <a:lnTo>
                  <a:pt x="10591" y="11932"/>
                </a:lnTo>
                <a:lnTo>
                  <a:pt x="10997" y="21600"/>
                </a:lnTo>
                <a:lnTo>
                  <a:pt x="11911" y="21600"/>
                </a:lnTo>
                <a:lnTo>
                  <a:pt x="12483" y="11983"/>
                </a:lnTo>
                <a:lnTo>
                  <a:pt x="18189" y="21600"/>
                </a:lnTo>
                <a:lnTo>
                  <a:pt x="19105" y="21600"/>
                </a:lnTo>
                <a:lnTo>
                  <a:pt x="14348" y="11932"/>
                </a:lnTo>
                <a:lnTo>
                  <a:pt x="15183" y="11932"/>
                </a:lnTo>
                <a:lnTo>
                  <a:pt x="15183" y="10636"/>
                </a:lnTo>
                <a:lnTo>
                  <a:pt x="7753" y="10636"/>
                </a:lnTo>
                <a:close/>
              </a:path>
            </a:pathLst>
          </a:custGeom>
          <a:blipFill>
            <a:blip r:embed="rId6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Messbecher"/>
          <p:cNvSpPr/>
          <p:nvPr/>
        </p:nvSpPr>
        <p:spPr>
          <a:xfrm>
            <a:off x="21815561" y="10086257"/>
            <a:ext cx="1008182" cy="1451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600" extrusionOk="0">
                <a:moveTo>
                  <a:pt x="7609" y="0"/>
                </a:moveTo>
                <a:cubicBezTo>
                  <a:pt x="7178" y="0"/>
                  <a:pt x="6826" y="248"/>
                  <a:pt x="6826" y="552"/>
                </a:cubicBezTo>
                <a:cubicBezTo>
                  <a:pt x="6826" y="856"/>
                  <a:pt x="7178" y="1104"/>
                  <a:pt x="7609" y="1104"/>
                </a:cubicBezTo>
                <a:lnTo>
                  <a:pt x="7978" y="1104"/>
                </a:lnTo>
                <a:lnTo>
                  <a:pt x="7978" y="5587"/>
                </a:lnTo>
                <a:lnTo>
                  <a:pt x="53" y="20785"/>
                </a:lnTo>
                <a:cubicBezTo>
                  <a:pt x="-153" y="21181"/>
                  <a:pt x="264" y="21600"/>
                  <a:pt x="863" y="21600"/>
                </a:cubicBezTo>
                <a:lnTo>
                  <a:pt x="20433" y="21600"/>
                </a:lnTo>
                <a:cubicBezTo>
                  <a:pt x="21032" y="21600"/>
                  <a:pt x="21447" y="21181"/>
                  <a:pt x="21241" y="20785"/>
                </a:cubicBezTo>
                <a:lnTo>
                  <a:pt x="13318" y="5587"/>
                </a:lnTo>
                <a:lnTo>
                  <a:pt x="13318" y="1104"/>
                </a:lnTo>
                <a:lnTo>
                  <a:pt x="13687" y="1104"/>
                </a:lnTo>
                <a:cubicBezTo>
                  <a:pt x="14119" y="1104"/>
                  <a:pt x="14470" y="856"/>
                  <a:pt x="14470" y="552"/>
                </a:cubicBezTo>
                <a:cubicBezTo>
                  <a:pt x="14470" y="248"/>
                  <a:pt x="14119" y="0"/>
                  <a:pt x="13687" y="0"/>
                </a:cubicBezTo>
                <a:lnTo>
                  <a:pt x="7609" y="0"/>
                </a:lnTo>
                <a:close/>
                <a:moveTo>
                  <a:pt x="9109" y="7347"/>
                </a:moveTo>
                <a:lnTo>
                  <a:pt x="12202" y="7347"/>
                </a:lnTo>
                <a:lnTo>
                  <a:pt x="12202" y="7725"/>
                </a:lnTo>
                <a:lnTo>
                  <a:pt x="9109" y="7725"/>
                </a:lnTo>
                <a:lnTo>
                  <a:pt x="9109" y="7347"/>
                </a:lnTo>
                <a:close/>
                <a:moveTo>
                  <a:pt x="10498" y="8383"/>
                </a:moveTo>
                <a:lnTo>
                  <a:pt x="12199" y="8383"/>
                </a:lnTo>
                <a:lnTo>
                  <a:pt x="12199" y="8761"/>
                </a:lnTo>
                <a:lnTo>
                  <a:pt x="10498" y="8761"/>
                </a:lnTo>
                <a:lnTo>
                  <a:pt x="10498" y="8383"/>
                </a:lnTo>
                <a:close/>
                <a:moveTo>
                  <a:pt x="10498" y="9420"/>
                </a:moveTo>
                <a:lnTo>
                  <a:pt x="12199" y="9420"/>
                </a:lnTo>
                <a:lnTo>
                  <a:pt x="12199" y="9798"/>
                </a:lnTo>
                <a:lnTo>
                  <a:pt x="10498" y="9798"/>
                </a:lnTo>
                <a:lnTo>
                  <a:pt x="10498" y="9420"/>
                </a:lnTo>
                <a:close/>
                <a:moveTo>
                  <a:pt x="10496" y="10457"/>
                </a:moveTo>
                <a:lnTo>
                  <a:pt x="12197" y="10457"/>
                </a:lnTo>
                <a:lnTo>
                  <a:pt x="12197" y="10834"/>
                </a:lnTo>
                <a:lnTo>
                  <a:pt x="10496" y="10834"/>
                </a:lnTo>
                <a:lnTo>
                  <a:pt x="10496" y="10457"/>
                </a:lnTo>
                <a:close/>
                <a:moveTo>
                  <a:pt x="9104" y="11494"/>
                </a:moveTo>
                <a:lnTo>
                  <a:pt x="12197" y="11494"/>
                </a:lnTo>
                <a:lnTo>
                  <a:pt x="12197" y="11870"/>
                </a:lnTo>
                <a:lnTo>
                  <a:pt x="9104" y="11870"/>
                </a:lnTo>
                <a:lnTo>
                  <a:pt x="9104" y="11494"/>
                </a:lnTo>
                <a:close/>
                <a:moveTo>
                  <a:pt x="10494" y="12530"/>
                </a:moveTo>
                <a:lnTo>
                  <a:pt x="12195" y="12530"/>
                </a:lnTo>
                <a:lnTo>
                  <a:pt x="12195" y="12906"/>
                </a:lnTo>
                <a:lnTo>
                  <a:pt x="10494" y="12906"/>
                </a:lnTo>
                <a:lnTo>
                  <a:pt x="10494" y="12530"/>
                </a:lnTo>
                <a:close/>
                <a:moveTo>
                  <a:pt x="10494" y="13566"/>
                </a:moveTo>
                <a:lnTo>
                  <a:pt x="12195" y="13566"/>
                </a:lnTo>
                <a:lnTo>
                  <a:pt x="12195" y="13944"/>
                </a:lnTo>
                <a:lnTo>
                  <a:pt x="10494" y="13944"/>
                </a:lnTo>
                <a:lnTo>
                  <a:pt x="10494" y="13566"/>
                </a:lnTo>
                <a:close/>
                <a:moveTo>
                  <a:pt x="10491" y="14602"/>
                </a:moveTo>
                <a:lnTo>
                  <a:pt x="12195" y="14602"/>
                </a:lnTo>
                <a:lnTo>
                  <a:pt x="12192" y="14980"/>
                </a:lnTo>
                <a:lnTo>
                  <a:pt x="10491" y="14980"/>
                </a:lnTo>
                <a:lnTo>
                  <a:pt x="10491" y="14602"/>
                </a:lnTo>
                <a:close/>
                <a:moveTo>
                  <a:pt x="9099" y="15638"/>
                </a:moveTo>
                <a:lnTo>
                  <a:pt x="12192" y="15638"/>
                </a:lnTo>
                <a:lnTo>
                  <a:pt x="12192" y="16016"/>
                </a:lnTo>
                <a:lnTo>
                  <a:pt x="9099" y="16016"/>
                </a:lnTo>
                <a:lnTo>
                  <a:pt x="9099" y="15638"/>
                </a:lnTo>
                <a:close/>
                <a:moveTo>
                  <a:pt x="10489" y="16674"/>
                </a:moveTo>
                <a:lnTo>
                  <a:pt x="12192" y="16674"/>
                </a:lnTo>
                <a:lnTo>
                  <a:pt x="12190" y="17052"/>
                </a:lnTo>
                <a:lnTo>
                  <a:pt x="10489" y="17052"/>
                </a:lnTo>
                <a:lnTo>
                  <a:pt x="10489" y="16674"/>
                </a:lnTo>
                <a:close/>
                <a:moveTo>
                  <a:pt x="10489" y="17710"/>
                </a:moveTo>
                <a:lnTo>
                  <a:pt x="12190" y="17710"/>
                </a:lnTo>
                <a:lnTo>
                  <a:pt x="12190" y="18088"/>
                </a:lnTo>
                <a:lnTo>
                  <a:pt x="10489" y="18088"/>
                </a:lnTo>
                <a:lnTo>
                  <a:pt x="10489" y="17710"/>
                </a:lnTo>
                <a:close/>
                <a:moveTo>
                  <a:pt x="10489" y="18746"/>
                </a:moveTo>
                <a:lnTo>
                  <a:pt x="12190" y="18746"/>
                </a:lnTo>
                <a:lnTo>
                  <a:pt x="12187" y="19124"/>
                </a:lnTo>
                <a:lnTo>
                  <a:pt x="10486" y="19124"/>
                </a:lnTo>
                <a:lnTo>
                  <a:pt x="10489" y="18746"/>
                </a:lnTo>
                <a:close/>
                <a:moveTo>
                  <a:pt x="9095" y="19783"/>
                </a:moveTo>
                <a:lnTo>
                  <a:pt x="12187" y="19783"/>
                </a:lnTo>
                <a:lnTo>
                  <a:pt x="12187" y="20161"/>
                </a:lnTo>
                <a:lnTo>
                  <a:pt x="9095" y="20161"/>
                </a:lnTo>
                <a:lnTo>
                  <a:pt x="9095" y="19783"/>
                </a:lnTo>
                <a:close/>
              </a:path>
            </a:pathLst>
          </a:custGeom>
          <a:blipFill>
            <a:blip r:embed="rId7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Bauer"/>
          <p:cNvSpPr/>
          <p:nvPr/>
        </p:nvSpPr>
        <p:spPr>
          <a:xfrm>
            <a:off x="14819214" y="1982061"/>
            <a:ext cx="672080" cy="1219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10528" y="4"/>
                </a:moveTo>
                <a:cubicBezTo>
                  <a:pt x="7271" y="81"/>
                  <a:pt x="4104" y="1326"/>
                  <a:pt x="4104" y="3662"/>
                </a:cubicBezTo>
                <a:cubicBezTo>
                  <a:pt x="4104" y="4897"/>
                  <a:pt x="5209" y="5991"/>
                  <a:pt x="6913" y="6662"/>
                </a:cubicBezTo>
                <a:cubicBezTo>
                  <a:pt x="6991" y="6694"/>
                  <a:pt x="7009" y="6756"/>
                  <a:pt x="6932" y="6788"/>
                </a:cubicBezTo>
                <a:cubicBezTo>
                  <a:pt x="6350" y="7129"/>
                  <a:pt x="5809" y="7354"/>
                  <a:pt x="5170" y="7566"/>
                </a:cubicBezTo>
                <a:cubicBezTo>
                  <a:pt x="5054" y="7609"/>
                  <a:pt x="4976" y="7671"/>
                  <a:pt x="4976" y="7746"/>
                </a:cubicBezTo>
                <a:lnTo>
                  <a:pt x="4976" y="8694"/>
                </a:lnTo>
                <a:cubicBezTo>
                  <a:pt x="4976" y="8811"/>
                  <a:pt x="5151" y="8907"/>
                  <a:pt x="5364" y="8907"/>
                </a:cubicBezTo>
                <a:lnTo>
                  <a:pt x="7688" y="8907"/>
                </a:lnTo>
                <a:cubicBezTo>
                  <a:pt x="7824" y="8907"/>
                  <a:pt x="7920" y="8962"/>
                  <a:pt x="7900" y="9036"/>
                </a:cubicBezTo>
                <a:cubicBezTo>
                  <a:pt x="7823" y="9611"/>
                  <a:pt x="7378" y="12248"/>
                  <a:pt x="7010" y="14121"/>
                </a:cubicBezTo>
                <a:cubicBezTo>
                  <a:pt x="6991" y="14196"/>
                  <a:pt x="6873" y="14251"/>
                  <a:pt x="6738" y="14251"/>
                </a:cubicBezTo>
                <a:lnTo>
                  <a:pt x="5424" y="14251"/>
                </a:lnTo>
                <a:cubicBezTo>
                  <a:pt x="5037" y="14251"/>
                  <a:pt x="4706" y="14410"/>
                  <a:pt x="4667" y="14623"/>
                </a:cubicBezTo>
                <a:cubicBezTo>
                  <a:pt x="4571" y="15091"/>
                  <a:pt x="4278" y="15910"/>
                  <a:pt x="3251" y="16495"/>
                </a:cubicBezTo>
                <a:cubicBezTo>
                  <a:pt x="1720" y="17368"/>
                  <a:pt x="18" y="17890"/>
                  <a:pt x="18" y="18890"/>
                </a:cubicBezTo>
                <a:cubicBezTo>
                  <a:pt x="18" y="19305"/>
                  <a:pt x="694" y="19675"/>
                  <a:pt x="1023" y="19824"/>
                </a:cubicBezTo>
                <a:cubicBezTo>
                  <a:pt x="1101" y="19867"/>
                  <a:pt x="1101" y="19942"/>
                  <a:pt x="1023" y="19974"/>
                </a:cubicBezTo>
                <a:lnTo>
                  <a:pt x="442" y="20220"/>
                </a:lnTo>
                <a:cubicBezTo>
                  <a:pt x="171" y="20337"/>
                  <a:pt x="0" y="20517"/>
                  <a:pt x="0" y="20709"/>
                </a:cubicBezTo>
                <a:lnTo>
                  <a:pt x="0" y="21294"/>
                </a:lnTo>
                <a:cubicBezTo>
                  <a:pt x="0" y="21422"/>
                  <a:pt x="191" y="21527"/>
                  <a:pt x="424" y="21527"/>
                </a:cubicBezTo>
                <a:lnTo>
                  <a:pt x="21116" y="21527"/>
                </a:lnTo>
                <a:cubicBezTo>
                  <a:pt x="21348" y="21527"/>
                  <a:pt x="21539" y="21422"/>
                  <a:pt x="21539" y="21294"/>
                </a:cubicBezTo>
                <a:lnTo>
                  <a:pt x="21539" y="20709"/>
                </a:lnTo>
                <a:cubicBezTo>
                  <a:pt x="21598" y="20507"/>
                  <a:pt x="21441" y="20327"/>
                  <a:pt x="21170" y="20210"/>
                </a:cubicBezTo>
                <a:lnTo>
                  <a:pt x="20589" y="19964"/>
                </a:lnTo>
                <a:cubicBezTo>
                  <a:pt x="20492" y="19921"/>
                  <a:pt x="20492" y="19846"/>
                  <a:pt x="20589" y="19814"/>
                </a:cubicBezTo>
                <a:cubicBezTo>
                  <a:pt x="20918" y="19655"/>
                  <a:pt x="21600" y="19295"/>
                  <a:pt x="21600" y="18880"/>
                </a:cubicBezTo>
                <a:cubicBezTo>
                  <a:pt x="21600" y="17880"/>
                  <a:pt x="19872" y="17358"/>
                  <a:pt x="18361" y="16485"/>
                </a:cubicBezTo>
                <a:cubicBezTo>
                  <a:pt x="17334" y="15900"/>
                  <a:pt x="17028" y="15078"/>
                  <a:pt x="16951" y="14610"/>
                </a:cubicBezTo>
                <a:cubicBezTo>
                  <a:pt x="16912" y="14397"/>
                  <a:pt x="16581" y="14237"/>
                  <a:pt x="16194" y="14237"/>
                </a:cubicBezTo>
                <a:lnTo>
                  <a:pt x="14874" y="14237"/>
                </a:lnTo>
                <a:cubicBezTo>
                  <a:pt x="14739" y="14237"/>
                  <a:pt x="14621" y="14186"/>
                  <a:pt x="14602" y="14111"/>
                </a:cubicBezTo>
                <a:cubicBezTo>
                  <a:pt x="14234" y="12249"/>
                  <a:pt x="13789" y="9598"/>
                  <a:pt x="13712" y="9023"/>
                </a:cubicBezTo>
                <a:cubicBezTo>
                  <a:pt x="13693" y="8949"/>
                  <a:pt x="13808" y="8897"/>
                  <a:pt x="13924" y="8897"/>
                </a:cubicBezTo>
                <a:lnTo>
                  <a:pt x="16248" y="8897"/>
                </a:lnTo>
                <a:cubicBezTo>
                  <a:pt x="16462" y="8897"/>
                  <a:pt x="16636" y="8801"/>
                  <a:pt x="16636" y="8684"/>
                </a:cubicBezTo>
                <a:lnTo>
                  <a:pt x="16636" y="7746"/>
                </a:lnTo>
                <a:cubicBezTo>
                  <a:pt x="16636" y="7671"/>
                  <a:pt x="16558" y="7598"/>
                  <a:pt x="16442" y="7566"/>
                </a:cubicBezTo>
                <a:cubicBezTo>
                  <a:pt x="15842" y="7375"/>
                  <a:pt x="15242" y="7118"/>
                  <a:pt x="14680" y="6788"/>
                </a:cubicBezTo>
                <a:cubicBezTo>
                  <a:pt x="14622" y="6746"/>
                  <a:pt x="14621" y="6694"/>
                  <a:pt x="14699" y="6662"/>
                </a:cubicBezTo>
                <a:cubicBezTo>
                  <a:pt x="16539" y="5938"/>
                  <a:pt x="17703" y="4716"/>
                  <a:pt x="17489" y="3343"/>
                </a:cubicBezTo>
                <a:cubicBezTo>
                  <a:pt x="17131" y="1018"/>
                  <a:pt x="13785" y="-73"/>
                  <a:pt x="10528" y="4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Geöffnetes Buch"/>
          <p:cNvSpPr/>
          <p:nvPr/>
        </p:nvSpPr>
        <p:spPr>
          <a:xfrm>
            <a:off x="15129502" y="2614729"/>
            <a:ext cx="1316941" cy="1219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blipFill>
            <a:blip r:embed="rId7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Bauer"/>
          <p:cNvSpPr/>
          <p:nvPr/>
        </p:nvSpPr>
        <p:spPr>
          <a:xfrm>
            <a:off x="14679973" y="7753103"/>
            <a:ext cx="672080" cy="1219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10528" y="4"/>
                </a:moveTo>
                <a:cubicBezTo>
                  <a:pt x="7271" y="81"/>
                  <a:pt x="4104" y="1326"/>
                  <a:pt x="4104" y="3662"/>
                </a:cubicBezTo>
                <a:cubicBezTo>
                  <a:pt x="4104" y="4897"/>
                  <a:pt x="5209" y="5991"/>
                  <a:pt x="6913" y="6662"/>
                </a:cubicBezTo>
                <a:cubicBezTo>
                  <a:pt x="6991" y="6694"/>
                  <a:pt x="7009" y="6756"/>
                  <a:pt x="6932" y="6788"/>
                </a:cubicBezTo>
                <a:cubicBezTo>
                  <a:pt x="6350" y="7129"/>
                  <a:pt x="5809" y="7354"/>
                  <a:pt x="5170" y="7566"/>
                </a:cubicBezTo>
                <a:cubicBezTo>
                  <a:pt x="5054" y="7609"/>
                  <a:pt x="4976" y="7671"/>
                  <a:pt x="4976" y="7746"/>
                </a:cubicBezTo>
                <a:lnTo>
                  <a:pt x="4976" y="8694"/>
                </a:lnTo>
                <a:cubicBezTo>
                  <a:pt x="4976" y="8811"/>
                  <a:pt x="5151" y="8907"/>
                  <a:pt x="5364" y="8907"/>
                </a:cubicBezTo>
                <a:lnTo>
                  <a:pt x="7688" y="8907"/>
                </a:lnTo>
                <a:cubicBezTo>
                  <a:pt x="7824" y="8907"/>
                  <a:pt x="7920" y="8962"/>
                  <a:pt x="7900" y="9036"/>
                </a:cubicBezTo>
                <a:cubicBezTo>
                  <a:pt x="7823" y="9611"/>
                  <a:pt x="7378" y="12248"/>
                  <a:pt x="7010" y="14121"/>
                </a:cubicBezTo>
                <a:cubicBezTo>
                  <a:pt x="6991" y="14196"/>
                  <a:pt x="6873" y="14251"/>
                  <a:pt x="6738" y="14251"/>
                </a:cubicBezTo>
                <a:lnTo>
                  <a:pt x="5424" y="14251"/>
                </a:lnTo>
                <a:cubicBezTo>
                  <a:pt x="5037" y="14251"/>
                  <a:pt x="4706" y="14410"/>
                  <a:pt x="4667" y="14623"/>
                </a:cubicBezTo>
                <a:cubicBezTo>
                  <a:pt x="4571" y="15091"/>
                  <a:pt x="4278" y="15910"/>
                  <a:pt x="3251" y="16495"/>
                </a:cubicBezTo>
                <a:cubicBezTo>
                  <a:pt x="1720" y="17368"/>
                  <a:pt x="18" y="17890"/>
                  <a:pt x="18" y="18890"/>
                </a:cubicBezTo>
                <a:cubicBezTo>
                  <a:pt x="18" y="19305"/>
                  <a:pt x="694" y="19675"/>
                  <a:pt x="1023" y="19824"/>
                </a:cubicBezTo>
                <a:cubicBezTo>
                  <a:pt x="1101" y="19867"/>
                  <a:pt x="1101" y="19942"/>
                  <a:pt x="1023" y="19974"/>
                </a:cubicBezTo>
                <a:lnTo>
                  <a:pt x="442" y="20220"/>
                </a:lnTo>
                <a:cubicBezTo>
                  <a:pt x="171" y="20337"/>
                  <a:pt x="0" y="20517"/>
                  <a:pt x="0" y="20709"/>
                </a:cubicBezTo>
                <a:lnTo>
                  <a:pt x="0" y="21294"/>
                </a:lnTo>
                <a:cubicBezTo>
                  <a:pt x="0" y="21422"/>
                  <a:pt x="191" y="21527"/>
                  <a:pt x="424" y="21527"/>
                </a:cubicBezTo>
                <a:lnTo>
                  <a:pt x="21116" y="21527"/>
                </a:lnTo>
                <a:cubicBezTo>
                  <a:pt x="21348" y="21527"/>
                  <a:pt x="21539" y="21422"/>
                  <a:pt x="21539" y="21294"/>
                </a:cubicBezTo>
                <a:lnTo>
                  <a:pt x="21539" y="20709"/>
                </a:lnTo>
                <a:cubicBezTo>
                  <a:pt x="21598" y="20507"/>
                  <a:pt x="21441" y="20327"/>
                  <a:pt x="21170" y="20210"/>
                </a:cubicBezTo>
                <a:lnTo>
                  <a:pt x="20589" y="19964"/>
                </a:lnTo>
                <a:cubicBezTo>
                  <a:pt x="20492" y="19921"/>
                  <a:pt x="20492" y="19846"/>
                  <a:pt x="20589" y="19814"/>
                </a:cubicBezTo>
                <a:cubicBezTo>
                  <a:pt x="20918" y="19655"/>
                  <a:pt x="21600" y="19295"/>
                  <a:pt x="21600" y="18880"/>
                </a:cubicBezTo>
                <a:cubicBezTo>
                  <a:pt x="21600" y="17880"/>
                  <a:pt x="19872" y="17358"/>
                  <a:pt x="18361" y="16485"/>
                </a:cubicBezTo>
                <a:cubicBezTo>
                  <a:pt x="17334" y="15900"/>
                  <a:pt x="17028" y="15078"/>
                  <a:pt x="16951" y="14610"/>
                </a:cubicBezTo>
                <a:cubicBezTo>
                  <a:pt x="16912" y="14397"/>
                  <a:pt x="16581" y="14237"/>
                  <a:pt x="16194" y="14237"/>
                </a:cubicBezTo>
                <a:lnTo>
                  <a:pt x="14874" y="14237"/>
                </a:lnTo>
                <a:cubicBezTo>
                  <a:pt x="14739" y="14237"/>
                  <a:pt x="14621" y="14186"/>
                  <a:pt x="14602" y="14111"/>
                </a:cubicBezTo>
                <a:cubicBezTo>
                  <a:pt x="14234" y="12249"/>
                  <a:pt x="13789" y="9598"/>
                  <a:pt x="13712" y="9023"/>
                </a:cubicBezTo>
                <a:cubicBezTo>
                  <a:pt x="13693" y="8949"/>
                  <a:pt x="13808" y="8897"/>
                  <a:pt x="13924" y="8897"/>
                </a:cubicBezTo>
                <a:lnTo>
                  <a:pt x="16248" y="8897"/>
                </a:lnTo>
                <a:cubicBezTo>
                  <a:pt x="16462" y="8897"/>
                  <a:pt x="16636" y="8801"/>
                  <a:pt x="16636" y="8684"/>
                </a:cubicBezTo>
                <a:lnTo>
                  <a:pt x="16636" y="7746"/>
                </a:lnTo>
                <a:cubicBezTo>
                  <a:pt x="16636" y="7671"/>
                  <a:pt x="16558" y="7598"/>
                  <a:pt x="16442" y="7566"/>
                </a:cubicBezTo>
                <a:cubicBezTo>
                  <a:pt x="15842" y="7375"/>
                  <a:pt x="15242" y="7118"/>
                  <a:pt x="14680" y="6788"/>
                </a:cubicBezTo>
                <a:cubicBezTo>
                  <a:pt x="14622" y="6746"/>
                  <a:pt x="14621" y="6694"/>
                  <a:pt x="14699" y="6662"/>
                </a:cubicBezTo>
                <a:cubicBezTo>
                  <a:pt x="16539" y="5938"/>
                  <a:pt x="17703" y="4716"/>
                  <a:pt x="17489" y="3343"/>
                </a:cubicBezTo>
                <a:cubicBezTo>
                  <a:pt x="17131" y="1018"/>
                  <a:pt x="13785" y="-73"/>
                  <a:pt x="10528" y="4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Rechteck"/>
          <p:cNvSpPr/>
          <p:nvPr/>
        </p:nvSpPr>
        <p:spPr>
          <a:xfrm rot="2398700">
            <a:off x="20276949" y="10007289"/>
            <a:ext cx="917600" cy="677355"/>
          </a:xfrm>
          <a:prstGeom prst="rect">
            <a:avLst/>
          </a:prstGeom>
          <a:blipFill>
            <a:blip r:embed="rId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Würfel"/>
          <p:cNvSpPr/>
          <p:nvPr/>
        </p:nvSpPr>
        <p:spPr>
          <a:xfrm>
            <a:off x="20294063" y="9414667"/>
            <a:ext cx="1166841" cy="135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Bauer"/>
          <p:cNvSpPr/>
          <p:nvPr/>
        </p:nvSpPr>
        <p:spPr>
          <a:xfrm>
            <a:off x="20644600" y="8413627"/>
            <a:ext cx="672080" cy="1219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10528" y="4"/>
                </a:moveTo>
                <a:cubicBezTo>
                  <a:pt x="7271" y="81"/>
                  <a:pt x="4104" y="1326"/>
                  <a:pt x="4104" y="3662"/>
                </a:cubicBezTo>
                <a:cubicBezTo>
                  <a:pt x="4104" y="4897"/>
                  <a:pt x="5209" y="5991"/>
                  <a:pt x="6913" y="6662"/>
                </a:cubicBezTo>
                <a:cubicBezTo>
                  <a:pt x="6991" y="6694"/>
                  <a:pt x="7009" y="6756"/>
                  <a:pt x="6932" y="6788"/>
                </a:cubicBezTo>
                <a:cubicBezTo>
                  <a:pt x="6350" y="7129"/>
                  <a:pt x="5809" y="7354"/>
                  <a:pt x="5170" y="7566"/>
                </a:cubicBezTo>
                <a:cubicBezTo>
                  <a:pt x="5054" y="7609"/>
                  <a:pt x="4976" y="7671"/>
                  <a:pt x="4976" y="7746"/>
                </a:cubicBezTo>
                <a:lnTo>
                  <a:pt x="4976" y="8694"/>
                </a:lnTo>
                <a:cubicBezTo>
                  <a:pt x="4976" y="8811"/>
                  <a:pt x="5151" y="8907"/>
                  <a:pt x="5364" y="8907"/>
                </a:cubicBezTo>
                <a:lnTo>
                  <a:pt x="7688" y="8907"/>
                </a:lnTo>
                <a:cubicBezTo>
                  <a:pt x="7824" y="8907"/>
                  <a:pt x="7920" y="8962"/>
                  <a:pt x="7900" y="9036"/>
                </a:cubicBezTo>
                <a:cubicBezTo>
                  <a:pt x="7823" y="9611"/>
                  <a:pt x="7378" y="12248"/>
                  <a:pt x="7010" y="14121"/>
                </a:cubicBezTo>
                <a:cubicBezTo>
                  <a:pt x="6991" y="14196"/>
                  <a:pt x="6873" y="14251"/>
                  <a:pt x="6738" y="14251"/>
                </a:cubicBezTo>
                <a:lnTo>
                  <a:pt x="5424" y="14251"/>
                </a:lnTo>
                <a:cubicBezTo>
                  <a:pt x="5037" y="14251"/>
                  <a:pt x="4706" y="14410"/>
                  <a:pt x="4667" y="14623"/>
                </a:cubicBezTo>
                <a:cubicBezTo>
                  <a:pt x="4571" y="15091"/>
                  <a:pt x="4278" y="15910"/>
                  <a:pt x="3251" y="16495"/>
                </a:cubicBezTo>
                <a:cubicBezTo>
                  <a:pt x="1720" y="17368"/>
                  <a:pt x="18" y="17890"/>
                  <a:pt x="18" y="18890"/>
                </a:cubicBezTo>
                <a:cubicBezTo>
                  <a:pt x="18" y="19305"/>
                  <a:pt x="694" y="19675"/>
                  <a:pt x="1023" y="19824"/>
                </a:cubicBezTo>
                <a:cubicBezTo>
                  <a:pt x="1101" y="19867"/>
                  <a:pt x="1101" y="19942"/>
                  <a:pt x="1023" y="19974"/>
                </a:cubicBezTo>
                <a:lnTo>
                  <a:pt x="442" y="20220"/>
                </a:lnTo>
                <a:cubicBezTo>
                  <a:pt x="171" y="20337"/>
                  <a:pt x="0" y="20517"/>
                  <a:pt x="0" y="20709"/>
                </a:cubicBezTo>
                <a:lnTo>
                  <a:pt x="0" y="21294"/>
                </a:lnTo>
                <a:cubicBezTo>
                  <a:pt x="0" y="21422"/>
                  <a:pt x="191" y="21527"/>
                  <a:pt x="424" y="21527"/>
                </a:cubicBezTo>
                <a:lnTo>
                  <a:pt x="21116" y="21527"/>
                </a:lnTo>
                <a:cubicBezTo>
                  <a:pt x="21348" y="21527"/>
                  <a:pt x="21539" y="21422"/>
                  <a:pt x="21539" y="21294"/>
                </a:cubicBezTo>
                <a:lnTo>
                  <a:pt x="21539" y="20709"/>
                </a:lnTo>
                <a:cubicBezTo>
                  <a:pt x="21598" y="20507"/>
                  <a:pt x="21441" y="20327"/>
                  <a:pt x="21170" y="20210"/>
                </a:cubicBezTo>
                <a:lnTo>
                  <a:pt x="20589" y="19964"/>
                </a:lnTo>
                <a:cubicBezTo>
                  <a:pt x="20492" y="19921"/>
                  <a:pt x="20492" y="19846"/>
                  <a:pt x="20589" y="19814"/>
                </a:cubicBezTo>
                <a:cubicBezTo>
                  <a:pt x="20918" y="19655"/>
                  <a:pt x="21600" y="19295"/>
                  <a:pt x="21600" y="18880"/>
                </a:cubicBezTo>
                <a:cubicBezTo>
                  <a:pt x="21600" y="17880"/>
                  <a:pt x="19872" y="17358"/>
                  <a:pt x="18361" y="16485"/>
                </a:cubicBezTo>
                <a:cubicBezTo>
                  <a:pt x="17334" y="15900"/>
                  <a:pt x="17028" y="15078"/>
                  <a:pt x="16951" y="14610"/>
                </a:cubicBezTo>
                <a:cubicBezTo>
                  <a:pt x="16912" y="14397"/>
                  <a:pt x="16581" y="14237"/>
                  <a:pt x="16194" y="14237"/>
                </a:cubicBezTo>
                <a:lnTo>
                  <a:pt x="14874" y="14237"/>
                </a:lnTo>
                <a:cubicBezTo>
                  <a:pt x="14739" y="14237"/>
                  <a:pt x="14621" y="14186"/>
                  <a:pt x="14602" y="14111"/>
                </a:cubicBezTo>
                <a:cubicBezTo>
                  <a:pt x="14234" y="12249"/>
                  <a:pt x="13789" y="9598"/>
                  <a:pt x="13712" y="9023"/>
                </a:cubicBezTo>
                <a:cubicBezTo>
                  <a:pt x="13693" y="8949"/>
                  <a:pt x="13808" y="8897"/>
                  <a:pt x="13924" y="8897"/>
                </a:cubicBezTo>
                <a:lnTo>
                  <a:pt x="16248" y="8897"/>
                </a:lnTo>
                <a:cubicBezTo>
                  <a:pt x="16462" y="8897"/>
                  <a:pt x="16636" y="8801"/>
                  <a:pt x="16636" y="8684"/>
                </a:cubicBezTo>
                <a:lnTo>
                  <a:pt x="16636" y="7746"/>
                </a:lnTo>
                <a:cubicBezTo>
                  <a:pt x="16636" y="7671"/>
                  <a:pt x="16558" y="7598"/>
                  <a:pt x="16442" y="7566"/>
                </a:cubicBezTo>
                <a:cubicBezTo>
                  <a:pt x="15842" y="7375"/>
                  <a:pt x="15242" y="7118"/>
                  <a:pt x="14680" y="6788"/>
                </a:cubicBezTo>
                <a:cubicBezTo>
                  <a:pt x="14622" y="6746"/>
                  <a:pt x="14621" y="6694"/>
                  <a:pt x="14699" y="6662"/>
                </a:cubicBezTo>
                <a:cubicBezTo>
                  <a:pt x="16539" y="5938"/>
                  <a:pt x="17703" y="4716"/>
                  <a:pt x="17489" y="3343"/>
                </a:cubicBezTo>
                <a:cubicBezTo>
                  <a:pt x="17131" y="1018"/>
                  <a:pt x="13785" y="-73"/>
                  <a:pt x="10528" y="4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Reagenzglas"/>
          <p:cNvSpPr/>
          <p:nvPr/>
        </p:nvSpPr>
        <p:spPr>
          <a:xfrm rot="6312559">
            <a:off x="21199138" y="8519165"/>
            <a:ext cx="372276" cy="1493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12" y="0"/>
                </a:moveTo>
                <a:cubicBezTo>
                  <a:pt x="992" y="0"/>
                  <a:pt x="0" y="247"/>
                  <a:pt x="0" y="551"/>
                </a:cubicBezTo>
                <a:cubicBezTo>
                  <a:pt x="0" y="855"/>
                  <a:pt x="992" y="1102"/>
                  <a:pt x="2212" y="1102"/>
                </a:cubicBezTo>
                <a:lnTo>
                  <a:pt x="3254" y="1102"/>
                </a:lnTo>
                <a:lnTo>
                  <a:pt x="3254" y="19720"/>
                </a:lnTo>
                <a:cubicBezTo>
                  <a:pt x="3254" y="20758"/>
                  <a:pt x="6630" y="21600"/>
                  <a:pt x="10797" y="21600"/>
                </a:cubicBezTo>
                <a:cubicBezTo>
                  <a:pt x="14963" y="21600"/>
                  <a:pt x="18339" y="20758"/>
                  <a:pt x="18339" y="19720"/>
                </a:cubicBezTo>
                <a:lnTo>
                  <a:pt x="18339" y="19347"/>
                </a:lnTo>
                <a:lnTo>
                  <a:pt x="8632" y="19347"/>
                </a:lnTo>
                <a:lnTo>
                  <a:pt x="8632" y="18968"/>
                </a:lnTo>
                <a:lnTo>
                  <a:pt x="18339" y="18968"/>
                </a:lnTo>
                <a:lnTo>
                  <a:pt x="18339" y="18055"/>
                </a:lnTo>
                <a:lnTo>
                  <a:pt x="13116" y="18055"/>
                </a:lnTo>
                <a:lnTo>
                  <a:pt x="13116" y="17678"/>
                </a:lnTo>
                <a:lnTo>
                  <a:pt x="18339" y="17678"/>
                </a:lnTo>
                <a:lnTo>
                  <a:pt x="18339" y="16765"/>
                </a:lnTo>
                <a:lnTo>
                  <a:pt x="13116" y="16765"/>
                </a:lnTo>
                <a:lnTo>
                  <a:pt x="13116" y="16386"/>
                </a:lnTo>
                <a:lnTo>
                  <a:pt x="18339" y="16386"/>
                </a:lnTo>
                <a:lnTo>
                  <a:pt x="18339" y="15473"/>
                </a:lnTo>
                <a:lnTo>
                  <a:pt x="13116" y="15473"/>
                </a:lnTo>
                <a:lnTo>
                  <a:pt x="13116" y="15096"/>
                </a:lnTo>
                <a:lnTo>
                  <a:pt x="18339" y="15096"/>
                </a:lnTo>
                <a:lnTo>
                  <a:pt x="18339" y="14183"/>
                </a:lnTo>
                <a:lnTo>
                  <a:pt x="8632" y="14183"/>
                </a:lnTo>
                <a:lnTo>
                  <a:pt x="8632" y="13804"/>
                </a:lnTo>
                <a:lnTo>
                  <a:pt x="18339" y="13804"/>
                </a:lnTo>
                <a:lnTo>
                  <a:pt x="18339" y="12891"/>
                </a:lnTo>
                <a:lnTo>
                  <a:pt x="13116" y="12891"/>
                </a:lnTo>
                <a:lnTo>
                  <a:pt x="13116" y="12514"/>
                </a:lnTo>
                <a:lnTo>
                  <a:pt x="18339" y="12514"/>
                </a:lnTo>
                <a:lnTo>
                  <a:pt x="18339" y="11601"/>
                </a:lnTo>
                <a:lnTo>
                  <a:pt x="13116" y="11601"/>
                </a:lnTo>
                <a:lnTo>
                  <a:pt x="13116" y="11222"/>
                </a:lnTo>
                <a:lnTo>
                  <a:pt x="18339" y="11222"/>
                </a:lnTo>
                <a:lnTo>
                  <a:pt x="18339" y="10309"/>
                </a:lnTo>
                <a:lnTo>
                  <a:pt x="13116" y="10309"/>
                </a:lnTo>
                <a:lnTo>
                  <a:pt x="13116" y="9932"/>
                </a:lnTo>
                <a:lnTo>
                  <a:pt x="18339" y="9932"/>
                </a:lnTo>
                <a:lnTo>
                  <a:pt x="18339" y="9019"/>
                </a:lnTo>
                <a:lnTo>
                  <a:pt x="8632" y="9019"/>
                </a:lnTo>
                <a:lnTo>
                  <a:pt x="8632" y="8640"/>
                </a:lnTo>
                <a:lnTo>
                  <a:pt x="18339" y="8640"/>
                </a:lnTo>
                <a:lnTo>
                  <a:pt x="18339" y="7727"/>
                </a:lnTo>
                <a:lnTo>
                  <a:pt x="13116" y="7727"/>
                </a:lnTo>
                <a:lnTo>
                  <a:pt x="13116" y="7350"/>
                </a:lnTo>
                <a:lnTo>
                  <a:pt x="18339" y="7350"/>
                </a:lnTo>
                <a:lnTo>
                  <a:pt x="18339" y="6437"/>
                </a:lnTo>
                <a:lnTo>
                  <a:pt x="13116" y="6437"/>
                </a:lnTo>
                <a:lnTo>
                  <a:pt x="13116" y="6058"/>
                </a:lnTo>
                <a:lnTo>
                  <a:pt x="18339" y="6058"/>
                </a:lnTo>
                <a:lnTo>
                  <a:pt x="18339" y="5145"/>
                </a:lnTo>
                <a:lnTo>
                  <a:pt x="13116" y="5145"/>
                </a:lnTo>
                <a:lnTo>
                  <a:pt x="13116" y="4768"/>
                </a:lnTo>
                <a:lnTo>
                  <a:pt x="18339" y="4768"/>
                </a:lnTo>
                <a:lnTo>
                  <a:pt x="18339" y="3855"/>
                </a:lnTo>
                <a:lnTo>
                  <a:pt x="8632" y="3855"/>
                </a:lnTo>
                <a:lnTo>
                  <a:pt x="8632" y="3477"/>
                </a:lnTo>
                <a:lnTo>
                  <a:pt x="18339" y="3477"/>
                </a:lnTo>
                <a:lnTo>
                  <a:pt x="18339" y="1102"/>
                </a:lnTo>
                <a:lnTo>
                  <a:pt x="19388" y="1102"/>
                </a:lnTo>
                <a:cubicBezTo>
                  <a:pt x="20608" y="1102"/>
                  <a:pt x="21600" y="855"/>
                  <a:pt x="21600" y="551"/>
                </a:cubicBezTo>
                <a:cubicBezTo>
                  <a:pt x="21600" y="247"/>
                  <a:pt x="20608" y="0"/>
                  <a:pt x="19388" y="0"/>
                </a:cubicBezTo>
                <a:lnTo>
                  <a:pt x="2212" y="0"/>
                </a:lnTo>
                <a:close/>
              </a:path>
            </a:pathLst>
          </a:custGeom>
          <a:blipFill>
            <a:blip r:embed="rId9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Computer"/>
          <p:cNvSpPr/>
          <p:nvPr/>
        </p:nvSpPr>
        <p:spPr>
          <a:xfrm>
            <a:off x="16559837" y="6664593"/>
            <a:ext cx="1655854" cy="1336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Bauer"/>
          <p:cNvSpPr/>
          <p:nvPr/>
        </p:nvSpPr>
        <p:spPr>
          <a:xfrm>
            <a:off x="16896236" y="6992535"/>
            <a:ext cx="292111" cy="52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10528" y="4"/>
                </a:moveTo>
                <a:cubicBezTo>
                  <a:pt x="7271" y="81"/>
                  <a:pt x="4104" y="1326"/>
                  <a:pt x="4104" y="3662"/>
                </a:cubicBezTo>
                <a:cubicBezTo>
                  <a:pt x="4104" y="4897"/>
                  <a:pt x="5209" y="5991"/>
                  <a:pt x="6913" y="6662"/>
                </a:cubicBezTo>
                <a:cubicBezTo>
                  <a:pt x="6991" y="6694"/>
                  <a:pt x="7009" y="6756"/>
                  <a:pt x="6932" y="6788"/>
                </a:cubicBezTo>
                <a:cubicBezTo>
                  <a:pt x="6350" y="7129"/>
                  <a:pt x="5809" y="7354"/>
                  <a:pt x="5170" y="7566"/>
                </a:cubicBezTo>
                <a:cubicBezTo>
                  <a:pt x="5054" y="7609"/>
                  <a:pt x="4976" y="7671"/>
                  <a:pt x="4976" y="7746"/>
                </a:cubicBezTo>
                <a:lnTo>
                  <a:pt x="4976" y="8694"/>
                </a:lnTo>
                <a:cubicBezTo>
                  <a:pt x="4976" y="8811"/>
                  <a:pt x="5151" y="8907"/>
                  <a:pt x="5364" y="8907"/>
                </a:cubicBezTo>
                <a:lnTo>
                  <a:pt x="7688" y="8907"/>
                </a:lnTo>
                <a:cubicBezTo>
                  <a:pt x="7824" y="8907"/>
                  <a:pt x="7920" y="8962"/>
                  <a:pt x="7900" y="9036"/>
                </a:cubicBezTo>
                <a:cubicBezTo>
                  <a:pt x="7823" y="9611"/>
                  <a:pt x="7378" y="12248"/>
                  <a:pt x="7010" y="14121"/>
                </a:cubicBezTo>
                <a:cubicBezTo>
                  <a:pt x="6991" y="14196"/>
                  <a:pt x="6873" y="14251"/>
                  <a:pt x="6738" y="14251"/>
                </a:cubicBezTo>
                <a:lnTo>
                  <a:pt x="5424" y="14251"/>
                </a:lnTo>
                <a:cubicBezTo>
                  <a:pt x="5037" y="14251"/>
                  <a:pt x="4706" y="14410"/>
                  <a:pt x="4667" y="14623"/>
                </a:cubicBezTo>
                <a:cubicBezTo>
                  <a:pt x="4571" y="15091"/>
                  <a:pt x="4278" y="15910"/>
                  <a:pt x="3251" y="16495"/>
                </a:cubicBezTo>
                <a:cubicBezTo>
                  <a:pt x="1720" y="17368"/>
                  <a:pt x="18" y="17890"/>
                  <a:pt x="18" y="18890"/>
                </a:cubicBezTo>
                <a:cubicBezTo>
                  <a:pt x="18" y="19305"/>
                  <a:pt x="694" y="19675"/>
                  <a:pt x="1023" y="19824"/>
                </a:cubicBezTo>
                <a:cubicBezTo>
                  <a:pt x="1101" y="19867"/>
                  <a:pt x="1101" y="19942"/>
                  <a:pt x="1023" y="19974"/>
                </a:cubicBezTo>
                <a:lnTo>
                  <a:pt x="442" y="20220"/>
                </a:lnTo>
                <a:cubicBezTo>
                  <a:pt x="171" y="20337"/>
                  <a:pt x="0" y="20517"/>
                  <a:pt x="0" y="20709"/>
                </a:cubicBezTo>
                <a:lnTo>
                  <a:pt x="0" y="21294"/>
                </a:lnTo>
                <a:cubicBezTo>
                  <a:pt x="0" y="21422"/>
                  <a:pt x="191" y="21527"/>
                  <a:pt x="424" y="21527"/>
                </a:cubicBezTo>
                <a:lnTo>
                  <a:pt x="21116" y="21527"/>
                </a:lnTo>
                <a:cubicBezTo>
                  <a:pt x="21348" y="21527"/>
                  <a:pt x="21539" y="21422"/>
                  <a:pt x="21539" y="21294"/>
                </a:cubicBezTo>
                <a:lnTo>
                  <a:pt x="21539" y="20709"/>
                </a:lnTo>
                <a:cubicBezTo>
                  <a:pt x="21598" y="20507"/>
                  <a:pt x="21441" y="20327"/>
                  <a:pt x="21170" y="20210"/>
                </a:cubicBezTo>
                <a:lnTo>
                  <a:pt x="20589" y="19964"/>
                </a:lnTo>
                <a:cubicBezTo>
                  <a:pt x="20492" y="19921"/>
                  <a:pt x="20492" y="19846"/>
                  <a:pt x="20589" y="19814"/>
                </a:cubicBezTo>
                <a:cubicBezTo>
                  <a:pt x="20918" y="19655"/>
                  <a:pt x="21600" y="19295"/>
                  <a:pt x="21600" y="18880"/>
                </a:cubicBezTo>
                <a:cubicBezTo>
                  <a:pt x="21600" y="17880"/>
                  <a:pt x="19872" y="17358"/>
                  <a:pt x="18361" y="16485"/>
                </a:cubicBezTo>
                <a:cubicBezTo>
                  <a:pt x="17334" y="15900"/>
                  <a:pt x="17028" y="15078"/>
                  <a:pt x="16951" y="14610"/>
                </a:cubicBezTo>
                <a:cubicBezTo>
                  <a:pt x="16912" y="14397"/>
                  <a:pt x="16581" y="14237"/>
                  <a:pt x="16194" y="14237"/>
                </a:cubicBezTo>
                <a:lnTo>
                  <a:pt x="14874" y="14237"/>
                </a:lnTo>
                <a:cubicBezTo>
                  <a:pt x="14739" y="14237"/>
                  <a:pt x="14621" y="14186"/>
                  <a:pt x="14602" y="14111"/>
                </a:cubicBezTo>
                <a:cubicBezTo>
                  <a:pt x="14234" y="12249"/>
                  <a:pt x="13789" y="9598"/>
                  <a:pt x="13712" y="9023"/>
                </a:cubicBezTo>
                <a:cubicBezTo>
                  <a:pt x="13693" y="8949"/>
                  <a:pt x="13808" y="8897"/>
                  <a:pt x="13924" y="8897"/>
                </a:cubicBezTo>
                <a:lnTo>
                  <a:pt x="16248" y="8897"/>
                </a:lnTo>
                <a:cubicBezTo>
                  <a:pt x="16462" y="8897"/>
                  <a:pt x="16636" y="8801"/>
                  <a:pt x="16636" y="8684"/>
                </a:cubicBezTo>
                <a:lnTo>
                  <a:pt x="16636" y="7746"/>
                </a:lnTo>
                <a:cubicBezTo>
                  <a:pt x="16636" y="7671"/>
                  <a:pt x="16558" y="7598"/>
                  <a:pt x="16442" y="7566"/>
                </a:cubicBezTo>
                <a:cubicBezTo>
                  <a:pt x="15842" y="7375"/>
                  <a:pt x="15242" y="7118"/>
                  <a:pt x="14680" y="6788"/>
                </a:cubicBezTo>
                <a:cubicBezTo>
                  <a:pt x="14622" y="6746"/>
                  <a:pt x="14621" y="6694"/>
                  <a:pt x="14699" y="6662"/>
                </a:cubicBezTo>
                <a:cubicBezTo>
                  <a:pt x="16539" y="5938"/>
                  <a:pt x="17703" y="4716"/>
                  <a:pt x="17489" y="3343"/>
                </a:cubicBezTo>
                <a:cubicBezTo>
                  <a:pt x="17131" y="1018"/>
                  <a:pt x="13785" y="-73"/>
                  <a:pt x="10528" y="4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Roboter"/>
          <p:cNvSpPr/>
          <p:nvPr/>
        </p:nvSpPr>
        <p:spPr>
          <a:xfrm>
            <a:off x="17514775" y="6812984"/>
            <a:ext cx="475928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7636" y="0"/>
                </a:moveTo>
                <a:cubicBezTo>
                  <a:pt x="7308" y="0"/>
                  <a:pt x="7042" y="178"/>
                  <a:pt x="7042" y="398"/>
                </a:cubicBezTo>
                <a:lnTo>
                  <a:pt x="7042" y="1269"/>
                </a:lnTo>
                <a:cubicBezTo>
                  <a:pt x="7042" y="1360"/>
                  <a:pt x="6932" y="1434"/>
                  <a:pt x="6796" y="1434"/>
                </a:cubicBezTo>
                <a:lnTo>
                  <a:pt x="6444" y="1434"/>
                </a:lnTo>
                <a:cubicBezTo>
                  <a:pt x="6308" y="1434"/>
                  <a:pt x="6197" y="1509"/>
                  <a:pt x="6197" y="1600"/>
                </a:cubicBezTo>
                <a:lnTo>
                  <a:pt x="6197" y="2450"/>
                </a:lnTo>
                <a:cubicBezTo>
                  <a:pt x="6197" y="2541"/>
                  <a:pt x="6308" y="2614"/>
                  <a:pt x="6444" y="2614"/>
                </a:cubicBezTo>
                <a:lnTo>
                  <a:pt x="6796" y="2614"/>
                </a:lnTo>
                <a:cubicBezTo>
                  <a:pt x="6932" y="2614"/>
                  <a:pt x="7042" y="2688"/>
                  <a:pt x="7042" y="2779"/>
                </a:cubicBezTo>
                <a:lnTo>
                  <a:pt x="7042" y="4048"/>
                </a:lnTo>
                <a:lnTo>
                  <a:pt x="4708" y="4048"/>
                </a:lnTo>
                <a:cubicBezTo>
                  <a:pt x="4373" y="4048"/>
                  <a:pt x="4102" y="4230"/>
                  <a:pt x="4102" y="4455"/>
                </a:cubicBezTo>
                <a:lnTo>
                  <a:pt x="4102" y="5592"/>
                </a:lnTo>
                <a:lnTo>
                  <a:pt x="3470" y="5592"/>
                </a:lnTo>
                <a:lnTo>
                  <a:pt x="3470" y="5197"/>
                </a:lnTo>
                <a:cubicBezTo>
                  <a:pt x="3470" y="5006"/>
                  <a:pt x="3238" y="4850"/>
                  <a:pt x="2952" y="4850"/>
                </a:cubicBezTo>
                <a:lnTo>
                  <a:pt x="575" y="4850"/>
                </a:lnTo>
                <a:cubicBezTo>
                  <a:pt x="289" y="4850"/>
                  <a:pt x="57" y="5006"/>
                  <a:pt x="57" y="5197"/>
                </a:cubicBezTo>
                <a:lnTo>
                  <a:pt x="57" y="9364"/>
                </a:lnTo>
                <a:cubicBezTo>
                  <a:pt x="57" y="9530"/>
                  <a:pt x="233" y="9669"/>
                  <a:pt x="464" y="9703"/>
                </a:cubicBezTo>
                <a:lnTo>
                  <a:pt x="464" y="10395"/>
                </a:lnTo>
                <a:cubicBezTo>
                  <a:pt x="233" y="10429"/>
                  <a:pt x="57" y="10568"/>
                  <a:pt x="57" y="10734"/>
                </a:cubicBezTo>
                <a:lnTo>
                  <a:pt x="57" y="13326"/>
                </a:lnTo>
                <a:cubicBezTo>
                  <a:pt x="57" y="13518"/>
                  <a:pt x="290" y="13672"/>
                  <a:pt x="575" y="13672"/>
                </a:cubicBezTo>
                <a:lnTo>
                  <a:pt x="771" y="13672"/>
                </a:lnTo>
                <a:lnTo>
                  <a:pt x="117" y="14205"/>
                </a:lnTo>
                <a:cubicBezTo>
                  <a:pt x="10" y="14293"/>
                  <a:pt x="-27" y="14412"/>
                  <a:pt x="19" y="14521"/>
                </a:cubicBezTo>
                <a:lnTo>
                  <a:pt x="480" y="15614"/>
                </a:lnTo>
                <a:cubicBezTo>
                  <a:pt x="506" y="15676"/>
                  <a:pt x="590" y="15719"/>
                  <a:pt x="686" y="15719"/>
                </a:cubicBezTo>
                <a:lnTo>
                  <a:pt x="1020" y="15719"/>
                </a:lnTo>
                <a:cubicBezTo>
                  <a:pt x="1138" y="15719"/>
                  <a:pt x="1234" y="15655"/>
                  <a:pt x="1234" y="15576"/>
                </a:cubicBezTo>
                <a:lnTo>
                  <a:pt x="1234" y="14788"/>
                </a:lnTo>
                <a:cubicBezTo>
                  <a:pt x="1234" y="14591"/>
                  <a:pt x="1472" y="14431"/>
                  <a:pt x="1765" y="14431"/>
                </a:cubicBezTo>
                <a:cubicBezTo>
                  <a:pt x="2058" y="14431"/>
                  <a:pt x="2293" y="14591"/>
                  <a:pt x="2293" y="14788"/>
                </a:cubicBezTo>
                <a:lnTo>
                  <a:pt x="2293" y="15576"/>
                </a:lnTo>
                <a:cubicBezTo>
                  <a:pt x="2293" y="15655"/>
                  <a:pt x="2389" y="15719"/>
                  <a:pt x="2507" y="15719"/>
                </a:cubicBezTo>
                <a:lnTo>
                  <a:pt x="2842" y="15719"/>
                </a:lnTo>
                <a:cubicBezTo>
                  <a:pt x="2937" y="15719"/>
                  <a:pt x="3022" y="15676"/>
                  <a:pt x="3048" y="15614"/>
                </a:cubicBezTo>
                <a:lnTo>
                  <a:pt x="3508" y="14521"/>
                </a:lnTo>
                <a:cubicBezTo>
                  <a:pt x="3554" y="14412"/>
                  <a:pt x="3518" y="14293"/>
                  <a:pt x="3410" y="14205"/>
                </a:cubicBezTo>
                <a:lnTo>
                  <a:pt x="2756" y="13672"/>
                </a:lnTo>
                <a:lnTo>
                  <a:pt x="2952" y="13672"/>
                </a:lnTo>
                <a:cubicBezTo>
                  <a:pt x="3238" y="13672"/>
                  <a:pt x="3470" y="13518"/>
                  <a:pt x="3470" y="13326"/>
                </a:cubicBezTo>
                <a:lnTo>
                  <a:pt x="3470" y="10734"/>
                </a:lnTo>
                <a:cubicBezTo>
                  <a:pt x="3470" y="10568"/>
                  <a:pt x="3297" y="10429"/>
                  <a:pt x="3065" y="10395"/>
                </a:cubicBezTo>
                <a:lnTo>
                  <a:pt x="3065" y="9703"/>
                </a:lnTo>
                <a:cubicBezTo>
                  <a:pt x="3297" y="9669"/>
                  <a:pt x="3470" y="9530"/>
                  <a:pt x="3470" y="9364"/>
                </a:cubicBezTo>
                <a:lnTo>
                  <a:pt x="3470" y="7843"/>
                </a:lnTo>
                <a:lnTo>
                  <a:pt x="4102" y="7843"/>
                </a:lnTo>
                <a:lnTo>
                  <a:pt x="4102" y="13265"/>
                </a:lnTo>
                <a:cubicBezTo>
                  <a:pt x="4102" y="13490"/>
                  <a:pt x="4373" y="13672"/>
                  <a:pt x="4708" y="13672"/>
                </a:cubicBezTo>
                <a:lnTo>
                  <a:pt x="5367" y="13672"/>
                </a:lnTo>
                <a:lnTo>
                  <a:pt x="5367" y="19636"/>
                </a:lnTo>
                <a:cubicBezTo>
                  <a:pt x="5367" y="19764"/>
                  <a:pt x="5302" y="19890"/>
                  <a:pt x="5186" y="19992"/>
                </a:cubicBezTo>
                <a:lnTo>
                  <a:pt x="4326" y="20751"/>
                </a:lnTo>
                <a:cubicBezTo>
                  <a:pt x="4210" y="20853"/>
                  <a:pt x="4145" y="20979"/>
                  <a:pt x="4145" y="21107"/>
                </a:cubicBezTo>
                <a:lnTo>
                  <a:pt x="4145" y="21327"/>
                </a:lnTo>
                <a:cubicBezTo>
                  <a:pt x="4145" y="21477"/>
                  <a:pt x="4328" y="21600"/>
                  <a:pt x="4552" y="21600"/>
                </a:cubicBezTo>
                <a:lnTo>
                  <a:pt x="9040" y="21600"/>
                </a:lnTo>
                <a:cubicBezTo>
                  <a:pt x="9264" y="21600"/>
                  <a:pt x="9447" y="21477"/>
                  <a:pt x="9447" y="21327"/>
                </a:cubicBezTo>
                <a:lnTo>
                  <a:pt x="9447" y="13672"/>
                </a:lnTo>
                <a:lnTo>
                  <a:pt x="12099" y="13672"/>
                </a:lnTo>
                <a:lnTo>
                  <a:pt x="12099" y="21327"/>
                </a:lnTo>
                <a:cubicBezTo>
                  <a:pt x="12099" y="21477"/>
                  <a:pt x="12282" y="21600"/>
                  <a:pt x="12506" y="21600"/>
                </a:cubicBezTo>
                <a:lnTo>
                  <a:pt x="16994" y="21600"/>
                </a:lnTo>
                <a:cubicBezTo>
                  <a:pt x="17218" y="21600"/>
                  <a:pt x="17399" y="21477"/>
                  <a:pt x="17399" y="21327"/>
                </a:cubicBezTo>
                <a:lnTo>
                  <a:pt x="17399" y="21107"/>
                </a:lnTo>
                <a:cubicBezTo>
                  <a:pt x="17399" y="20979"/>
                  <a:pt x="17336" y="20853"/>
                  <a:pt x="17220" y="20751"/>
                </a:cubicBezTo>
                <a:lnTo>
                  <a:pt x="16357" y="19992"/>
                </a:lnTo>
                <a:cubicBezTo>
                  <a:pt x="16241" y="19890"/>
                  <a:pt x="16179" y="19764"/>
                  <a:pt x="16179" y="19636"/>
                </a:cubicBezTo>
                <a:lnTo>
                  <a:pt x="16179" y="13672"/>
                </a:lnTo>
                <a:lnTo>
                  <a:pt x="16838" y="13672"/>
                </a:lnTo>
                <a:cubicBezTo>
                  <a:pt x="17173" y="13672"/>
                  <a:pt x="17444" y="13490"/>
                  <a:pt x="17444" y="13265"/>
                </a:cubicBezTo>
                <a:lnTo>
                  <a:pt x="17444" y="7843"/>
                </a:lnTo>
                <a:lnTo>
                  <a:pt x="18075" y="7843"/>
                </a:lnTo>
                <a:lnTo>
                  <a:pt x="18075" y="9364"/>
                </a:lnTo>
                <a:cubicBezTo>
                  <a:pt x="18075" y="9530"/>
                  <a:pt x="18249" y="9669"/>
                  <a:pt x="18480" y="9703"/>
                </a:cubicBezTo>
                <a:lnTo>
                  <a:pt x="18480" y="10395"/>
                </a:lnTo>
                <a:cubicBezTo>
                  <a:pt x="18249" y="10429"/>
                  <a:pt x="18075" y="10568"/>
                  <a:pt x="18075" y="10734"/>
                </a:cubicBezTo>
                <a:lnTo>
                  <a:pt x="18075" y="13326"/>
                </a:lnTo>
                <a:cubicBezTo>
                  <a:pt x="18075" y="13518"/>
                  <a:pt x="18308" y="13672"/>
                  <a:pt x="18594" y="13672"/>
                </a:cubicBezTo>
                <a:lnTo>
                  <a:pt x="18790" y="13672"/>
                </a:lnTo>
                <a:lnTo>
                  <a:pt x="18136" y="14205"/>
                </a:lnTo>
                <a:cubicBezTo>
                  <a:pt x="18028" y="14293"/>
                  <a:pt x="17991" y="14412"/>
                  <a:pt x="18038" y="14521"/>
                </a:cubicBezTo>
                <a:lnTo>
                  <a:pt x="18498" y="15614"/>
                </a:lnTo>
                <a:cubicBezTo>
                  <a:pt x="18524" y="15676"/>
                  <a:pt x="18609" y="15719"/>
                  <a:pt x="18704" y="15719"/>
                </a:cubicBezTo>
                <a:lnTo>
                  <a:pt x="19039" y="15719"/>
                </a:lnTo>
                <a:cubicBezTo>
                  <a:pt x="19157" y="15719"/>
                  <a:pt x="19250" y="15655"/>
                  <a:pt x="19250" y="15576"/>
                </a:cubicBezTo>
                <a:lnTo>
                  <a:pt x="19250" y="14788"/>
                </a:lnTo>
                <a:cubicBezTo>
                  <a:pt x="19250" y="14591"/>
                  <a:pt x="19488" y="14431"/>
                  <a:pt x="19781" y="14431"/>
                </a:cubicBezTo>
                <a:cubicBezTo>
                  <a:pt x="20074" y="14431"/>
                  <a:pt x="20312" y="14591"/>
                  <a:pt x="20312" y="14788"/>
                </a:cubicBezTo>
                <a:lnTo>
                  <a:pt x="20312" y="15576"/>
                </a:lnTo>
                <a:cubicBezTo>
                  <a:pt x="20312" y="15655"/>
                  <a:pt x="20408" y="15719"/>
                  <a:pt x="20525" y="15719"/>
                </a:cubicBezTo>
                <a:lnTo>
                  <a:pt x="20860" y="15719"/>
                </a:lnTo>
                <a:cubicBezTo>
                  <a:pt x="20955" y="15719"/>
                  <a:pt x="21038" y="15676"/>
                  <a:pt x="21064" y="15614"/>
                </a:cubicBezTo>
                <a:lnTo>
                  <a:pt x="21527" y="14521"/>
                </a:lnTo>
                <a:cubicBezTo>
                  <a:pt x="21573" y="14412"/>
                  <a:pt x="21536" y="14293"/>
                  <a:pt x="21429" y="14205"/>
                </a:cubicBezTo>
                <a:lnTo>
                  <a:pt x="20775" y="13672"/>
                </a:lnTo>
                <a:lnTo>
                  <a:pt x="20971" y="13672"/>
                </a:lnTo>
                <a:cubicBezTo>
                  <a:pt x="21256" y="13672"/>
                  <a:pt x="21489" y="13518"/>
                  <a:pt x="21489" y="13326"/>
                </a:cubicBezTo>
                <a:lnTo>
                  <a:pt x="21489" y="10734"/>
                </a:lnTo>
                <a:cubicBezTo>
                  <a:pt x="21489" y="10568"/>
                  <a:pt x="21313" y="10429"/>
                  <a:pt x="21081" y="10395"/>
                </a:cubicBezTo>
                <a:lnTo>
                  <a:pt x="21081" y="9703"/>
                </a:lnTo>
                <a:cubicBezTo>
                  <a:pt x="21313" y="9669"/>
                  <a:pt x="21489" y="9530"/>
                  <a:pt x="21489" y="9364"/>
                </a:cubicBezTo>
                <a:lnTo>
                  <a:pt x="21489" y="5197"/>
                </a:lnTo>
                <a:cubicBezTo>
                  <a:pt x="21489" y="5006"/>
                  <a:pt x="21256" y="4850"/>
                  <a:pt x="20971" y="4850"/>
                </a:cubicBezTo>
                <a:lnTo>
                  <a:pt x="18594" y="4850"/>
                </a:lnTo>
                <a:cubicBezTo>
                  <a:pt x="18308" y="4850"/>
                  <a:pt x="18075" y="5006"/>
                  <a:pt x="18075" y="5197"/>
                </a:cubicBezTo>
                <a:lnTo>
                  <a:pt x="18075" y="5592"/>
                </a:lnTo>
                <a:lnTo>
                  <a:pt x="17444" y="5592"/>
                </a:lnTo>
                <a:lnTo>
                  <a:pt x="17444" y="4455"/>
                </a:lnTo>
                <a:cubicBezTo>
                  <a:pt x="17444" y="4230"/>
                  <a:pt x="17173" y="4048"/>
                  <a:pt x="16838" y="4048"/>
                </a:cubicBezTo>
                <a:lnTo>
                  <a:pt x="14503" y="4048"/>
                </a:lnTo>
                <a:lnTo>
                  <a:pt x="14503" y="2779"/>
                </a:lnTo>
                <a:cubicBezTo>
                  <a:pt x="14503" y="2688"/>
                  <a:pt x="14614" y="2614"/>
                  <a:pt x="14750" y="2614"/>
                </a:cubicBezTo>
                <a:lnTo>
                  <a:pt x="15102" y="2614"/>
                </a:lnTo>
                <a:cubicBezTo>
                  <a:pt x="15238" y="2614"/>
                  <a:pt x="15349" y="2541"/>
                  <a:pt x="15349" y="2450"/>
                </a:cubicBezTo>
                <a:lnTo>
                  <a:pt x="15349" y="1600"/>
                </a:lnTo>
                <a:cubicBezTo>
                  <a:pt x="15349" y="1509"/>
                  <a:pt x="15238" y="1434"/>
                  <a:pt x="15102" y="1434"/>
                </a:cubicBezTo>
                <a:lnTo>
                  <a:pt x="14750" y="1434"/>
                </a:lnTo>
                <a:cubicBezTo>
                  <a:pt x="14614" y="1434"/>
                  <a:pt x="14503" y="1360"/>
                  <a:pt x="14503" y="1269"/>
                </a:cubicBezTo>
                <a:lnTo>
                  <a:pt x="14503" y="398"/>
                </a:lnTo>
                <a:cubicBezTo>
                  <a:pt x="14503" y="178"/>
                  <a:pt x="14238" y="0"/>
                  <a:pt x="13910" y="0"/>
                </a:cubicBezTo>
                <a:lnTo>
                  <a:pt x="7636" y="0"/>
                </a:lnTo>
                <a:close/>
                <a:moveTo>
                  <a:pt x="9228" y="1434"/>
                </a:moveTo>
                <a:cubicBezTo>
                  <a:pt x="9713" y="1434"/>
                  <a:pt x="10106" y="1700"/>
                  <a:pt x="10106" y="2025"/>
                </a:cubicBezTo>
                <a:cubicBezTo>
                  <a:pt x="10106" y="2350"/>
                  <a:pt x="9713" y="2614"/>
                  <a:pt x="9228" y="2614"/>
                </a:cubicBezTo>
                <a:cubicBezTo>
                  <a:pt x="8743" y="2614"/>
                  <a:pt x="8351" y="2350"/>
                  <a:pt x="8351" y="2025"/>
                </a:cubicBezTo>
                <a:cubicBezTo>
                  <a:pt x="8351" y="1700"/>
                  <a:pt x="8743" y="1434"/>
                  <a:pt x="9228" y="1434"/>
                </a:cubicBezTo>
                <a:close/>
                <a:moveTo>
                  <a:pt x="12317" y="1434"/>
                </a:moveTo>
                <a:cubicBezTo>
                  <a:pt x="12802" y="1434"/>
                  <a:pt x="13195" y="1700"/>
                  <a:pt x="13195" y="2025"/>
                </a:cubicBezTo>
                <a:cubicBezTo>
                  <a:pt x="13195" y="2350"/>
                  <a:pt x="12802" y="2614"/>
                  <a:pt x="12317" y="2614"/>
                </a:cubicBezTo>
                <a:cubicBezTo>
                  <a:pt x="11832" y="2614"/>
                  <a:pt x="11440" y="2350"/>
                  <a:pt x="11440" y="2025"/>
                </a:cubicBezTo>
                <a:cubicBezTo>
                  <a:pt x="11440" y="1700"/>
                  <a:pt x="11832" y="1434"/>
                  <a:pt x="12317" y="1434"/>
                </a:cubicBezTo>
                <a:close/>
                <a:moveTo>
                  <a:pt x="8091" y="5474"/>
                </a:moveTo>
                <a:lnTo>
                  <a:pt x="13454" y="5474"/>
                </a:lnTo>
                <a:lnTo>
                  <a:pt x="13454" y="7795"/>
                </a:lnTo>
                <a:lnTo>
                  <a:pt x="8091" y="7795"/>
                </a:lnTo>
                <a:lnTo>
                  <a:pt x="8091" y="5474"/>
                </a:lnTo>
                <a:close/>
                <a:moveTo>
                  <a:pt x="8688" y="8716"/>
                </a:moveTo>
                <a:cubicBezTo>
                  <a:pt x="9016" y="8716"/>
                  <a:pt x="9281" y="8895"/>
                  <a:pt x="9281" y="9116"/>
                </a:cubicBezTo>
                <a:cubicBezTo>
                  <a:pt x="9281" y="9336"/>
                  <a:pt x="9016" y="9514"/>
                  <a:pt x="8688" y="9514"/>
                </a:cubicBezTo>
                <a:cubicBezTo>
                  <a:pt x="8359" y="9514"/>
                  <a:pt x="8091" y="9336"/>
                  <a:pt x="8091" y="9116"/>
                </a:cubicBezTo>
                <a:cubicBezTo>
                  <a:pt x="8091" y="8895"/>
                  <a:pt x="8359" y="8716"/>
                  <a:pt x="8688" y="8716"/>
                </a:cubicBezTo>
                <a:close/>
                <a:moveTo>
                  <a:pt x="10773" y="8716"/>
                </a:moveTo>
                <a:cubicBezTo>
                  <a:pt x="11102" y="8716"/>
                  <a:pt x="11369" y="8895"/>
                  <a:pt x="11369" y="9116"/>
                </a:cubicBezTo>
                <a:cubicBezTo>
                  <a:pt x="11369" y="9336"/>
                  <a:pt x="11102" y="9514"/>
                  <a:pt x="10773" y="9514"/>
                </a:cubicBezTo>
                <a:cubicBezTo>
                  <a:pt x="10444" y="9514"/>
                  <a:pt x="10177" y="9336"/>
                  <a:pt x="10177" y="9116"/>
                </a:cubicBezTo>
                <a:cubicBezTo>
                  <a:pt x="10177" y="8895"/>
                  <a:pt x="10444" y="8716"/>
                  <a:pt x="10773" y="8716"/>
                </a:cubicBezTo>
                <a:close/>
                <a:moveTo>
                  <a:pt x="12858" y="8716"/>
                </a:moveTo>
                <a:cubicBezTo>
                  <a:pt x="13187" y="8716"/>
                  <a:pt x="13454" y="8895"/>
                  <a:pt x="13454" y="9116"/>
                </a:cubicBezTo>
                <a:cubicBezTo>
                  <a:pt x="13454" y="9336"/>
                  <a:pt x="13187" y="9514"/>
                  <a:pt x="12858" y="9514"/>
                </a:cubicBezTo>
                <a:cubicBezTo>
                  <a:pt x="12530" y="9514"/>
                  <a:pt x="12265" y="9336"/>
                  <a:pt x="12265" y="9116"/>
                </a:cubicBezTo>
                <a:cubicBezTo>
                  <a:pt x="12265" y="8895"/>
                  <a:pt x="12530" y="8716"/>
                  <a:pt x="12858" y="8716"/>
                </a:cubicBezTo>
                <a:close/>
                <a:moveTo>
                  <a:pt x="10773" y="10277"/>
                </a:moveTo>
                <a:cubicBezTo>
                  <a:pt x="11801" y="10277"/>
                  <a:pt x="12768" y="10545"/>
                  <a:pt x="13495" y="11033"/>
                </a:cubicBezTo>
                <a:lnTo>
                  <a:pt x="11917" y="12093"/>
                </a:lnTo>
                <a:cubicBezTo>
                  <a:pt x="11612" y="11888"/>
                  <a:pt x="11205" y="11774"/>
                  <a:pt x="10773" y="11774"/>
                </a:cubicBezTo>
                <a:cubicBezTo>
                  <a:pt x="10341" y="11774"/>
                  <a:pt x="9934" y="11888"/>
                  <a:pt x="9628" y="12093"/>
                </a:cubicBezTo>
                <a:lnTo>
                  <a:pt x="8051" y="11033"/>
                </a:lnTo>
                <a:cubicBezTo>
                  <a:pt x="8778" y="10545"/>
                  <a:pt x="9745" y="10277"/>
                  <a:pt x="10773" y="10277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LG-CM-Alignment = Lernziele und Spielmechaniken aufeinander abstimm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LG-CM-Alignment = Lernziele und Spielmechaniken aufeinander abstimmen</a:t>
            </a:r>
          </a:p>
          <a:p>
            <a:r>
              <a:t>Möglichst schnell einen Prototypen erstellen…</a:t>
            </a:r>
          </a:p>
          <a:p>
            <a:r>
              <a:t>… und damit den Kern des Spiels testen</a:t>
            </a:r>
          </a:p>
          <a:p>
            <a:r>
              <a:t>wichtigste Merkmale &amp; Entscheidungen in GDD festhalten (Zielgruppe, Spieldauer, Anwendungszweck/Lernziele,…) </a:t>
            </a:r>
          </a:p>
          <a:p>
            <a:pPr lvl="1"/>
            <a:r>
              <a:t>dann hat man auch für die Veröffentlichung die wichtigsten Daten parat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Iteratives Vorgehen"/>
          <p:cNvSpPr txBox="1">
            <a:spLocks noGrp="1"/>
          </p:cNvSpPr>
          <p:nvPr>
            <p:ph type="title" idx="4294967295"/>
          </p:nvPr>
        </p:nvSpPr>
        <p:spPr>
          <a:xfrm>
            <a:off x="1525825" y="1302828"/>
            <a:ext cx="15348940" cy="933812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80000"/>
              </a:lnSpc>
              <a:spcBef>
                <a:spcPts val="2800"/>
              </a:spcBef>
              <a:defRPr sz="6000" cap="all" spc="0">
                <a:solidFill>
                  <a:srgbClr val="FDCB56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Iteratives Vorgehen</a:t>
            </a:r>
          </a:p>
        </p:txBody>
      </p:sp>
      <p:sp>
        <p:nvSpPr>
          <p:cNvPr id="882" name="Zielgruppe…"/>
          <p:cNvSpPr txBox="1"/>
          <p:nvPr/>
        </p:nvSpPr>
        <p:spPr>
          <a:xfrm>
            <a:off x="10534286" y="4261021"/>
            <a:ext cx="3170013" cy="1169988"/>
          </a:xfrm>
          <a:prstGeom prst="rect">
            <a:avLst/>
          </a:prstGeom>
          <a:solidFill>
            <a:srgbClr val="8AB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Zielgruppe </a:t>
            </a:r>
          </a:p>
          <a:p>
            <a: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(mit einbeziehen)</a:t>
            </a:r>
          </a:p>
        </p:txBody>
      </p:sp>
      <p:sp>
        <p:nvSpPr>
          <p:cNvPr id="883" name="Lernziele"/>
          <p:cNvSpPr txBox="1"/>
          <p:nvPr/>
        </p:nvSpPr>
        <p:spPr>
          <a:xfrm>
            <a:off x="8352405" y="4260569"/>
            <a:ext cx="1889217" cy="658029"/>
          </a:xfrm>
          <a:prstGeom prst="rect">
            <a:avLst/>
          </a:prstGeom>
          <a:solidFill>
            <a:srgbClr val="8AB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Lernziele</a:t>
            </a:r>
          </a:p>
        </p:txBody>
      </p:sp>
      <p:sp>
        <p:nvSpPr>
          <p:cNvPr id="884" name="Inhalte"/>
          <p:cNvSpPr txBox="1"/>
          <p:nvPr/>
        </p:nvSpPr>
        <p:spPr>
          <a:xfrm>
            <a:off x="8878314" y="5110670"/>
            <a:ext cx="1478475" cy="658030"/>
          </a:xfrm>
          <a:prstGeom prst="rect">
            <a:avLst/>
          </a:prstGeom>
          <a:solidFill>
            <a:srgbClr val="8AB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Inhalte</a:t>
            </a:r>
          </a:p>
        </p:txBody>
      </p:sp>
      <p:sp>
        <p:nvSpPr>
          <p:cNvPr id="885" name="Bildungsanliegen"/>
          <p:cNvSpPr txBox="1"/>
          <p:nvPr/>
        </p:nvSpPr>
        <p:spPr>
          <a:xfrm>
            <a:off x="9018296" y="3410467"/>
            <a:ext cx="3423426" cy="658029"/>
          </a:xfrm>
          <a:prstGeom prst="rect">
            <a:avLst/>
          </a:prstGeom>
          <a:solidFill>
            <a:srgbClr val="8AB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Bildungsanliegen</a:t>
            </a:r>
          </a:p>
        </p:txBody>
      </p:sp>
      <p:sp>
        <p:nvSpPr>
          <p:cNvPr id="886" name="Analysieren"/>
          <p:cNvSpPr txBox="1"/>
          <p:nvPr/>
        </p:nvSpPr>
        <p:spPr>
          <a:xfrm>
            <a:off x="10197537" y="2422525"/>
            <a:ext cx="2578350" cy="600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 defTabSz="584200">
              <a:spcBef>
                <a:spcPts val="2400"/>
              </a:spcBef>
              <a:defRPr sz="3000" b="1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 err="1"/>
              <a:t>Analysieren</a:t>
            </a:r>
            <a:endParaRPr dirty="0"/>
          </a:p>
        </p:txBody>
      </p:sp>
      <p:sp>
        <p:nvSpPr>
          <p:cNvPr id="887" name="Design &amp; Entwicklung"/>
          <p:cNvSpPr txBox="1"/>
          <p:nvPr/>
        </p:nvSpPr>
        <p:spPr>
          <a:xfrm>
            <a:off x="14439958" y="6029017"/>
            <a:ext cx="4625066" cy="632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 defTabSz="584200">
              <a:spcBef>
                <a:spcPts val="2400"/>
              </a:spcBef>
              <a:defRPr sz="3000" b="1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Design &amp; Entwicklung</a:t>
            </a:r>
          </a:p>
        </p:txBody>
      </p:sp>
      <p:sp>
        <p:nvSpPr>
          <p:cNvPr id="888" name="Fokus auf Lernziele…"/>
          <p:cNvSpPr txBox="1"/>
          <p:nvPr/>
        </p:nvSpPr>
        <p:spPr>
          <a:xfrm>
            <a:off x="14476573" y="6701504"/>
            <a:ext cx="3903330" cy="1169988"/>
          </a:xfrm>
          <a:prstGeom prst="rect">
            <a:avLst/>
          </a:prstGeom>
          <a:solidFill>
            <a:srgbClr val="34A5D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Fokus auf Lernziele </a:t>
            </a:r>
          </a:p>
          <a:p>
            <a: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&amp; Kernmechaniken</a:t>
            </a:r>
          </a:p>
        </p:txBody>
      </p:sp>
      <p:sp>
        <p:nvSpPr>
          <p:cNvPr id="889" name="Prototypen &amp; Playtests"/>
          <p:cNvSpPr txBox="1"/>
          <p:nvPr/>
        </p:nvSpPr>
        <p:spPr>
          <a:xfrm>
            <a:off x="9884293" y="9753013"/>
            <a:ext cx="4746798" cy="78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 defTabSz="584200">
              <a:spcBef>
                <a:spcPts val="2400"/>
              </a:spcBef>
              <a:defRPr sz="3000" b="1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 err="1"/>
              <a:t>Prototypen</a:t>
            </a:r>
            <a:r>
              <a:rPr dirty="0"/>
              <a:t> &amp; Playtests</a:t>
            </a:r>
          </a:p>
        </p:txBody>
      </p:sp>
      <p:sp>
        <p:nvSpPr>
          <p:cNvPr id="890" name="Zügig, low-cost,…"/>
          <p:cNvSpPr txBox="1"/>
          <p:nvPr/>
        </p:nvSpPr>
        <p:spPr>
          <a:xfrm>
            <a:off x="10349451" y="10593623"/>
            <a:ext cx="3126193" cy="1169988"/>
          </a:xfrm>
          <a:prstGeom prst="rect">
            <a:avLst/>
          </a:prstGeom>
          <a:solidFill>
            <a:srgbClr val="E428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Zügig, low-cost,</a:t>
            </a:r>
          </a:p>
          <a:p>
            <a: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mit Zielgruppe</a:t>
            </a:r>
          </a:p>
        </p:txBody>
      </p:sp>
      <p:sp>
        <p:nvSpPr>
          <p:cNvPr id="891" name="Anwendung"/>
          <p:cNvSpPr txBox="1"/>
          <p:nvPr/>
        </p:nvSpPr>
        <p:spPr>
          <a:xfrm>
            <a:off x="6150300" y="8867026"/>
            <a:ext cx="2578350" cy="78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 defTabSz="584200">
              <a:spcBef>
                <a:spcPts val="2400"/>
              </a:spcBef>
              <a:defRPr sz="3000" b="1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 err="1"/>
              <a:t>Anwendung</a:t>
            </a:r>
            <a:endParaRPr dirty="0"/>
          </a:p>
        </p:txBody>
      </p:sp>
      <p:sp>
        <p:nvSpPr>
          <p:cNvPr id="892" name="Reflexion"/>
          <p:cNvSpPr txBox="1"/>
          <p:nvPr/>
        </p:nvSpPr>
        <p:spPr>
          <a:xfrm>
            <a:off x="5660065" y="6029017"/>
            <a:ext cx="2183283" cy="78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 defTabSz="584200">
              <a:spcBef>
                <a:spcPts val="2400"/>
              </a:spcBef>
              <a:defRPr sz="3000" b="1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 err="1"/>
              <a:t>Reflexion</a:t>
            </a:r>
            <a:endParaRPr dirty="0"/>
          </a:p>
        </p:txBody>
      </p:sp>
      <p:sp>
        <p:nvSpPr>
          <p:cNvPr id="898" name="Feedback &amp;…"/>
          <p:cNvSpPr txBox="1"/>
          <p:nvPr/>
        </p:nvSpPr>
        <p:spPr>
          <a:xfrm>
            <a:off x="10464317" y="8375132"/>
            <a:ext cx="2293095" cy="1169988"/>
          </a:xfrm>
          <a:prstGeom prst="rect">
            <a:avLst/>
          </a:prstGeom>
          <a:solidFill>
            <a:srgbClr val="E428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Feedback &amp;</a:t>
            </a:r>
          </a:p>
          <a:p>
            <a:pPr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Beobachten</a:t>
            </a:r>
          </a:p>
        </p:txBody>
      </p:sp>
      <p:sp>
        <p:nvSpPr>
          <p:cNvPr id="899" name="Einbindung"/>
          <p:cNvSpPr txBox="1"/>
          <p:nvPr/>
        </p:nvSpPr>
        <p:spPr>
          <a:xfrm>
            <a:off x="5088925" y="9740358"/>
            <a:ext cx="2183283" cy="658029"/>
          </a:xfrm>
          <a:prstGeom prst="rect">
            <a:avLst/>
          </a:prstGeom>
          <a:solidFill>
            <a:srgbClr val="FDCB5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lnSpc>
                <a:spcPct val="80000"/>
              </a:lnSpc>
              <a:defRPr sz="2800" cap="all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Einbindung</a:t>
            </a:r>
          </a:p>
        </p:txBody>
      </p:sp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7714E957-C10C-4BF6-8D61-B33C4E983304}"/>
              </a:ext>
            </a:extLst>
          </p:cNvPr>
          <p:cNvSpPr/>
          <p:nvPr/>
        </p:nvSpPr>
        <p:spPr>
          <a:xfrm rot="8189820">
            <a:off x="14633358" y="4155007"/>
            <a:ext cx="807305" cy="1297084"/>
          </a:xfrm>
          <a:prstGeom prst="up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" name="Pfeil: nach oben 32">
            <a:extLst>
              <a:ext uri="{FF2B5EF4-FFF2-40B4-BE49-F238E27FC236}">
                <a16:creationId xmlns:a16="http://schemas.microsoft.com/office/drawing/2014/main" id="{4D09BEDB-815C-413B-9BAC-D2FCED914CDD}"/>
              </a:ext>
            </a:extLst>
          </p:cNvPr>
          <p:cNvSpPr/>
          <p:nvPr/>
        </p:nvSpPr>
        <p:spPr>
          <a:xfrm rot="13696076">
            <a:off x="14648637" y="8492362"/>
            <a:ext cx="807305" cy="1297084"/>
          </a:xfrm>
          <a:prstGeom prst="up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" name="Pfeil: nach oben 33">
            <a:extLst>
              <a:ext uri="{FF2B5EF4-FFF2-40B4-BE49-F238E27FC236}">
                <a16:creationId xmlns:a16="http://schemas.microsoft.com/office/drawing/2014/main" id="{95BB39DA-940D-484C-AA70-2D86039BC876}"/>
              </a:ext>
            </a:extLst>
          </p:cNvPr>
          <p:cNvSpPr/>
          <p:nvPr/>
        </p:nvSpPr>
        <p:spPr>
          <a:xfrm rot="17481797">
            <a:off x="8663286" y="9455691"/>
            <a:ext cx="575005" cy="963649"/>
          </a:xfrm>
          <a:prstGeom prst="up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" name="Pfeil: nach oben 34">
            <a:extLst>
              <a:ext uri="{FF2B5EF4-FFF2-40B4-BE49-F238E27FC236}">
                <a16:creationId xmlns:a16="http://schemas.microsoft.com/office/drawing/2014/main" id="{8A888FD9-B7C0-4853-A081-5734211F694F}"/>
              </a:ext>
            </a:extLst>
          </p:cNvPr>
          <p:cNvSpPr/>
          <p:nvPr/>
        </p:nvSpPr>
        <p:spPr>
          <a:xfrm rot="20681058">
            <a:off x="6419222" y="7350597"/>
            <a:ext cx="575005" cy="963649"/>
          </a:xfrm>
          <a:prstGeom prst="up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" name="Pfeil: nach oben 35">
            <a:extLst>
              <a:ext uri="{FF2B5EF4-FFF2-40B4-BE49-F238E27FC236}">
                <a16:creationId xmlns:a16="http://schemas.microsoft.com/office/drawing/2014/main" id="{1CDBBE40-54B6-445F-8996-502AD9911ECA}"/>
              </a:ext>
            </a:extLst>
          </p:cNvPr>
          <p:cNvSpPr/>
          <p:nvPr/>
        </p:nvSpPr>
        <p:spPr>
          <a:xfrm rot="2558454">
            <a:off x="6984704" y="4408292"/>
            <a:ext cx="575005" cy="963649"/>
          </a:xfrm>
          <a:prstGeom prst="up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4" animBg="1" advAuto="0"/>
      <p:bldP spid="883" grpId="3" animBg="1" advAuto="0"/>
      <p:bldP spid="884" grpId="5" animBg="1" advAuto="0"/>
      <p:bldP spid="885" grpId="2" animBg="1" advAuto="0"/>
      <p:bldP spid="886" grpId="1" animBg="1" advAuto="0"/>
      <p:bldP spid="887" grpId="7" animBg="1" advAuto="0"/>
      <p:bldP spid="888" grpId="8" animBg="1" advAuto="0"/>
      <p:bldP spid="889" grpId="10" animBg="1" advAuto="0"/>
      <p:bldP spid="890" grpId="12" animBg="1" advAuto="0"/>
      <p:bldP spid="891" grpId="14" animBg="1" advAuto="0"/>
      <p:bldP spid="892" grpId="17" animBg="1" advAuto="0"/>
      <p:bldP spid="898" grpId="11" animBg="1" advAuto="0"/>
      <p:bldP spid="899" grpId="15" animBg="1" advAuto="0"/>
      <p:bldP spid="13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Veröffentlich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Veröffentlichung</a:t>
            </a:r>
          </a:p>
        </p:txBody>
      </p:sp>
      <p:sp>
        <p:nvSpPr>
          <p:cNvPr id="902" name="passende Plattform finden, abhängig von der Art des Spiel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passende</a:t>
            </a:r>
            <a:r>
              <a:rPr dirty="0"/>
              <a:t> </a:t>
            </a:r>
            <a:r>
              <a:rPr dirty="0" err="1"/>
              <a:t>Plattform</a:t>
            </a:r>
            <a:r>
              <a:rPr dirty="0"/>
              <a:t> </a:t>
            </a:r>
            <a:r>
              <a:rPr dirty="0" err="1"/>
              <a:t>finden</a:t>
            </a:r>
            <a:r>
              <a:rPr dirty="0"/>
              <a:t>, </a:t>
            </a:r>
            <a:r>
              <a:rPr dirty="0" err="1"/>
              <a:t>abhängig</a:t>
            </a:r>
            <a:r>
              <a:rPr dirty="0"/>
              <a:t> von der Art des Spiels</a:t>
            </a:r>
          </a:p>
          <a:p>
            <a:pPr lvl="1"/>
            <a:r>
              <a:rPr dirty="0" err="1"/>
              <a:t>Print&amp;Play</a:t>
            </a:r>
            <a:r>
              <a:rPr dirty="0"/>
              <a:t>: </a:t>
            </a:r>
            <a:r>
              <a:rPr dirty="0" err="1"/>
              <a:t>z.B</a:t>
            </a:r>
            <a:r>
              <a:rPr dirty="0"/>
              <a:t>. </a:t>
            </a:r>
            <a:r>
              <a:rPr dirty="0" err="1"/>
              <a:t>eigene</a:t>
            </a:r>
            <a:r>
              <a:rPr dirty="0"/>
              <a:t> Website, </a:t>
            </a:r>
            <a:r>
              <a:rPr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tutory.de</a:t>
            </a:r>
          </a:p>
          <a:p>
            <a:pPr lvl="1"/>
            <a:r>
              <a:rPr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HOOU-</a:t>
            </a:r>
            <a:r>
              <a:rPr u="sng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Materialien</a:t>
            </a:r>
            <a:endParaRPr u="sng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Glitch</a:t>
            </a:r>
          </a:p>
          <a:p>
            <a:pPr lvl="1"/>
            <a:r>
              <a:rPr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Veröffentlich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Veröffentlichung</a:t>
            </a:r>
          </a:p>
        </p:txBody>
      </p:sp>
      <p:sp>
        <p:nvSpPr>
          <p:cNvPr id="905" name="Welche Infos mit rausgeben? &gt; GD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Welche</a:t>
            </a:r>
            <a:r>
              <a:rPr dirty="0"/>
              <a:t> </a:t>
            </a:r>
            <a:r>
              <a:rPr dirty="0" err="1"/>
              <a:t>Infos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rausgeben</a:t>
            </a:r>
            <a:r>
              <a:rPr dirty="0"/>
              <a:t>? &gt; GDD</a:t>
            </a:r>
          </a:p>
          <a:p>
            <a:r>
              <a:rPr dirty="0" err="1"/>
              <a:t>sind</a:t>
            </a:r>
            <a:r>
              <a:rPr dirty="0"/>
              <a:t> die </a:t>
            </a:r>
            <a:r>
              <a:rPr dirty="0" err="1"/>
              <a:t>Regeln</a:t>
            </a:r>
            <a:r>
              <a:rPr dirty="0"/>
              <a:t> </a:t>
            </a:r>
            <a:r>
              <a:rPr dirty="0" err="1"/>
              <a:t>klar</a:t>
            </a:r>
            <a:r>
              <a:rPr dirty="0"/>
              <a:t> &amp; </a:t>
            </a:r>
            <a:r>
              <a:rPr dirty="0" err="1"/>
              <a:t>verständlich</a:t>
            </a:r>
            <a:r>
              <a:rPr dirty="0"/>
              <a:t> (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Bildern</a:t>
            </a:r>
            <a:r>
              <a:rPr dirty="0"/>
              <a:t>) </a:t>
            </a:r>
            <a:r>
              <a:rPr dirty="0" err="1"/>
              <a:t>erläutert</a:t>
            </a:r>
            <a:r>
              <a:rPr dirty="0"/>
              <a:t>?</a:t>
            </a:r>
          </a:p>
          <a:p>
            <a:r>
              <a:rPr dirty="0"/>
              <a:t>Sind </a:t>
            </a:r>
            <a:r>
              <a:rPr dirty="0" err="1"/>
              <a:t>wichtigste</a:t>
            </a:r>
            <a:r>
              <a:rPr dirty="0"/>
              <a:t> </a:t>
            </a:r>
            <a:r>
              <a:rPr dirty="0" err="1"/>
              <a:t>Hinweise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</a:t>
            </a:r>
            <a:r>
              <a:rPr dirty="0" err="1"/>
              <a:t>Anwendung</a:t>
            </a:r>
            <a:r>
              <a:rPr dirty="0"/>
              <a:t> in der </a:t>
            </a:r>
            <a:r>
              <a:rPr dirty="0" err="1"/>
              <a:t>Lernsituation</a:t>
            </a:r>
            <a:r>
              <a:rPr dirty="0"/>
              <a:t> </a:t>
            </a:r>
            <a:r>
              <a:rPr dirty="0" err="1"/>
              <a:t>enthalten</a:t>
            </a:r>
            <a:r>
              <a:rPr dirty="0"/>
              <a:t>? (</a:t>
            </a:r>
            <a:r>
              <a:rPr dirty="0" err="1"/>
              <a:t>zur</a:t>
            </a:r>
            <a:r>
              <a:rPr dirty="0"/>
              <a:t> </a:t>
            </a:r>
            <a:r>
              <a:rPr dirty="0" err="1"/>
              <a:t>Vorbereitung</a:t>
            </a:r>
            <a:r>
              <a:rPr dirty="0"/>
              <a:t>, </a:t>
            </a:r>
            <a:r>
              <a:rPr dirty="0" err="1"/>
              <a:t>Hinführung</a:t>
            </a:r>
            <a:r>
              <a:rPr dirty="0"/>
              <a:t>, Rollout, </a:t>
            </a:r>
            <a:r>
              <a:rPr dirty="0" err="1"/>
              <a:t>Durchführung</a:t>
            </a:r>
            <a:r>
              <a:rPr dirty="0"/>
              <a:t>, Debriefing)</a:t>
            </a:r>
          </a:p>
          <a:p>
            <a:r>
              <a:rPr dirty="0" err="1"/>
              <a:t>Metainformationen</a:t>
            </a:r>
            <a:r>
              <a:rPr dirty="0"/>
              <a:t> (</a:t>
            </a:r>
            <a:r>
              <a:rPr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LRMI</a:t>
            </a:r>
            <a:r>
              <a:rPr dirty="0"/>
              <a:t>)</a:t>
            </a:r>
          </a:p>
          <a:p>
            <a:r>
              <a:rPr dirty="0" err="1"/>
              <a:t>passende</a:t>
            </a:r>
            <a:r>
              <a:rPr dirty="0"/>
              <a:t> </a:t>
            </a:r>
            <a:r>
              <a:rPr dirty="0" err="1"/>
              <a:t>Lizenz</a:t>
            </a:r>
            <a:r>
              <a:rPr dirty="0"/>
              <a:t>,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Blick</a:t>
            </a:r>
            <a:r>
              <a:rPr dirty="0"/>
              <a:t> auf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verwendeten</a:t>
            </a:r>
            <a:r>
              <a:rPr dirty="0"/>
              <a:t> </a:t>
            </a:r>
            <a:r>
              <a:rPr dirty="0" err="1"/>
              <a:t>Inhalte</a:t>
            </a:r>
            <a:r>
              <a:rPr dirty="0"/>
              <a:t> &amp; </a:t>
            </a:r>
            <a:r>
              <a:rPr dirty="0" err="1"/>
              <a:t>Materialien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Viel Erfolg :)"/>
          <p:cNvSpPr txBox="1"/>
          <p:nvPr/>
        </p:nvSpPr>
        <p:spPr>
          <a:xfrm>
            <a:off x="10656409" y="6451600"/>
            <a:ext cx="30711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Viel Erfolg :)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Dieser Foliensatz/diese Präsentation steht – bis auf davon ausgenommene Inhalte, die entsprechend gekennzeichnet sind – unter der CC BY 4.0-Lizenz.…"/>
          <p:cNvSpPr txBox="1"/>
          <p:nvPr/>
        </p:nvSpPr>
        <p:spPr>
          <a:xfrm>
            <a:off x="1798225" y="5190876"/>
            <a:ext cx="20787551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Dieser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Foliensatz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/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diese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Präsentation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steht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– bis auf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davon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ausgenommene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Inhalte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die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entsprechend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gekennzeichnet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sind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–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unter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der </a:t>
            </a:r>
            <a:r>
              <a:rPr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4.0-Lizenz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Der Name des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Urhebers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soll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bei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einer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Weiterverwendung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wie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folgt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genannt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werden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: Daniel Behnke, </a:t>
            </a:r>
            <a:r>
              <a:rPr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digital-spielend-lernen.de</a:t>
            </a:r>
            <a:r>
              <a:rPr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Was will ich entwickeln?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Was will ich entwickeln?!</a:t>
            </a:r>
          </a:p>
        </p:txBody>
      </p:sp>
      <p:grpSp>
        <p:nvGrpSpPr>
          <p:cNvPr id="568" name="Gruppieren"/>
          <p:cNvGrpSpPr/>
          <p:nvPr/>
        </p:nvGrpSpPr>
        <p:grpSpPr>
          <a:xfrm>
            <a:off x="1063379" y="4684412"/>
            <a:ext cx="6161869" cy="4347176"/>
            <a:chOff x="-18908" y="-18908"/>
            <a:chExt cx="6161867" cy="4347175"/>
          </a:xfrm>
        </p:grpSpPr>
        <p:grpSp>
          <p:nvGrpSpPr>
            <p:cNvPr id="205" name="Zeichnung"/>
            <p:cNvGrpSpPr/>
            <p:nvPr/>
          </p:nvGrpSpPr>
          <p:grpSpPr>
            <a:xfrm>
              <a:off x="-18909" y="-18909"/>
              <a:ext cx="6161869" cy="4347177"/>
              <a:chOff x="-18908" y="-18908"/>
              <a:chExt cx="6161867" cy="4347175"/>
            </a:xfrm>
          </p:grpSpPr>
          <p:pic>
            <p:nvPicPr>
              <p:cNvPr id="197" name="Linie Form" descr="Linie Form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0301" y="24271"/>
                <a:ext cx="135131" cy="4299679"/>
              </a:xfrm>
              <a:prstGeom prst="rect">
                <a:avLst/>
              </a:prstGeom>
              <a:effectLst/>
            </p:spPr>
          </p:pic>
          <p:pic>
            <p:nvPicPr>
              <p:cNvPr id="199" name="Linie Form" descr="Linie Form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1651" y="-18909"/>
                <a:ext cx="151308" cy="4321269"/>
              </a:xfrm>
              <a:prstGeom prst="rect">
                <a:avLst/>
              </a:prstGeom>
              <a:effectLst/>
            </p:spPr>
          </p:pic>
          <p:pic>
            <p:nvPicPr>
              <p:cNvPr id="201" name="Linie Form" descr="Linie Form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8909" y="4199772"/>
                <a:ext cx="6142921" cy="128496"/>
              </a:xfrm>
              <a:prstGeom prst="rect">
                <a:avLst/>
              </a:prstGeom>
              <a:effectLst/>
            </p:spPr>
          </p:pic>
          <p:pic>
            <p:nvPicPr>
              <p:cNvPr id="203" name="Linie Form" descr="Linie Form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58" y="-18909"/>
                <a:ext cx="6067995" cy="111224"/>
              </a:xfrm>
              <a:prstGeom prst="rect">
                <a:avLst/>
              </a:prstGeom>
              <a:effectLst/>
            </p:spPr>
          </p:pic>
        </p:grpSp>
        <p:grpSp>
          <p:nvGrpSpPr>
            <p:cNvPr id="332" name="Zeichnung"/>
            <p:cNvGrpSpPr/>
            <p:nvPr/>
          </p:nvGrpSpPr>
          <p:grpSpPr>
            <a:xfrm>
              <a:off x="2478247" y="2810495"/>
              <a:ext cx="3214876" cy="1276586"/>
              <a:chOff x="-18908" y="-18908"/>
              <a:chExt cx="3214874" cy="1276584"/>
            </a:xfrm>
          </p:grpSpPr>
          <p:pic>
            <p:nvPicPr>
              <p:cNvPr id="206" name="Linie Form" descr="Linie Form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996" y="1169856"/>
                <a:ext cx="2684739" cy="80989"/>
              </a:xfrm>
              <a:prstGeom prst="rect">
                <a:avLst/>
              </a:prstGeom>
              <a:effectLst/>
            </p:spPr>
          </p:pic>
          <p:pic>
            <p:nvPicPr>
              <p:cNvPr id="208" name="Linie Form" descr="Linie Form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1281" y="794791"/>
                <a:ext cx="570313" cy="419620"/>
              </a:xfrm>
              <a:prstGeom prst="rect">
                <a:avLst/>
              </a:prstGeom>
              <a:effectLst/>
            </p:spPr>
          </p:pic>
          <p:pic>
            <p:nvPicPr>
              <p:cNvPr id="210" name="Linie Linie" descr="Linie Linie"/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8523" y="696115"/>
                <a:ext cx="77703" cy="37818"/>
              </a:xfrm>
              <a:prstGeom prst="rect">
                <a:avLst/>
              </a:prstGeom>
              <a:effectLst/>
            </p:spPr>
          </p:pic>
          <p:pic>
            <p:nvPicPr>
              <p:cNvPr id="212" name="Linie Form" descr="Linie Form"/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1898" y="699792"/>
                <a:ext cx="604069" cy="473630"/>
              </a:xfrm>
              <a:prstGeom prst="rect">
                <a:avLst/>
              </a:prstGeom>
              <a:effectLst/>
            </p:spPr>
          </p:pic>
          <p:pic>
            <p:nvPicPr>
              <p:cNvPr id="214" name="Linie Form" descr="Linie Form"/>
              <p:cNvPicPr>
                <a:picLocks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370" y="347146"/>
                <a:ext cx="57553" cy="910531"/>
              </a:xfrm>
              <a:prstGeom prst="rect">
                <a:avLst/>
              </a:prstGeom>
              <a:effectLst/>
            </p:spPr>
          </p:pic>
          <p:pic>
            <p:nvPicPr>
              <p:cNvPr id="216" name="Linie Form" descr="Linie Form"/>
              <p:cNvPicPr>
                <a:picLocks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8909" y="63068"/>
                <a:ext cx="54197" cy="791959"/>
              </a:xfrm>
              <a:prstGeom prst="rect">
                <a:avLst/>
              </a:prstGeom>
              <a:effectLst/>
            </p:spPr>
          </p:pic>
          <p:pic>
            <p:nvPicPr>
              <p:cNvPr id="218" name="Linie Form" descr="Linie Form"/>
              <p:cNvPicPr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531" y="47128"/>
                <a:ext cx="484825" cy="286934"/>
              </a:xfrm>
              <a:prstGeom prst="rect">
                <a:avLst/>
              </a:prstGeom>
              <a:effectLst/>
            </p:spPr>
          </p:pic>
          <p:pic>
            <p:nvPicPr>
              <p:cNvPr id="220" name="Linie Form" descr="Linie Form"/>
              <p:cNvPicPr>
                <a:picLocks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2474" y="313912"/>
                <a:ext cx="52999" cy="857329"/>
              </a:xfrm>
              <a:prstGeom prst="rect">
                <a:avLst/>
              </a:prstGeom>
              <a:effectLst/>
            </p:spPr>
          </p:pic>
          <p:pic>
            <p:nvPicPr>
              <p:cNvPr id="222" name="Linie Form" descr="Linie Form"/>
              <p:cNvPicPr>
                <a:picLocks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1019" y="79762"/>
                <a:ext cx="190022" cy="176830"/>
              </a:xfrm>
              <a:prstGeom prst="rect">
                <a:avLst/>
              </a:prstGeom>
              <a:effectLst/>
            </p:spPr>
          </p:pic>
          <p:pic>
            <p:nvPicPr>
              <p:cNvPr id="224" name="Linie Form" descr="Linie Form"/>
              <p:cNvPicPr>
                <a:picLocks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7504" y="91928"/>
                <a:ext cx="44859" cy="150142"/>
              </a:xfrm>
              <a:prstGeom prst="rect">
                <a:avLst/>
              </a:prstGeom>
              <a:effectLst/>
            </p:spPr>
          </p:pic>
          <p:pic>
            <p:nvPicPr>
              <p:cNvPr id="226" name="Linie Form" descr="Linie Form"/>
              <p:cNvPicPr>
                <a:picLocks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0901" y="85983"/>
                <a:ext cx="185364" cy="168268"/>
              </a:xfrm>
              <a:prstGeom prst="rect">
                <a:avLst/>
              </a:prstGeom>
              <a:effectLst/>
            </p:spPr>
          </p:pic>
          <p:pic>
            <p:nvPicPr>
              <p:cNvPr id="228" name="Linie Form" descr="Linie Form"/>
              <p:cNvPicPr>
                <a:picLocks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0651" y="90649"/>
                <a:ext cx="46120" cy="154469"/>
              </a:xfrm>
              <a:prstGeom prst="rect">
                <a:avLst/>
              </a:prstGeom>
              <a:effectLst/>
            </p:spPr>
          </p:pic>
          <p:pic>
            <p:nvPicPr>
              <p:cNvPr id="230" name="Linie Form" descr="Linie Form"/>
              <p:cNvPicPr>
                <a:picLocks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7480" y="94892"/>
                <a:ext cx="291055" cy="50684"/>
              </a:xfrm>
              <a:prstGeom prst="rect">
                <a:avLst/>
              </a:prstGeom>
              <a:effectLst/>
            </p:spPr>
          </p:pic>
          <p:pic>
            <p:nvPicPr>
              <p:cNvPr id="232" name="Linie Form" descr="Linie Form"/>
              <p:cNvPicPr>
                <a:picLocks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3482" y="85983"/>
                <a:ext cx="187069" cy="163801"/>
              </a:xfrm>
              <a:prstGeom prst="rect">
                <a:avLst/>
              </a:prstGeom>
              <a:effectLst/>
            </p:spPr>
          </p:pic>
          <p:pic>
            <p:nvPicPr>
              <p:cNvPr id="234" name="Linie Form" descr="Linie Form"/>
              <p:cNvPicPr>
                <a:picLocks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34994" y="148196"/>
                <a:ext cx="173418" cy="42485"/>
              </a:xfrm>
              <a:prstGeom prst="rect">
                <a:avLst/>
              </a:prstGeom>
              <a:effectLst/>
            </p:spPr>
          </p:pic>
          <p:pic>
            <p:nvPicPr>
              <p:cNvPr id="236" name="Linie Form" descr="Linie Form"/>
              <p:cNvPicPr>
                <a:picLocks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7718" y="86112"/>
                <a:ext cx="187298" cy="45466"/>
              </a:xfrm>
              <a:prstGeom prst="rect">
                <a:avLst/>
              </a:prstGeom>
              <a:effectLst/>
            </p:spPr>
          </p:pic>
          <p:pic>
            <p:nvPicPr>
              <p:cNvPr id="238" name="Linie Form" descr="Linie Form"/>
              <p:cNvPicPr>
                <a:picLocks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61916" y="87538"/>
                <a:ext cx="57190" cy="168171"/>
              </a:xfrm>
              <a:prstGeom prst="rect">
                <a:avLst/>
              </a:prstGeom>
              <a:effectLst/>
            </p:spPr>
          </p:pic>
          <p:pic>
            <p:nvPicPr>
              <p:cNvPr id="240" name="Linie Form" descr="Linie Form"/>
              <p:cNvPicPr>
                <a:picLocks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77577" y="76478"/>
                <a:ext cx="216794" cy="175897"/>
              </a:xfrm>
              <a:prstGeom prst="rect">
                <a:avLst/>
              </a:prstGeom>
              <a:effectLst/>
            </p:spPr>
          </p:pic>
          <p:pic>
            <p:nvPicPr>
              <p:cNvPr id="242" name="Linie Form" descr="Linie Form"/>
              <p:cNvPicPr>
                <a:picLocks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23703" y="84427"/>
                <a:ext cx="61068" cy="169360"/>
              </a:xfrm>
              <a:prstGeom prst="rect">
                <a:avLst/>
              </a:prstGeom>
              <a:effectLst/>
            </p:spPr>
          </p:pic>
          <p:pic>
            <p:nvPicPr>
              <p:cNvPr id="244" name="Linie Form" descr="Linie Form"/>
              <p:cNvPicPr>
                <a:picLocks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12823" y="78521"/>
                <a:ext cx="227413" cy="176228"/>
              </a:xfrm>
              <a:prstGeom prst="rect">
                <a:avLst/>
              </a:prstGeom>
              <a:effectLst/>
            </p:spPr>
          </p:pic>
          <p:pic>
            <p:nvPicPr>
              <p:cNvPr id="246" name="Linie Form" descr="Linie Form"/>
              <p:cNvPicPr>
                <a:picLocks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8341" y="81734"/>
                <a:ext cx="68259" cy="168050"/>
              </a:xfrm>
              <a:prstGeom prst="rect">
                <a:avLst/>
              </a:prstGeom>
              <a:effectLst/>
            </p:spPr>
          </p:pic>
          <p:pic>
            <p:nvPicPr>
              <p:cNvPr id="248" name="Linie Form" descr="Linie Form"/>
              <p:cNvPicPr>
                <a:picLocks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70407" y="89511"/>
                <a:ext cx="242928" cy="150957"/>
              </a:xfrm>
              <a:prstGeom prst="rect">
                <a:avLst/>
              </a:prstGeom>
              <a:effectLst/>
            </p:spPr>
          </p:pic>
          <p:pic>
            <p:nvPicPr>
              <p:cNvPr id="250" name="Linie Form" descr="Linie Form"/>
              <p:cNvPicPr>
                <a:picLocks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19794" y="84427"/>
                <a:ext cx="79328" cy="147156"/>
              </a:xfrm>
              <a:prstGeom prst="rect">
                <a:avLst/>
              </a:prstGeom>
              <a:effectLst/>
            </p:spPr>
          </p:pic>
          <p:pic>
            <p:nvPicPr>
              <p:cNvPr id="252" name="Linie Form" descr="Linie Form"/>
              <p:cNvPicPr>
                <a:picLocks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98476" y="148427"/>
                <a:ext cx="197503" cy="46105"/>
              </a:xfrm>
              <a:prstGeom prst="rect">
                <a:avLst/>
              </a:prstGeom>
              <a:effectLst/>
            </p:spPr>
          </p:pic>
          <p:pic>
            <p:nvPicPr>
              <p:cNvPr id="254" name="Linie Form" descr="Linie Form"/>
              <p:cNvPicPr>
                <a:picLocks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41967" y="84427"/>
                <a:ext cx="67849" cy="154469"/>
              </a:xfrm>
              <a:prstGeom prst="rect">
                <a:avLst/>
              </a:prstGeom>
              <a:effectLst/>
            </p:spPr>
          </p:pic>
          <p:pic>
            <p:nvPicPr>
              <p:cNvPr id="256" name="Linie Form" descr="Linie Form"/>
              <p:cNvPicPr>
                <a:picLocks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90994" y="87538"/>
                <a:ext cx="87630" cy="163801"/>
              </a:xfrm>
              <a:prstGeom prst="rect">
                <a:avLst/>
              </a:prstGeom>
              <a:effectLst/>
            </p:spPr>
          </p:pic>
          <p:pic>
            <p:nvPicPr>
              <p:cNvPr id="258" name="Linie Form" descr="Linie Form"/>
              <p:cNvPicPr>
                <a:picLocks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90876" y="81317"/>
                <a:ext cx="279070" cy="44039"/>
              </a:xfrm>
              <a:prstGeom prst="rect">
                <a:avLst/>
              </a:prstGeom>
              <a:effectLst/>
            </p:spPr>
          </p:pic>
          <p:pic>
            <p:nvPicPr>
              <p:cNvPr id="260" name="Linie Form" descr="Linie Form"/>
              <p:cNvPicPr>
                <a:picLocks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6584" y="273601"/>
                <a:ext cx="2588037" cy="65620"/>
              </a:xfrm>
              <a:prstGeom prst="rect">
                <a:avLst/>
              </a:prstGeom>
              <a:effectLst/>
            </p:spPr>
          </p:pic>
          <p:pic>
            <p:nvPicPr>
              <p:cNvPr id="262" name="Linie Form" descr="Linie Form"/>
              <p:cNvPicPr>
                <a:picLocks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4807" y="-15597"/>
                <a:ext cx="2768117" cy="102820"/>
              </a:xfrm>
              <a:prstGeom prst="rect">
                <a:avLst/>
              </a:prstGeom>
              <a:effectLst/>
            </p:spPr>
          </p:pic>
          <p:pic>
            <p:nvPicPr>
              <p:cNvPr id="264" name="Linie Form" descr="Linie Form"/>
              <p:cNvPicPr>
                <a:picLocks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82226" y="-18909"/>
                <a:ext cx="506910" cy="318867"/>
              </a:xfrm>
              <a:prstGeom prst="rect">
                <a:avLst/>
              </a:prstGeom>
              <a:effectLst/>
            </p:spPr>
          </p:pic>
          <p:pic>
            <p:nvPicPr>
              <p:cNvPr id="266" name="Linie Form" descr="Linie Form"/>
              <p:cNvPicPr>
                <a:picLocks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31582" y="274843"/>
                <a:ext cx="39337" cy="126627"/>
              </a:xfrm>
              <a:prstGeom prst="rect">
                <a:avLst/>
              </a:prstGeom>
              <a:effectLst/>
            </p:spPr>
          </p:pic>
          <p:pic>
            <p:nvPicPr>
              <p:cNvPr id="268" name="Linie Form" descr="Linie Form"/>
              <p:cNvPicPr>
                <a:picLocks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5406" y="318109"/>
                <a:ext cx="40854" cy="126626"/>
              </a:xfrm>
              <a:prstGeom prst="rect">
                <a:avLst/>
              </a:prstGeom>
              <a:effectLst/>
            </p:spPr>
          </p:pic>
          <p:pic>
            <p:nvPicPr>
              <p:cNvPr id="270" name="Linie Form" descr="Linie Form"/>
              <p:cNvPicPr>
                <a:picLocks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0128" y="293060"/>
                <a:ext cx="103855" cy="94747"/>
              </a:xfrm>
              <a:prstGeom prst="rect">
                <a:avLst/>
              </a:prstGeom>
              <a:effectLst/>
            </p:spPr>
          </p:pic>
          <p:pic>
            <p:nvPicPr>
              <p:cNvPr id="272" name="Linie Form" descr="Linie Form"/>
              <p:cNvPicPr>
                <a:picLocks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3261" y="307061"/>
                <a:ext cx="169133" cy="46359"/>
              </a:xfrm>
              <a:prstGeom prst="rect">
                <a:avLst/>
              </a:prstGeom>
              <a:effectLst/>
            </p:spPr>
          </p:pic>
          <p:pic>
            <p:nvPicPr>
              <p:cNvPr id="274" name="Linie Form" descr="Linie Form"/>
              <p:cNvPicPr>
                <a:picLocks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58280" y="650063"/>
                <a:ext cx="208806" cy="318416"/>
              </a:xfrm>
              <a:prstGeom prst="rect">
                <a:avLst/>
              </a:prstGeom>
              <a:effectLst/>
            </p:spPr>
          </p:pic>
          <p:pic>
            <p:nvPicPr>
              <p:cNvPr id="276" name="Linie Form" descr="Linie Form"/>
              <p:cNvPicPr>
                <a:picLocks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60576" y="402363"/>
                <a:ext cx="175200" cy="218875"/>
              </a:xfrm>
              <a:prstGeom prst="rect">
                <a:avLst/>
              </a:prstGeom>
              <a:effectLst/>
            </p:spPr>
          </p:pic>
          <p:pic>
            <p:nvPicPr>
              <p:cNvPr id="278" name="Linie Linie" descr="Linie Linie"/>
              <p:cNvPicPr>
                <a:picLocks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01748" y="477509"/>
                <a:ext cx="49204" cy="106132"/>
              </a:xfrm>
              <a:prstGeom prst="rect">
                <a:avLst/>
              </a:prstGeom>
              <a:effectLst/>
            </p:spPr>
          </p:pic>
          <p:pic>
            <p:nvPicPr>
              <p:cNvPr id="280" name="Linie Linie" descr="Linie Linie"/>
              <p:cNvPicPr>
                <a:picLocks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35905" y="479786"/>
                <a:ext cx="42372" cy="85638"/>
              </a:xfrm>
              <a:prstGeom prst="rect">
                <a:avLst/>
              </a:prstGeom>
              <a:effectLst/>
            </p:spPr>
          </p:pic>
          <p:pic>
            <p:nvPicPr>
              <p:cNvPr id="282" name="Linie Form" descr="Linie Form"/>
              <p:cNvPicPr>
                <a:picLocks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36332" y="646018"/>
                <a:ext cx="119329" cy="98979"/>
              </a:xfrm>
              <a:prstGeom prst="rect">
                <a:avLst/>
              </a:prstGeom>
              <a:effectLst/>
            </p:spPr>
          </p:pic>
          <p:pic>
            <p:nvPicPr>
              <p:cNvPr id="284" name="Linie Form" descr="Linie Form"/>
              <p:cNvPicPr>
                <a:picLocks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03108" y="542586"/>
                <a:ext cx="290314" cy="148081"/>
              </a:xfrm>
              <a:prstGeom prst="rect">
                <a:avLst/>
              </a:prstGeom>
              <a:effectLst/>
            </p:spPr>
          </p:pic>
          <p:pic>
            <p:nvPicPr>
              <p:cNvPr id="286" name="Linie Form" descr="Linie Form"/>
              <p:cNvPicPr>
                <a:picLocks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18079" y="369724"/>
                <a:ext cx="56616" cy="268569"/>
              </a:xfrm>
              <a:prstGeom prst="rect">
                <a:avLst/>
              </a:prstGeom>
              <a:effectLst/>
            </p:spPr>
          </p:pic>
          <p:pic>
            <p:nvPicPr>
              <p:cNvPr id="288" name="Linie Form" descr="Linie Form"/>
              <p:cNvPicPr>
                <a:picLocks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23214" y="602752"/>
                <a:ext cx="327016" cy="251870"/>
              </a:xfrm>
              <a:prstGeom prst="rect">
                <a:avLst/>
              </a:prstGeom>
              <a:effectLst/>
            </p:spPr>
          </p:pic>
          <p:pic>
            <p:nvPicPr>
              <p:cNvPr id="290" name="Linie Form" descr="Linie Form"/>
              <p:cNvPicPr>
                <a:picLocks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34600" y="375037"/>
                <a:ext cx="342955" cy="229099"/>
              </a:xfrm>
              <a:prstGeom prst="rect">
                <a:avLst/>
              </a:prstGeom>
              <a:effectLst/>
            </p:spPr>
          </p:pic>
          <p:pic>
            <p:nvPicPr>
              <p:cNvPr id="292" name="Linie Form" descr="Linie Form"/>
              <p:cNvPicPr>
                <a:picLocks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14249" y="550378"/>
                <a:ext cx="56475" cy="309204"/>
              </a:xfrm>
              <a:prstGeom prst="rect">
                <a:avLst/>
              </a:prstGeom>
              <a:effectLst/>
            </p:spPr>
          </p:pic>
          <p:pic>
            <p:nvPicPr>
              <p:cNvPr id="294" name="Linie Form" descr="Linie Form"/>
              <p:cNvPicPr>
                <a:picLocks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99500" y="923830"/>
                <a:ext cx="55423" cy="181278"/>
              </a:xfrm>
              <a:prstGeom prst="rect">
                <a:avLst/>
              </a:prstGeom>
              <a:effectLst/>
            </p:spPr>
          </p:pic>
          <p:pic>
            <p:nvPicPr>
              <p:cNvPr id="296" name="Linie Form" descr="Linie Form"/>
              <p:cNvPicPr>
                <a:picLocks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63734" y="866495"/>
                <a:ext cx="184552" cy="131587"/>
              </a:xfrm>
              <a:prstGeom prst="rect">
                <a:avLst/>
              </a:prstGeom>
              <a:effectLst/>
            </p:spPr>
          </p:pic>
          <p:pic>
            <p:nvPicPr>
              <p:cNvPr id="298" name="Linie Form" descr="Linie Form"/>
              <p:cNvPicPr>
                <a:picLocks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41368" y="836427"/>
                <a:ext cx="167817" cy="245910"/>
              </a:xfrm>
              <a:prstGeom prst="rect">
                <a:avLst/>
              </a:prstGeom>
              <a:effectLst/>
            </p:spPr>
          </p:pic>
          <p:pic>
            <p:nvPicPr>
              <p:cNvPr id="300" name="Linie Form" descr="Linie Form"/>
              <p:cNvPicPr>
                <a:picLocks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42872" y="676995"/>
                <a:ext cx="142448" cy="203168"/>
              </a:xfrm>
              <a:prstGeom prst="rect">
                <a:avLst/>
              </a:prstGeom>
              <a:effectLst/>
            </p:spPr>
          </p:pic>
          <p:pic>
            <p:nvPicPr>
              <p:cNvPr id="302" name="Linie Form" descr="Linie Form"/>
              <p:cNvPicPr>
                <a:picLocks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13231" y="762153"/>
                <a:ext cx="168239" cy="251869"/>
              </a:xfrm>
              <a:prstGeom prst="rect">
                <a:avLst/>
              </a:prstGeom>
              <a:effectLst/>
            </p:spPr>
          </p:pic>
          <p:pic>
            <p:nvPicPr>
              <p:cNvPr id="304" name="Linie Form" descr="Linie Form"/>
              <p:cNvPicPr>
                <a:picLocks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11577" y="576128"/>
                <a:ext cx="175678" cy="205949"/>
              </a:xfrm>
              <a:prstGeom prst="rect">
                <a:avLst/>
              </a:prstGeom>
              <a:effectLst/>
            </p:spPr>
          </p:pic>
          <p:pic>
            <p:nvPicPr>
              <p:cNvPr id="306" name="Linie Form" descr="Linie Form"/>
              <p:cNvPicPr>
                <a:picLocks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05330" y="689283"/>
                <a:ext cx="90192" cy="140290"/>
              </a:xfrm>
              <a:prstGeom prst="rect">
                <a:avLst/>
              </a:prstGeom>
              <a:effectLst/>
            </p:spPr>
          </p:pic>
          <p:pic>
            <p:nvPicPr>
              <p:cNvPr id="308" name="Linie Form" descr="Linie Form"/>
              <p:cNvPicPr>
                <a:picLocks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91732" y="871455"/>
                <a:ext cx="43612" cy="210881"/>
              </a:xfrm>
              <a:prstGeom prst="rect">
                <a:avLst/>
              </a:prstGeom>
              <a:effectLst/>
            </p:spPr>
          </p:pic>
          <p:pic>
            <p:nvPicPr>
              <p:cNvPr id="310" name="Linie Form" descr="Linie Form"/>
              <p:cNvPicPr>
                <a:picLocks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33360" y="825912"/>
                <a:ext cx="190793" cy="142567"/>
              </a:xfrm>
              <a:prstGeom prst="rect">
                <a:avLst/>
              </a:prstGeom>
              <a:effectLst/>
            </p:spPr>
          </p:pic>
          <p:pic>
            <p:nvPicPr>
              <p:cNvPr id="312" name="Linie Form" descr="Linie Form"/>
              <p:cNvPicPr>
                <a:picLocks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03589" y="836464"/>
                <a:ext cx="158692" cy="234487"/>
              </a:xfrm>
              <a:prstGeom prst="rect">
                <a:avLst/>
              </a:prstGeom>
              <a:effectLst/>
            </p:spPr>
          </p:pic>
          <p:pic>
            <p:nvPicPr>
              <p:cNvPr id="314" name="Linie Form" descr="Linie Form"/>
              <p:cNvPicPr>
                <a:picLocks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90978" y="661958"/>
                <a:ext cx="143384" cy="205959"/>
              </a:xfrm>
              <a:prstGeom prst="rect">
                <a:avLst/>
              </a:prstGeom>
              <a:effectLst/>
            </p:spPr>
          </p:pic>
          <p:pic>
            <p:nvPicPr>
              <p:cNvPr id="316" name="Linie Form" descr="Linie Form"/>
              <p:cNvPicPr>
                <a:picLocks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2516" y="776663"/>
                <a:ext cx="174327" cy="241913"/>
              </a:xfrm>
              <a:prstGeom prst="rect">
                <a:avLst/>
              </a:prstGeom>
              <a:effectLst/>
            </p:spPr>
          </p:pic>
          <p:pic>
            <p:nvPicPr>
              <p:cNvPr id="318" name="Linie Form" descr="Linie Form"/>
              <p:cNvPicPr>
                <a:picLocks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8241" y="571342"/>
                <a:ext cx="162152" cy="234024"/>
              </a:xfrm>
              <a:prstGeom prst="rect">
                <a:avLst/>
              </a:prstGeom>
              <a:effectLst/>
            </p:spPr>
          </p:pic>
          <p:pic>
            <p:nvPicPr>
              <p:cNvPr id="320" name="Linie Form" descr="Linie Form"/>
              <p:cNvPicPr>
                <a:picLocks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481114" y="709778"/>
                <a:ext cx="168338" cy="48166"/>
              </a:xfrm>
              <a:prstGeom prst="rect">
                <a:avLst/>
              </a:prstGeom>
              <a:effectLst/>
            </p:spPr>
          </p:pic>
          <p:pic>
            <p:nvPicPr>
              <p:cNvPr id="322" name="Linie Form" descr="Linie Form"/>
              <p:cNvPicPr>
                <a:picLocks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20895" y="623153"/>
                <a:ext cx="49052" cy="126721"/>
              </a:xfrm>
              <a:prstGeom prst="rect">
                <a:avLst/>
              </a:prstGeom>
              <a:effectLst/>
            </p:spPr>
          </p:pic>
          <p:pic>
            <p:nvPicPr>
              <p:cNvPr id="324" name="Linie Form" descr="Linie Form"/>
              <p:cNvPicPr>
                <a:picLocks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35755" y="295337"/>
                <a:ext cx="45577" cy="156230"/>
              </a:xfrm>
              <a:prstGeom prst="rect">
                <a:avLst/>
              </a:prstGeom>
              <a:effectLst/>
            </p:spPr>
          </p:pic>
          <p:pic>
            <p:nvPicPr>
              <p:cNvPr id="326" name="Linie Form" descr="Linie Form"/>
              <p:cNvPicPr>
                <a:picLocks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67729" y="693838"/>
                <a:ext cx="299690" cy="45610"/>
              </a:xfrm>
              <a:prstGeom prst="rect">
                <a:avLst/>
              </a:prstGeom>
              <a:effectLst/>
            </p:spPr>
          </p:pic>
          <p:pic>
            <p:nvPicPr>
              <p:cNvPr id="328" name="Linie Form" descr="Linie Form"/>
              <p:cNvPicPr>
                <a:picLocks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69090" y="680175"/>
                <a:ext cx="386221" cy="42372"/>
              </a:xfrm>
              <a:prstGeom prst="rect">
                <a:avLst/>
              </a:prstGeom>
              <a:effectLst/>
            </p:spPr>
          </p:pic>
          <p:pic>
            <p:nvPicPr>
              <p:cNvPr id="330" name="Linie Form" descr="Linie Form"/>
              <p:cNvPicPr>
                <a:picLocks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4382" y="732549"/>
                <a:ext cx="135735" cy="58312"/>
              </a:xfrm>
              <a:prstGeom prst="rect">
                <a:avLst/>
              </a:prstGeom>
              <a:effectLst/>
            </p:spPr>
          </p:pic>
        </p:grpSp>
        <p:grpSp>
          <p:nvGrpSpPr>
            <p:cNvPr id="429" name="Zeichnung"/>
            <p:cNvGrpSpPr/>
            <p:nvPr/>
          </p:nvGrpSpPr>
          <p:grpSpPr>
            <a:xfrm>
              <a:off x="1525566" y="189634"/>
              <a:ext cx="4251503" cy="2152687"/>
              <a:chOff x="-18908" y="-18908"/>
              <a:chExt cx="4251502" cy="2152686"/>
            </a:xfrm>
          </p:grpSpPr>
          <p:pic>
            <p:nvPicPr>
              <p:cNvPr id="333" name="Linie Form" descr="Linie Form"/>
              <p:cNvPicPr>
                <a:picLocks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5430" y="77404"/>
                <a:ext cx="45844" cy="258535"/>
              </a:xfrm>
              <a:prstGeom prst="rect">
                <a:avLst/>
              </a:prstGeom>
              <a:effectLst/>
            </p:spPr>
          </p:pic>
          <p:pic>
            <p:nvPicPr>
              <p:cNvPr id="335" name="Linie Form" descr="Linie Form"/>
              <p:cNvPicPr>
                <a:picLocks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-18909" y="45300"/>
                <a:ext cx="262548" cy="53870"/>
              </a:xfrm>
              <a:prstGeom prst="rect">
                <a:avLst/>
              </a:prstGeom>
              <a:effectLst/>
            </p:spPr>
          </p:pic>
          <p:pic>
            <p:nvPicPr>
              <p:cNvPr id="337" name="Linie Form" descr="Linie Form"/>
              <p:cNvPicPr>
                <a:picLocks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247" y="183864"/>
                <a:ext cx="182287" cy="47736"/>
              </a:xfrm>
              <a:prstGeom prst="rect">
                <a:avLst/>
              </a:prstGeom>
              <a:effectLst/>
            </p:spPr>
          </p:pic>
          <p:pic>
            <p:nvPicPr>
              <p:cNvPr id="339" name="Linie Form" descr="Linie Form"/>
              <p:cNvPicPr>
                <a:picLocks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4810" y="142886"/>
                <a:ext cx="193363" cy="159120"/>
              </a:xfrm>
              <a:prstGeom prst="rect">
                <a:avLst/>
              </a:prstGeom>
              <a:effectLst/>
            </p:spPr>
          </p:pic>
          <p:pic>
            <p:nvPicPr>
              <p:cNvPr id="341" name="Linie Form" descr="Linie Form"/>
              <p:cNvPicPr>
                <a:picLocks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9482" y="165175"/>
                <a:ext cx="177174" cy="141597"/>
              </a:xfrm>
              <a:prstGeom prst="rect">
                <a:avLst/>
              </a:prstGeom>
              <a:effectLst/>
            </p:spPr>
          </p:pic>
          <p:pic>
            <p:nvPicPr>
              <p:cNvPr id="343" name="Linie Form" descr="Linie Form"/>
              <p:cNvPicPr>
                <a:picLocks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98503" y="33260"/>
                <a:ext cx="194596" cy="266561"/>
              </a:xfrm>
              <a:prstGeom prst="rect">
                <a:avLst/>
              </a:prstGeom>
              <a:effectLst/>
            </p:spPr>
          </p:pic>
          <p:pic>
            <p:nvPicPr>
              <p:cNvPr id="345" name="Linie Form" descr="Linie Form"/>
              <p:cNvPicPr>
                <a:picLocks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75346" y="29554"/>
                <a:ext cx="152858" cy="263633"/>
              </a:xfrm>
              <a:prstGeom prst="rect">
                <a:avLst/>
              </a:prstGeom>
              <a:effectLst/>
            </p:spPr>
          </p:pic>
          <p:pic>
            <p:nvPicPr>
              <p:cNvPr id="347" name="Linie Form" descr="Linie Form"/>
              <p:cNvPicPr>
                <a:picLocks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11621" y="135774"/>
                <a:ext cx="186468" cy="164047"/>
              </a:xfrm>
              <a:prstGeom prst="rect">
                <a:avLst/>
              </a:prstGeom>
              <a:effectLst/>
            </p:spPr>
          </p:pic>
          <p:pic>
            <p:nvPicPr>
              <p:cNvPr id="349" name="Linie Form" descr="Linie Form"/>
              <p:cNvPicPr>
                <a:picLocks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88194" y="157665"/>
                <a:ext cx="158378" cy="126948"/>
              </a:xfrm>
              <a:prstGeom prst="rect">
                <a:avLst/>
              </a:prstGeom>
              <a:effectLst/>
            </p:spPr>
          </p:pic>
          <p:pic>
            <p:nvPicPr>
              <p:cNvPr id="351" name="Linie Form" descr="Linie Form"/>
              <p:cNvPicPr>
                <a:picLocks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96714" y="-18909"/>
                <a:ext cx="206366" cy="314717"/>
              </a:xfrm>
              <a:prstGeom prst="rect">
                <a:avLst/>
              </a:prstGeom>
              <a:effectLst/>
            </p:spPr>
          </p:pic>
          <p:pic>
            <p:nvPicPr>
              <p:cNvPr id="353" name="Linie Form" descr="Linie Form"/>
              <p:cNvPicPr>
                <a:picLocks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13186" y="914593"/>
                <a:ext cx="251076" cy="300915"/>
              </a:xfrm>
              <a:prstGeom prst="rect">
                <a:avLst/>
              </a:prstGeom>
              <a:effectLst/>
            </p:spPr>
          </p:pic>
          <p:pic>
            <p:nvPicPr>
              <p:cNvPr id="355" name="Linie Form" descr="Linie Form"/>
              <p:cNvPicPr>
                <a:picLocks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289340" y="1079051"/>
                <a:ext cx="230444" cy="55481"/>
              </a:xfrm>
              <a:prstGeom prst="rect">
                <a:avLst/>
              </a:prstGeom>
              <a:effectLst/>
            </p:spPr>
          </p:pic>
          <p:pic>
            <p:nvPicPr>
              <p:cNvPr id="357" name="Linie Form" descr="Linie Form"/>
              <p:cNvPicPr>
                <a:picLocks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34135" y="1036519"/>
                <a:ext cx="162222" cy="141559"/>
              </a:xfrm>
              <a:prstGeom prst="rect">
                <a:avLst/>
              </a:prstGeom>
              <a:effectLst/>
            </p:spPr>
          </p:pic>
          <p:pic>
            <p:nvPicPr>
              <p:cNvPr id="359" name="Linie Form" descr="Linie Form"/>
              <p:cNvPicPr>
                <a:picLocks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702356" y="1037031"/>
                <a:ext cx="178600" cy="127655"/>
              </a:xfrm>
              <a:prstGeom prst="rect">
                <a:avLst/>
              </a:prstGeom>
              <a:effectLst/>
            </p:spPr>
          </p:pic>
          <p:pic>
            <p:nvPicPr>
              <p:cNvPr id="361" name="Linie Form" descr="Linie Form"/>
              <p:cNvPicPr>
                <a:picLocks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42051" y="892050"/>
                <a:ext cx="167323" cy="253892"/>
              </a:xfrm>
              <a:prstGeom prst="rect">
                <a:avLst/>
              </a:prstGeom>
              <a:effectLst/>
            </p:spPr>
          </p:pic>
          <p:pic>
            <p:nvPicPr>
              <p:cNvPr id="363" name="Linie Form" descr="Linie Form"/>
              <p:cNvPicPr>
                <a:picLocks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49689" y="964882"/>
                <a:ext cx="324545" cy="177218"/>
              </a:xfrm>
              <a:prstGeom prst="rect">
                <a:avLst/>
              </a:prstGeom>
              <a:effectLst/>
            </p:spPr>
          </p:pic>
          <p:pic>
            <p:nvPicPr>
              <p:cNvPr id="365" name="Linie Form" descr="Linie Form"/>
              <p:cNvPicPr>
                <a:picLocks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11955" y="93289"/>
                <a:ext cx="255591" cy="280518"/>
              </a:xfrm>
              <a:prstGeom prst="rect">
                <a:avLst/>
              </a:prstGeom>
              <a:effectLst/>
            </p:spPr>
          </p:pic>
          <p:pic>
            <p:nvPicPr>
              <p:cNvPr id="367" name="Linie Form" descr="Linie Form"/>
              <p:cNvPicPr>
                <a:picLocks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262338" y="195733"/>
                <a:ext cx="176430" cy="163091"/>
              </a:xfrm>
              <a:prstGeom prst="rect">
                <a:avLst/>
              </a:prstGeom>
              <a:effectLst/>
            </p:spPr>
          </p:pic>
          <p:pic>
            <p:nvPicPr>
              <p:cNvPr id="369" name="Linie Form" descr="Linie Form"/>
              <p:cNvPicPr>
                <a:picLocks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95514" y="57339"/>
                <a:ext cx="163646" cy="308572"/>
              </a:xfrm>
              <a:prstGeom prst="rect">
                <a:avLst/>
              </a:prstGeom>
              <a:effectLst/>
            </p:spPr>
          </p:pic>
          <p:pic>
            <p:nvPicPr>
              <p:cNvPr id="371" name="Linie Form" descr="Linie Form"/>
              <p:cNvPicPr>
                <a:picLocks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560049" y="57339"/>
                <a:ext cx="75358" cy="294652"/>
              </a:xfrm>
              <a:prstGeom prst="rect">
                <a:avLst/>
              </a:prstGeom>
              <a:effectLst/>
            </p:spPr>
          </p:pic>
          <p:pic>
            <p:nvPicPr>
              <p:cNvPr id="373" name="Linie Form" descr="Linie Form"/>
              <p:cNvPicPr>
                <a:picLocks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29693" y="194869"/>
                <a:ext cx="278601" cy="141156"/>
              </a:xfrm>
              <a:prstGeom prst="rect">
                <a:avLst/>
              </a:prstGeom>
              <a:effectLst/>
            </p:spPr>
          </p:pic>
          <p:pic>
            <p:nvPicPr>
              <p:cNvPr id="375" name="Linie Form" descr="Linie Form"/>
              <p:cNvPicPr>
                <a:picLocks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76930" y="202909"/>
                <a:ext cx="143728" cy="133024"/>
              </a:xfrm>
              <a:prstGeom prst="rect">
                <a:avLst/>
              </a:prstGeom>
              <a:effectLst/>
            </p:spPr>
          </p:pic>
          <p:pic>
            <p:nvPicPr>
              <p:cNvPr id="377" name="Linie Form" descr="Linie Form"/>
              <p:cNvPicPr>
                <a:picLocks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891171" y="131676"/>
                <a:ext cx="161591" cy="47754"/>
              </a:xfrm>
              <a:prstGeom prst="rect">
                <a:avLst/>
              </a:prstGeom>
              <a:effectLst/>
            </p:spPr>
          </p:pic>
          <p:pic>
            <p:nvPicPr>
              <p:cNvPr id="379" name="Linie Form" descr="Linie Form"/>
              <p:cNvPicPr>
                <a:picLocks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85582" y="180284"/>
                <a:ext cx="127376" cy="362775"/>
              </a:xfrm>
              <a:prstGeom prst="rect">
                <a:avLst/>
              </a:prstGeom>
              <a:effectLst/>
            </p:spPr>
          </p:pic>
          <p:pic>
            <p:nvPicPr>
              <p:cNvPr id="381" name="Linie Form" descr="Linie Form"/>
              <p:cNvPicPr>
                <a:picLocks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37802" y="45300"/>
                <a:ext cx="159756" cy="259787"/>
              </a:xfrm>
              <a:prstGeom prst="rect">
                <a:avLst/>
              </a:prstGeom>
              <a:effectLst/>
            </p:spPr>
          </p:pic>
          <p:pic>
            <p:nvPicPr>
              <p:cNvPr id="383" name="Linie Form" descr="Linie Form"/>
              <p:cNvPicPr>
                <a:picLocks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230552" y="97469"/>
                <a:ext cx="71019" cy="81961"/>
              </a:xfrm>
              <a:prstGeom prst="rect">
                <a:avLst/>
              </a:prstGeom>
              <a:effectLst/>
            </p:spPr>
          </p:pic>
          <p:pic>
            <p:nvPicPr>
              <p:cNvPr id="385" name="Linie Form" descr="Linie Form"/>
              <p:cNvPicPr>
                <a:picLocks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83192" y="201808"/>
                <a:ext cx="154822" cy="125606"/>
              </a:xfrm>
              <a:prstGeom prst="rect">
                <a:avLst/>
              </a:prstGeom>
              <a:effectLst/>
            </p:spPr>
          </p:pic>
          <p:pic>
            <p:nvPicPr>
              <p:cNvPr id="387" name="Linie Form" descr="Linie Form"/>
              <p:cNvPicPr>
                <a:picLocks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376713" y="1156"/>
                <a:ext cx="177678" cy="312768"/>
              </a:xfrm>
              <a:prstGeom prst="rect">
                <a:avLst/>
              </a:prstGeom>
              <a:effectLst/>
            </p:spPr>
          </p:pic>
          <p:pic>
            <p:nvPicPr>
              <p:cNvPr id="389" name="Linie Form" descr="Linie Form"/>
              <p:cNvPicPr>
                <a:picLocks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52691" y="17208"/>
                <a:ext cx="174198" cy="289536"/>
              </a:xfrm>
              <a:prstGeom prst="rect">
                <a:avLst/>
              </a:prstGeom>
              <a:effectLst/>
            </p:spPr>
          </p:pic>
          <p:pic>
            <p:nvPicPr>
              <p:cNvPr id="391" name="Linie Form" descr="Linie Form"/>
              <p:cNvPicPr>
                <a:picLocks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659259" y="221873"/>
                <a:ext cx="99797" cy="98725"/>
              </a:xfrm>
              <a:prstGeom prst="rect">
                <a:avLst/>
              </a:prstGeom>
              <a:effectLst/>
            </p:spPr>
          </p:pic>
          <p:pic>
            <p:nvPicPr>
              <p:cNvPr id="393" name="Linie Form" descr="Linie Form"/>
              <p:cNvPicPr>
                <a:picLocks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8373" y="146936"/>
                <a:ext cx="177126" cy="160911"/>
              </a:xfrm>
              <a:prstGeom prst="rect">
                <a:avLst/>
              </a:prstGeom>
              <a:effectLst/>
            </p:spPr>
          </p:pic>
          <p:pic>
            <p:nvPicPr>
              <p:cNvPr id="395" name="Linie Form" descr="Linie Form"/>
              <p:cNvPicPr>
                <a:picLocks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38954" y="106570"/>
                <a:ext cx="56546" cy="52795"/>
              </a:xfrm>
              <a:prstGeom prst="rect">
                <a:avLst/>
              </a:prstGeom>
              <a:effectLst/>
            </p:spPr>
          </p:pic>
          <p:pic>
            <p:nvPicPr>
              <p:cNvPr id="397" name="Linie Form" descr="Linie Form"/>
              <p:cNvPicPr>
                <a:picLocks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21890" y="33260"/>
                <a:ext cx="69922" cy="278601"/>
              </a:xfrm>
              <a:prstGeom prst="rect">
                <a:avLst/>
              </a:prstGeom>
              <a:effectLst/>
            </p:spPr>
          </p:pic>
          <p:pic>
            <p:nvPicPr>
              <p:cNvPr id="399" name="Linie Linie" descr="Linie Linie"/>
              <p:cNvPicPr>
                <a:picLocks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901825" y="169704"/>
                <a:ext cx="150182" cy="45844"/>
              </a:xfrm>
              <a:prstGeom prst="rect">
                <a:avLst/>
              </a:prstGeom>
              <a:effectLst/>
            </p:spPr>
          </p:pic>
          <p:pic>
            <p:nvPicPr>
              <p:cNvPr id="401" name="Linie Form" descr="Linie Form"/>
              <p:cNvPicPr>
                <a:picLocks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06164" y="112481"/>
                <a:ext cx="226431" cy="195366"/>
              </a:xfrm>
              <a:prstGeom prst="rect">
                <a:avLst/>
              </a:prstGeom>
              <a:effectLst/>
            </p:spPr>
          </p:pic>
          <p:pic>
            <p:nvPicPr>
              <p:cNvPr id="403" name="Linie Form" descr="Linie Form"/>
              <p:cNvPicPr>
                <a:picLocks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002905" y="1467405"/>
                <a:ext cx="302678" cy="278501"/>
              </a:xfrm>
              <a:prstGeom prst="rect">
                <a:avLst/>
              </a:prstGeom>
              <a:effectLst/>
            </p:spPr>
          </p:pic>
          <p:pic>
            <p:nvPicPr>
              <p:cNvPr id="405" name="Linie Form" descr="Linie Form"/>
              <p:cNvPicPr>
                <a:picLocks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79153" y="1620238"/>
                <a:ext cx="206366" cy="44015"/>
              </a:xfrm>
              <a:prstGeom prst="rect">
                <a:avLst/>
              </a:prstGeom>
              <a:effectLst/>
            </p:spPr>
          </p:pic>
          <p:pic>
            <p:nvPicPr>
              <p:cNvPr id="407" name="Linie Form" descr="Linie Form"/>
              <p:cNvPicPr>
                <a:picLocks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247737" y="1598343"/>
                <a:ext cx="166199" cy="130118"/>
              </a:xfrm>
              <a:prstGeom prst="rect">
                <a:avLst/>
              </a:prstGeom>
              <a:effectLst/>
            </p:spPr>
          </p:pic>
          <p:pic>
            <p:nvPicPr>
              <p:cNvPr id="409" name="Linie Form" descr="Linie Form"/>
              <p:cNvPicPr>
                <a:picLocks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4421" y="1442983"/>
                <a:ext cx="137932" cy="384915"/>
              </a:xfrm>
              <a:prstGeom prst="rect">
                <a:avLst/>
              </a:prstGeom>
              <a:effectLst/>
            </p:spPr>
          </p:pic>
          <p:pic>
            <p:nvPicPr>
              <p:cNvPr id="411" name="Linie Form" descr="Linie Form"/>
              <p:cNvPicPr>
                <a:picLocks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485567" y="1587917"/>
                <a:ext cx="169151" cy="143053"/>
              </a:xfrm>
              <a:prstGeom prst="rect">
                <a:avLst/>
              </a:prstGeom>
              <a:effectLst/>
            </p:spPr>
          </p:pic>
          <p:pic>
            <p:nvPicPr>
              <p:cNvPr id="413" name="Linie Form" descr="Linie Form"/>
              <p:cNvPicPr>
                <a:picLocks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36952" y="1425783"/>
                <a:ext cx="57896" cy="270574"/>
              </a:xfrm>
              <a:prstGeom prst="rect">
                <a:avLst/>
              </a:prstGeom>
              <a:effectLst/>
            </p:spPr>
          </p:pic>
          <p:pic>
            <p:nvPicPr>
              <p:cNvPr id="415" name="Linie Form" descr="Linie Form"/>
              <p:cNvPicPr>
                <a:picLocks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11028" y="1433809"/>
                <a:ext cx="44016" cy="314718"/>
              </a:xfrm>
              <a:prstGeom prst="rect">
                <a:avLst/>
              </a:prstGeom>
              <a:effectLst/>
            </p:spPr>
          </p:pic>
          <p:pic>
            <p:nvPicPr>
              <p:cNvPr id="417" name="Linie Form" descr="Linie Form"/>
              <p:cNvPicPr>
                <a:picLocks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53223" y="1759094"/>
                <a:ext cx="194359" cy="262812"/>
              </a:xfrm>
              <a:prstGeom prst="rect">
                <a:avLst/>
              </a:prstGeom>
              <a:effectLst/>
            </p:spPr>
          </p:pic>
          <p:pic>
            <p:nvPicPr>
              <p:cNvPr id="419" name="Linie Form" descr="Linie Form"/>
              <p:cNvPicPr>
                <a:picLocks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449861" y="1754852"/>
                <a:ext cx="65909" cy="254522"/>
              </a:xfrm>
              <a:prstGeom prst="rect">
                <a:avLst/>
              </a:prstGeom>
              <a:effectLst/>
            </p:spPr>
          </p:pic>
          <p:pic>
            <p:nvPicPr>
              <p:cNvPr id="421" name="Linie Form" descr="Linie Form"/>
              <p:cNvPicPr>
                <a:picLocks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413744" y="1852993"/>
                <a:ext cx="154196" cy="44016"/>
              </a:xfrm>
              <a:prstGeom prst="rect">
                <a:avLst/>
              </a:prstGeom>
              <a:effectLst/>
            </p:spPr>
          </p:pic>
          <p:pic>
            <p:nvPicPr>
              <p:cNvPr id="423" name="Linie Form" descr="Linie Form"/>
              <p:cNvPicPr>
                <a:picLocks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528280" y="1853398"/>
                <a:ext cx="128276" cy="129222"/>
              </a:xfrm>
              <a:prstGeom prst="rect">
                <a:avLst/>
              </a:prstGeom>
              <a:effectLst/>
            </p:spPr>
          </p:pic>
          <p:pic>
            <p:nvPicPr>
              <p:cNvPr id="425" name="Linie Form" descr="Linie Form"/>
              <p:cNvPicPr>
                <a:picLocks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658944" y="1835113"/>
                <a:ext cx="113661" cy="139481"/>
              </a:xfrm>
              <a:prstGeom prst="rect">
                <a:avLst/>
              </a:prstGeom>
              <a:effectLst/>
            </p:spPr>
          </p:pic>
          <p:pic>
            <p:nvPicPr>
              <p:cNvPr id="427" name="Linie Form" descr="Linie Form"/>
              <p:cNvPicPr>
                <a:picLocks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67393" y="1843139"/>
                <a:ext cx="125572" cy="290639"/>
              </a:xfrm>
              <a:prstGeom prst="rect">
                <a:avLst/>
              </a:prstGeom>
              <a:effectLst/>
            </p:spPr>
          </p:pic>
        </p:grpSp>
        <p:grpSp>
          <p:nvGrpSpPr>
            <p:cNvPr id="476" name="Zeichnung"/>
            <p:cNvGrpSpPr/>
            <p:nvPr/>
          </p:nvGrpSpPr>
          <p:grpSpPr>
            <a:xfrm>
              <a:off x="1417214" y="711245"/>
              <a:ext cx="3376662" cy="3111885"/>
              <a:chOff x="-18908" y="-18908"/>
              <a:chExt cx="3376661" cy="3111884"/>
            </a:xfrm>
          </p:grpSpPr>
          <p:pic>
            <p:nvPicPr>
              <p:cNvPr id="430" name="Linie Form" descr="Linie Form"/>
              <p:cNvPicPr>
                <a:picLocks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38577" y="2982924"/>
                <a:ext cx="394978" cy="110053"/>
              </a:xfrm>
              <a:prstGeom prst="rect">
                <a:avLst/>
              </a:prstGeom>
              <a:effectLst/>
            </p:spPr>
          </p:pic>
          <p:pic>
            <p:nvPicPr>
              <p:cNvPr id="432" name="Linie Form" descr="Linie Form"/>
              <p:cNvPicPr>
                <a:picLocks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46866" y="2954833"/>
                <a:ext cx="131421" cy="119623"/>
              </a:xfrm>
              <a:prstGeom prst="rect">
                <a:avLst/>
              </a:prstGeom>
              <a:effectLst/>
            </p:spPr>
          </p:pic>
          <p:pic>
            <p:nvPicPr>
              <p:cNvPr id="434" name="Linie Form" descr="Linie Form"/>
              <p:cNvPicPr>
                <a:picLocks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34890" y="2140187"/>
                <a:ext cx="294652" cy="110052"/>
              </a:xfrm>
              <a:prstGeom prst="rect">
                <a:avLst/>
              </a:prstGeom>
              <a:effectLst/>
            </p:spPr>
          </p:pic>
          <p:pic>
            <p:nvPicPr>
              <p:cNvPr id="436" name="Linie Form" descr="Linie Form"/>
              <p:cNvPicPr>
                <a:picLocks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85530" y="2174241"/>
                <a:ext cx="125664" cy="121981"/>
              </a:xfrm>
              <a:prstGeom prst="rect">
                <a:avLst/>
              </a:prstGeom>
              <a:effectLst/>
            </p:spPr>
          </p:pic>
          <p:pic>
            <p:nvPicPr>
              <p:cNvPr id="438" name="Linie Form" descr="Linie Form"/>
              <p:cNvPicPr>
                <a:picLocks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5734" y="1556148"/>
                <a:ext cx="474460" cy="401140"/>
              </a:xfrm>
              <a:prstGeom prst="rect">
                <a:avLst/>
              </a:prstGeom>
              <a:effectLst/>
            </p:spPr>
          </p:pic>
          <p:pic>
            <p:nvPicPr>
              <p:cNvPr id="440" name="Linie Form" descr="Linie Form"/>
              <p:cNvPicPr>
                <a:picLocks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62740" y="1890664"/>
                <a:ext cx="133458" cy="122807"/>
              </a:xfrm>
              <a:prstGeom prst="rect">
                <a:avLst/>
              </a:prstGeom>
              <a:effectLst/>
            </p:spPr>
          </p:pic>
          <p:pic>
            <p:nvPicPr>
              <p:cNvPr id="442" name="Linie Form" descr="Linie Form"/>
              <p:cNvPicPr>
                <a:picLocks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-18909" y="240930"/>
                <a:ext cx="1297911" cy="1495641"/>
              </a:xfrm>
              <a:prstGeom prst="rect">
                <a:avLst/>
              </a:prstGeom>
              <a:effectLst/>
            </p:spPr>
          </p:pic>
          <p:pic>
            <p:nvPicPr>
              <p:cNvPr id="444" name="Linie Form" descr="Linie Form"/>
              <p:cNvPicPr>
                <a:picLocks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97041" y="1689413"/>
                <a:ext cx="138143" cy="66594"/>
              </a:xfrm>
              <a:prstGeom prst="rect">
                <a:avLst/>
              </a:prstGeom>
              <a:effectLst/>
            </p:spPr>
          </p:pic>
          <p:pic>
            <p:nvPicPr>
              <p:cNvPr id="446" name="Linie Form" descr="Linie Form"/>
              <p:cNvPicPr>
                <a:picLocks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233753" y="1710792"/>
                <a:ext cx="132818" cy="134846"/>
              </a:xfrm>
              <a:prstGeom prst="rect">
                <a:avLst/>
              </a:prstGeom>
              <a:effectLst/>
            </p:spPr>
          </p:pic>
          <p:pic>
            <p:nvPicPr>
              <p:cNvPr id="448" name="Linie Form" descr="Linie Form"/>
              <p:cNvPicPr>
                <a:picLocks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678604" y="1574349"/>
                <a:ext cx="114066" cy="290640"/>
              </a:xfrm>
              <a:prstGeom prst="rect">
                <a:avLst/>
              </a:prstGeom>
              <a:effectLst/>
            </p:spPr>
          </p:pic>
          <p:pic>
            <p:nvPicPr>
              <p:cNvPr id="450" name="Linie Form" descr="Linie Form"/>
              <p:cNvPicPr>
                <a:picLocks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98669" y="1835196"/>
                <a:ext cx="158210" cy="49857"/>
              </a:xfrm>
              <a:prstGeom prst="rect">
                <a:avLst/>
              </a:prstGeom>
              <a:effectLst/>
            </p:spPr>
          </p:pic>
          <p:pic>
            <p:nvPicPr>
              <p:cNvPr id="452" name="Linie Form" descr="Linie Form"/>
              <p:cNvPicPr>
                <a:picLocks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714552" y="1795066"/>
                <a:ext cx="166405" cy="165634"/>
              </a:xfrm>
              <a:prstGeom prst="rect">
                <a:avLst/>
              </a:prstGeom>
              <a:effectLst/>
            </p:spPr>
          </p:pic>
          <p:pic>
            <p:nvPicPr>
              <p:cNvPr id="454" name="Linie Form" descr="Linie Form"/>
              <p:cNvPicPr>
                <a:picLocks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136090" y="847990"/>
                <a:ext cx="197002" cy="896607"/>
              </a:xfrm>
              <a:prstGeom prst="rect">
                <a:avLst/>
              </a:prstGeom>
              <a:effectLst/>
            </p:spPr>
          </p:pic>
          <p:pic>
            <p:nvPicPr>
              <p:cNvPr id="456" name="Linie Form" descr="Linie Form"/>
              <p:cNvPicPr>
                <a:picLocks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08325" y="1710792"/>
                <a:ext cx="154228" cy="57884"/>
              </a:xfrm>
              <a:prstGeom prst="rect">
                <a:avLst/>
              </a:prstGeom>
              <a:effectLst/>
            </p:spPr>
          </p:pic>
          <p:pic>
            <p:nvPicPr>
              <p:cNvPr id="458" name="Linie Form" descr="Linie Form"/>
              <p:cNvPicPr>
                <a:picLocks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243216" y="1718818"/>
                <a:ext cx="115292" cy="157108"/>
              </a:xfrm>
              <a:prstGeom prst="rect">
                <a:avLst/>
              </a:prstGeom>
              <a:effectLst/>
            </p:spPr>
          </p:pic>
          <p:pic>
            <p:nvPicPr>
              <p:cNvPr id="460" name="Linie Form" descr="Linie Form"/>
              <p:cNvPicPr>
                <a:picLocks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586464" y="-18825"/>
                <a:ext cx="281470" cy="1703227"/>
              </a:xfrm>
              <a:prstGeom prst="rect">
                <a:avLst/>
              </a:prstGeom>
              <a:effectLst/>
            </p:spPr>
          </p:pic>
          <p:pic>
            <p:nvPicPr>
              <p:cNvPr id="462" name="Linie Form" descr="Linie Form"/>
              <p:cNvPicPr>
                <a:picLocks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521342" y="1648705"/>
                <a:ext cx="166235" cy="63788"/>
              </a:xfrm>
              <a:prstGeom prst="rect">
                <a:avLst/>
              </a:prstGeom>
              <a:effectLst/>
            </p:spPr>
          </p:pic>
          <p:pic>
            <p:nvPicPr>
              <p:cNvPr id="464" name="Linie Form" descr="Linie Form"/>
              <p:cNvPicPr>
                <a:picLocks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529996" y="1646584"/>
                <a:ext cx="165606" cy="185497"/>
              </a:xfrm>
              <a:prstGeom prst="rect">
                <a:avLst/>
              </a:prstGeom>
              <a:effectLst/>
            </p:spPr>
          </p:pic>
          <p:pic>
            <p:nvPicPr>
              <p:cNvPr id="466" name="Linie Form" descr="Linie Form"/>
              <p:cNvPicPr>
                <a:picLocks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91518" y="1401789"/>
                <a:ext cx="166235" cy="431095"/>
              </a:xfrm>
              <a:prstGeom prst="rect">
                <a:avLst/>
              </a:prstGeom>
              <a:effectLst/>
            </p:spPr>
          </p:pic>
          <p:pic>
            <p:nvPicPr>
              <p:cNvPr id="468" name="Linie Form" descr="Linie Form"/>
              <p:cNvPicPr>
                <a:picLocks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155401" y="1779014"/>
                <a:ext cx="94000" cy="77948"/>
              </a:xfrm>
              <a:prstGeom prst="rect">
                <a:avLst/>
              </a:prstGeom>
              <a:effectLst/>
            </p:spPr>
          </p:pic>
          <p:pic>
            <p:nvPicPr>
              <p:cNvPr id="470" name="Linie Form" descr="Linie Form"/>
              <p:cNvPicPr>
                <a:picLocks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41938" y="1787040"/>
                <a:ext cx="143581" cy="156257"/>
              </a:xfrm>
              <a:prstGeom prst="rect">
                <a:avLst/>
              </a:prstGeom>
              <a:effectLst/>
            </p:spPr>
          </p:pic>
          <p:pic>
            <p:nvPicPr>
              <p:cNvPr id="472" name="Linie Form" descr="Linie Form"/>
              <p:cNvPicPr>
                <a:picLocks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55932" y="-18909"/>
                <a:ext cx="479252" cy="928795"/>
              </a:xfrm>
              <a:prstGeom prst="rect">
                <a:avLst/>
              </a:prstGeom>
              <a:effectLst/>
            </p:spPr>
          </p:pic>
          <p:pic>
            <p:nvPicPr>
              <p:cNvPr id="474" name="Linie Form" descr="Linie Form"/>
              <p:cNvPicPr>
                <a:picLocks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41184" y="881179"/>
                <a:ext cx="136350" cy="168074"/>
              </a:xfrm>
              <a:prstGeom prst="rect">
                <a:avLst/>
              </a:prstGeom>
              <a:effectLst/>
            </p:spPr>
          </p:pic>
        </p:grpSp>
        <p:grpSp>
          <p:nvGrpSpPr>
            <p:cNvPr id="567" name="Zeichnung"/>
            <p:cNvGrpSpPr/>
            <p:nvPr/>
          </p:nvGrpSpPr>
          <p:grpSpPr>
            <a:xfrm>
              <a:off x="92913" y="683237"/>
              <a:ext cx="1840718" cy="3203074"/>
              <a:chOff x="-18908" y="-18908"/>
              <a:chExt cx="1840717" cy="3203073"/>
            </a:xfrm>
          </p:grpSpPr>
          <p:pic>
            <p:nvPicPr>
              <p:cNvPr id="477" name="Linie Form" descr="Linie Form"/>
              <p:cNvPicPr>
                <a:picLocks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-18909" y="7911"/>
                <a:ext cx="196733" cy="274785"/>
              </a:xfrm>
              <a:prstGeom prst="rect">
                <a:avLst/>
              </a:prstGeom>
              <a:effectLst/>
            </p:spPr>
          </p:pic>
          <p:pic>
            <p:nvPicPr>
              <p:cNvPr id="479" name="Linie Form" descr="Linie Form"/>
              <p:cNvPicPr>
                <a:picLocks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5756" y="177730"/>
                <a:ext cx="57883" cy="226430"/>
              </a:xfrm>
              <a:prstGeom prst="rect">
                <a:avLst/>
              </a:prstGeom>
              <a:effectLst/>
            </p:spPr>
          </p:pic>
          <p:pic>
            <p:nvPicPr>
              <p:cNvPr id="481" name="Linie Form" descr="Linie Form"/>
              <p:cNvPicPr>
                <a:picLocks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45625" y="162952"/>
                <a:ext cx="178776" cy="126893"/>
              </a:xfrm>
              <a:prstGeom prst="rect">
                <a:avLst/>
              </a:prstGeom>
              <a:effectLst/>
            </p:spPr>
          </p:pic>
          <p:pic>
            <p:nvPicPr>
              <p:cNvPr id="483" name="Linie Form" descr="Linie Form"/>
              <p:cNvPicPr>
                <a:picLocks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2281" y="157665"/>
                <a:ext cx="59775" cy="131217"/>
              </a:xfrm>
              <a:prstGeom prst="rect">
                <a:avLst/>
              </a:prstGeom>
              <a:effectLst/>
            </p:spPr>
          </p:pic>
          <p:pic>
            <p:nvPicPr>
              <p:cNvPr id="485" name="Linie Linie" descr="Linie Linie"/>
              <p:cNvPicPr>
                <a:picLocks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14173" y="81417"/>
                <a:ext cx="81961" cy="85974"/>
              </a:xfrm>
              <a:prstGeom prst="rect">
                <a:avLst/>
              </a:prstGeom>
              <a:effectLst/>
            </p:spPr>
          </p:pic>
          <p:pic>
            <p:nvPicPr>
              <p:cNvPr id="487" name="Linie Form" descr="Linie Form"/>
              <p:cNvPicPr>
                <a:picLocks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4368" y="115032"/>
                <a:ext cx="174261" cy="155776"/>
              </a:xfrm>
              <a:prstGeom prst="rect">
                <a:avLst/>
              </a:prstGeom>
              <a:effectLst/>
            </p:spPr>
          </p:pic>
          <p:pic>
            <p:nvPicPr>
              <p:cNvPr id="489" name="Linie Form" descr="Linie Form"/>
              <p:cNvPicPr>
                <a:picLocks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39498" y="-18909"/>
                <a:ext cx="65314" cy="298665"/>
              </a:xfrm>
              <a:prstGeom prst="rect">
                <a:avLst/>
              </a:prstGeom>
              <a:effectLst/>
            </p:spPr>
          </p:pic>
          <p:pic>
            <p:nvPicPr>
              <p:cNvPr id="491" name="Linie Form" descr="Linie Form"/>
              <p:cNvPicPr>
                <a:picLocks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3240" y="-2739"/>
                <a:ext cx="148211" cy="354419"/>
              </a:xfrm>
              <a:prstGeom prst="rect">
                <a:avLst/>
              </a:prstGeom>
              <a:effectLst/>
            </p:spPr>
          </p:pic>
          <p:pic>
            <p:nvPicPr>
              <p:cNvPr id="493" name="Linie Form" descr="Linie Form"/>
              <p:cNvPicPr>
                <a:picLocks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07124" y="173717"/>
                <a:ext cx="166235" cy="44015"/>
              </a:xfrm>
              <a:prstGeom prst="rect">
                <a:avLst/>
              </a:prstGeom>
              <a:effectLst/>
            </p:spPr>
          </p:pic>
          <p:pic>
            <p:nvPicPr>
              <p:cNvPr id="495" name="Linie Form" descr="Linie Form"/>
              <p:cNvPicPr>
                <a:picLocks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67646" y="119486"/>
                <a:ext cx="170248" cy="156948"/>
              </a:xfrm>
              <a:prstGeom prst="rect">
                <a:avLst/>
              </a:prstGeom>
              <a:effectLst/>
            </p:spPr>
          </p:pic>
          <p:pic>
            <p:nvPicPr>
              <p:cNvPr id="497" name="Linie Form" descr="Linie Form"/>
              <p:cNvPicPr>
                <a:picLocks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17466" y="1156"/>
                <a:ext cx="84636" cy="290639"/>
              </a:xfrm>
              <a:prstGeom prst="rect">
                <a:avLst/>
              </a:prstGeom>
              <a:effectLst/>
            </p:spPr>
          </p:pic>
          <p:pic>
            <p:nvPicPr>
              <p:cNvPr id="499" name="Linie Form" descr="Linie Form"/>
              <p:cNvPicPr>
                <a:picLocks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14523" y="1156"/>
                <a:ext cx="164153" cy="251224"/>
              </a:xfrm>
              <a:prstGeom prst="rect">
                <a:avLst/>
              </a:prstGeom>
              <a:effectLst/>
            </p:spPr>
          </p:pic>
          <p:pic>
            <p:nvPicPr>
              <p:cNvPr id="501" name="Linie Form" descr="Linie Form"/>
              <p:cNvPicPr>
                <a:picLocks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04433" y="850582"/>
                <a:ext cx="144298" cy="265344"/>
              </a:xfrm>
              <a:prstGeom prst="rect">
                <a:avLst/>
              </a:prstGeom>
              <a:effectLst/>
            </p:spPr>
          </p:pic>
          <p:pic>
            <p:nvPicPr>
              <p:cNvPr id="503" name="Linie Form" descr="Linie Form"/>
              <p:cNvPicPr>
                <a:picLocks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95942" y="880011"/>
                <a:ext cx="62669" cy="242482"/>
              </a:xfrm>
              <a:prstGeom prst="rect">
                <a:avLst/>
              </a:prstGeom>
              <a:effectLst/>
            </p:spPr>
          </p:pic>
          <p:pic>
            <p:nvPicPr>
              <p:cNvPr id="505" name="Linie Form" descr="Linie Form"/>
              <p:cNvPicPr>
                <a:picLocks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42311" y="973648"/>
                <a:ext cx="172482" cy="52532"/>
              </a:xfrm>
              <a:prstGeom prst="rect">
                <a:avLst/>
              </a:prstGeom>
              <a:effectLst/>
            </p:spPr>
          </p:pic>
          <p:pic>
            <p:nvPicPr>
              <p:cNvPr id="507" name="Linie Form" descr="Linie Form"/>
              <p:cNvPicPr>
                <a:picLocks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61837" y="952182"/>
                <a:ext cx="177360" cy="162285"/>
              </a:xfrm>
              <a:prstGeom prst="rect">
                <a:avLst/>
              </a:prstGeom>
              <a:effectLst/>
            </p:spPr>
          </p:pic>
          <p:pic>
            <p:nvPicPr>
              <p:cNvPr id="509" name="Linie Form" descr="Linie Form"/>
              <p:cNvPicPr>
                <a:picLocks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327579" y="823828"/>
                <a:ext cx="67801" cy="282613"/>
              </a:xfrm>
              <a:prstGeom prst="rect">
                <a:avLst/>
              </a:prstGeom>
              <a:effectLst/>
            </p:spPr>
          </p:pic>
          <p:pic>
            <p:nvPicPr>
              <p:cNvPr id="511" name="Linie Linie" descr="Linie Linie"/>
              <p:cNvPicPr>
                <a:picLocks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05392" y="944219"/>
                <a:ext cx="158209" cy="45844"/>
              </a:xfrm>
              <a:prstGeom prst="rect">
                <a:avLst/>
              </a:prstGeom>
              <a:effectLst/>
            </p:spPr>
          </p:pic>
          <p:pic>
            <p:nvPicPr>
              <p:cNvPr id="513" name="Linie Form" descr="Linie Form"/>
              <p:cNvPicPr>
                <a:picLocks/>
              </p:cNvPicPr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441835" y="928254"/>
                <a:ext cx="186301" cy="178187"/>
              </a:xfrm>
              <a:prstGeom prst="rect">
                <a:avLst/>
              </a:prstGeom>
              <a:effectLst/>
            </p:spPr>
          </p:pic>
          <p:pic>
            <p:nvPicPr>
              <p:cNvPr id="515" name="Linie Form" descr="Linie Form"/>
              <p:cNvPicPr>
                <a:picLocks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18286" y="1344060"/>
                <a:ext cx="127960" cy="123555"/>
              </a:xfrm>
              <a:prstGeom prst="rect">
                <a:avLst/>
              </a:prstGeom>
              <a:effectLst/>
            </p:spPr>
          </p:pic>
          <p:pic>
            <p:nvPicPr>
              <p:cNvPr id="517" name="Linie Form" descr="Linie Form"/>
              <p:cNvPicPr>
                <a:picLocks/>
              </p:cNvPicPr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22043" y="1208906"/>
                <a:ext cx="160646" cy="333618"/>
              </a:xfrm>
              <a:prstGeom prst="rect">
                <a:avLst/>
              </a:prstGeom>
              <a:effectLst/>
            </p:spPr>
          </p:pic>
          <p:pic>
            <p:nvPicPr>
              <p:cNvPr id="519" name="Linie Form" descr="Linie Form"/>
              <p:cNvPicPr>
                <a:picLocks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301974" y="1277301"/>
                <a:ext cx="49262" cy="210378"/>
              </a:xfrm>
              <a:prstGeom prst="rect">
                <a:avLst/>
              </a:prstGeom>
              <a:effectLst/>
            </p:spPr>
          </p:pic>
          <p:pic>
            <p:nvPicPr>
              <p:cNvPr id="521" name="Linie Form" descr="Linie Form"/>
              <p:cNvPicPr>
                <a:picLocks/>
              </p:cNvPicPr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246507" y="1218297"/>
                <a:ext cx="167036" cy="124913"/>
              </a:xfrm>
              <a:prstGeom prst="rect">
                <a:avLst/>
              </a:prstGeom>
              <a:effectLst/>
            </p:spPr>
          </p:pic>
          <p:pic>
            <p:nvPicPr>
              <p:cNvPr id="523" name="Linie Form" descr="Linie Form"/>
              <p:cNvPicPr>
                <a:picLocks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406355" y="1229144"/>
                <a:ext cx="65272" cy="230444"/>
              </a:xfrm>
              <a:prstGeom prst="rect">
                <a:avLst/>
              </a:prstGeom>
              <a:effectLst/>
            </p:spPr>
          </p:pic>
          <p:pic>
            <p:nvPicPr>
              <p:cNvPr id="525" name="Linie Form" descr="Linie Form"/>
              <p:cNvPicPr>
                <a:picLocks/>
              </p:cNvPicPr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473590" y="1305376"/>
                <a:ext cx="186650" cy="166251"/>
              </a:xfrm>
              <a:prstGeom prst="rect">
                <a:avLst/>
              </a:prstGeom>
              <a:effectLst/>
            </p:spPr>
          </p:pic>
          <p:pic>
            <p:nvPicPr>
              <p:cNvPr id="527" name="Linie Form" descr="Linie Form"/>
              <p:cNvPicPr>
                <a:picLocks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662552" y="1305392"/>
                <a:ext cx="159257" cy="326757"/>
              </a:xfrm>
              <a:prstGeom prst="rect">
                <a:avLst/>
              </a:prstGeom>
              <a:effectLst/>
            </p:spPr>
          </p:pic>
          <p:pic>
            <p:nvPicPr>
              <p:cNvPr id="529" name="Linie Form" descr="Linie Form"/>
              <p:cNvPicPr>
                <a:picLocks/>
              </p:cNvPicPr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4435" y="2007226"/>
                <a:ext cx="297621" cy="254467"/>
              </a:xfrm>
              <a:prstGeom prst="rect">
                <a:avLst/>
              </a:prstGeom>
              <a:effectLst/>
            </p:spPr>
          </p:pic>
          <p:pic>
            <p:nvPicPr>
              <p:cNvPr id="531" name="Linie Form" descr="Linie Form"/>
              <p:cNvPicPr>
                <a:picLocks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46618" y="2107886"/>
                <a:ext cx="188819" cy="156152"/>
              </a:xfrm>
              <a:prstGeom prst="rect">
                <a:avLst/>
              </a:prstGeom>
              <a:effectLst/>
            </p:spPr>
          </p:pic>
          <p:pic>
            <p:nvPicPr>
              <p:cNvPr id="533" name="Linie Form" descr="Linie Form"/>
              <p:cNvPicPr>
                <a:picLocks/>
              </p:cNvPicPr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10741" y="2113170"/>
                <a:ext cx="178345" cy="136359"/>
              </a:xfrm>
              <a:prstGeom prst="rect">
                <a:avLst/>
              </a:prstGeom>
              <a:effectLst/>
            </p:spPr>
          </p:pic>
          <p:pic>
            <p:nvPicPr>
              <p:cNvPr id="535" name="Linie Form" descr="Linie Form"/>
              <p:cNvPicPr>
                <a:picLocks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75346" y="2093455"/>
                <a:ext cx="167527" cy="266518"/>
              </a:xfrm>
              <a:prstGeom prst="rect">
                <a:avLst/>
              </a:prstGeom>
              <a:effectLst/>
            </p:spPr>
          </p:pic>
          <p:pic>
            <p:nvPicPr>
              <p:cNvPr id="537" name="Linie Linie" descr="Linie Linie"/>
              <p:cNvPicPr>
                <a:picLocks/>
              </p:cNvPicPr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88037" y="2164182"/>
                <a:ext cx="158209" cy="41830"/>
              </a:xfrm>
              <a:prstGeom prst="rect">
                <a:avLst/>
              </a:prstGeom>
              <a:effectLst/>
            </p:spPr>
          </p:pic>
          <p:pic>
            <p:nvPicPr>
              <p:cNvPr id="539" name="Linie Form" descr="Linie Form"/>
              <p:cNvPicPr>
                <a:picLocks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48545" y="1972636"/>
                <a:ext cx="218418" cy="317650"/>
              </a:xfrm>
              <a:prstGeom prst="rect">
                <a:avLst/>
              </a:prstGeom>
              <a:effectLst/>
            </p:spPr>
          </p:pic>
          <p:pic>
            <p:nvPicPr>
              <p:cNvPr id="541" name="Linie Form" descr="Linie Form"/>
              <p:cNvPicPr>
                <a:picLocks/>
              </p:cNvPicPr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283947" y="2125819"/>
                <a:ext cx="167615" cy="132363"/>
              </a:xfrm>
              <a:prstGeom prst="rect">
                <a:avLst/>
              </a:prstGeom>
              <a:effectLst/>
            </p:spPr>
          </p:pic>
          <p:pic>
            <p:nvPicPr>
              <p:cNvPr id="543" name="Linie Form" descr="Linie Form"/>
              <p:cNvPicPr>
                <a:picLocks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415580" y="1975569"/>
                <a:ext cx="365051" cy="318731"/>
              </a:xfrm>
              <a:prstGeom prst="rect">
                <a:avLst/>
              </a:prstGeom>
              <a:effectLst/>
            </p:spPr>
          </p:pic>
          <p:pic>
            <p:nvPicPr>
              <p:cNvPr id="545" name="Linie Form" descr="Linie Form"/>
              <p:cNvPicPr>
                <a:picLocks/>
              </p:cNvPicPr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22885" y="2821604"/>
                <a:ext cx="224496" cy="362561"/>
              </a:xfrm>
              <a:prstGeom prst="rect">
                <a:avLst/>
              </a:prstGeom>
              <a:effectLst/>
            </p:spPr>
          </p:pic>
          <p:pic>
            <p:nvPicPr>
              <p:cNvPr id="547" name="Linie Form" descr="Linie Form"/>
              <p:cNvPicPr>
                <a:picLocks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49204" y="2959097"/>
                <a:ext cx="171334" cy="185966"/>
              </a:xfrm>
              <a:prstGeom prst="rect">
                <a:avLst/>
              </a:prstGeom>
              <a:effectLst/>
            </p:spPr>
          </p:pic>
          <p:pic>
            <p:nvPicPr>
              <p:cNvPr id="549" name="Linie Form" descr="Linie Form"/>
              <p:cNvPicPr>
                <a:picLocks/>
              </p:cNvPicPr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29037" y="2802254"/>
                <a:ext cx="79788" cy="354848"/>
              </a:xfrm>
              <a:prstGeom prst="rect">
                <a:avLst/>
              </a:prstGeom>
              <a:effectLst/>
            </p:spPr>
          </p:pic>
          <p:pic>
            <p:nvPicPr>
              <p:cNvPr id="551" name="Linie Form" descr="Linie Form"/>
              <p:cNvPicPr>
                <a:picLocks/>
              </p:cNvPicPr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93540" y="2822319"/>
                <a:ext cx="67454" cy="334783"/>
              </a:xfrm>
              <a:prstGeom prst="rect">
                <a:avLst/>
              </a:prstGeom>
              <a:effectLst/>
            </p:spPr>
          </p:pic>
          <p:pic>
            <p:nvPicPr>
              <p:cNvPr id="553" name="Linie Form" descr="Linie Form"/>
              <p:cNvPicPr>
                <a:picLocks/>
              </p:cNvPicPr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66668" y="2982841"/>
                <a:ext cx="210379" cy="57883"/>
              </a:xfrm>
              <a:prstGeom prst="rect">
                <a:avLst/>
              </a:prstGeom>
              <a:effectLst/>
            </p:spPr>
          </p:pic>
          <p:pic>
            <p:nvPicPr>
              <p:cNvPr id="555" name="Linie Form" descr="Linie Form"/>
              <p:cNvPicPr>
                <a:picLocks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90628" y="2822319"/>
                <a:ext cx="157143" cy="346078"/>
              </a:xfrm>
              <a:prstGeom prst="rect">
                <a:avLst/>
              </a:prstGeom>
              <a:effectLst/>
            </p:spPr>
          </p:pic>
          <p:pic>
            <p:nvPicPr>
              <p:cNvPr id="557" name="Linie Form" descr="Linie Form"/>
              <p:cNvPicPr>
                <a:picLocks/>
              </p:cNvPicPr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50456" y="2954620"/>
                <a:ext cx="151646" cy="218534"/>
              </a:xfrm>
              <a:prstGeom prst="rect">
                <a:avLst/>
              </a:prstGeom>
              <a:effectLst/>
            </p:spPr>
          </p:pic>
          <p:pic>
            <p:nvPicPr>
              <p:cNvPr id="559" name="Linie Form" descr="Linie Form"/>
              <p:cNvPicPr>
                <a:picLocks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88018" y="2962776"/>
                <a:ext cx="210221" cy="207733"/>
              </a:xfrm>
              <a:prstGeom prst="rect">
                <a:avLst/>
              </a:prstGeom>
              <a:effectLst/>
            </p:spPr>
          </p:pic>
          <p:pic>
            <p:nvPicPr>
              <p:cNvPr id="561" name="Linie Form" descr="Linie Form"/>
              <p:cNvPicPr>
                <a:picLocks/>
              </p:cNvPicPr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85001" y="2979428"/>
                <a:ext cx="170248" cy="193726"/>
              </a:xfrm>
              <a:prstGeom prst="rect">
                <a:avLst/>
              </a:prstGeom>
              <a:effectLst/>
            </p:spPr>
          </p:pic>
          <p:pic>
            <p:nvPicPr>
              <p:cNvPr id="563" name="Linie Form" descr="Linie Form"/>
              <p:cNvPicPr>
                <a:picLocks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346120" y="2967680"/>
                <a:ext cx="109455" cy="201131"/>
              </a:xfrm>
              <a:prstGeom prst="rect">
                <a:avLst/>
              </a:prstGeom>
              <a:effectLst/>
            </p:spPr>
          </p:pic>
          <p:pic>
            <p:nvPicPr>
              <p:cNvPr id="565" name="Linie Form" descr="Linie Form"/>
              <p:cNvPicPr>
                <a:picLocks/>
              </p:cNvPicPr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449513" y="2782189"/>
                <a:ext cx="170597" cy="401419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569" name="ein gamifiziertes…"/>
          <p:cNvSpPr txBox="1"/>
          <p:nvPr/>
        </p:nvSpPr>
        <p:spPr>
          <a:xfrm>
            <a:off x="1998360" y="9599448"/>
            <a:ext cx="4291907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ein gamifiziertes </a:t>
            </a:r>
          </a:p>
          <a:p>
            <a:pPr>
              <a:defRPr b="1"/>
            </a:pPr>
            <a:r>
              <a:t>Lernangebot</a:t>
            </a:r>
          </a:p>
        </p:txBody>
      </p:sp>
      <p:sp>
        <p:nvSpPr>
          <p:cNvPr id="570" name="z.B. Quest-Based Learning"/>
          <p:cNvSpPr txBox="1"/>
          <p:nvPr/>
        </p:nvSpPr>
        <p:spPr>
          <a:xfrm>
            <a:off x="971409" y="11716991"/>
            <a:ext cx="634580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z.B. Quest-Based Learning</a:t>
            </a:r>
          </a:p>
        </p:txBody>
      </p:sp>
      <p:pic>
        <p:nvPicPr>
          <p:cNvPr id="571" name="Bild" descr="Bild"/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17044111" y="4473141"/>
            <a:ext cx="6124051" cy="6506680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ein (Lern-)Spiel"/>
          <p:cNvSpPr txBox="1"/>
          <p:nvPr/>
        </p:nvSpPr>
        <p:spPr>
          <a:xfrm>
            <a:off x="18365364" y="11530140"/>
            <a:ext cx="395019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ein (Lern-)Spiel</a:t>
            </a:r>
          </a:p>
        </p:txBody>
      </p:sp>
      <p:sp>
        <p:nvSpPr>
          <p:cNvPr id="573" name="eine Game-Based…"/>
          <p:cNvSpPr txBox="1"/>
          <p:nvPr/>
        </p:nvSpPr>
        <p:spPr>
          <a:xfrm>
            <a:off x="10082524" y="9599448"/>
            <a:ext cx="4677372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eine Game-Based </a:t>
            </a:r>
          </a:p>
          <a:p>
            <a:pPr>
              <a:defRPr b="1"/>
            </a:pPr>
            <a:r>
              <a:t>Learning-Methode</a:t>
            </a:r>
          </a:p>
        </p:txBody>
      </p:sp>
      <p:grpSp>
        <p:nvGrpSpPr>
          <p:cNvPr id="835" name="Gruppieren"/>
          <p:cNvGrpSpPr/>
          <p:nvPr/>
        </p:nvGrpSpPr>
        <p:grpSpPr>
          <a:xfrm>
            <a:off x="9340276" y="4740726"/>
            <a:ext cx="6161869" cy="4347177"/>
            <a:chOff x="-18908" y="-18908"/>
            <a:chExt cx="6161867" cy="4347175"/>
          </a:xfrm>
        </p:grpSpPr>
        <p:grpSp>
          <p:nvGrpSpPr>
            <p:cNvPr id="621" name="Zeichnung"/>
            <p:cNvGrpSpPr/>
            <p:nvPr/>
          </p:nvGrpSpPr>
          <p:grpSpPr>
            <a:xfrm>
              <a:off x="-18909" y="-18909"/>
              <a:ext cx="6161869" cy="4347177"/>
              <a:chOff x="-18908" y="-18908"/>
              <a:chExt cx="6161867" cy="4347175"/>
            </a:xfrm>
          </p:grpSpPr>
          <p:sp>
            <p:nvSpPr>
              <p:cNvPr id="574" name="Form"/>
              <p:cNvSpPr/>
              <p:nvPr/>
            </p:nvSpPr>
            <p:spPr>
              <a:xfrm>
                <a:off x="508071" y="2364278"/>
                <a:ext cx="5104838" cy="1592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3639" y="8"/>
                    </a:moveTo>
                    <a:cubicBezTo>
                      <a:pt x="3329" y="19"/>
                      <a:pt x="3033" y="43"/>
                      <a:pt x="2746" y="76"/>
                    </a:cubicBezTo>
                    <a:cubicBezTo>
                      <a:pt x="2458" y="109"/>
                      <a:pt x="2179" y="152"/>
                      <a:pt x="1925" y="196"/>
                    </a:cubicBezTo>
                    <a:cubicBezTo>
                      <a:pt x="1672" y="241"/>
                      <a:pt x="1445" y="285"/>
                      <a:pt x="1210" y="340"/>
                    </a:cubicBezTo>
                    <a:cubicBezTo>
                      <a:pt x="976" y="395"/>
                      <a:pt x="734" y="461"/>
                      <a:pt x="537" y="494"/>
                    </a:cubicBezTo>
                    <a:cubicBezTo>
                      <a:pt x="514" y="498"/>
                      <a:pt x="505" y="494"/>
                      <a:pt x="483" y="497"/>
                    </a:cubicBezTo>
                    <a:cubicBezTo>
                      <a:pt x="419" y="708"/>
                      <a:pt x="362" y="884"/>
                      <a:pt x="293" y="1117"/>
                    </a:cubicBezTo>
                    <a:cubicBezTo>
                      <a:pt x="205" y="1411"/>
                      <a:pt x="98" y="1775"/>
                      <a:pt x="0" y="2108"/>
                    </a:cubicBezTo>
                    <a:cubicBezTo>
                      <a:pt x="3" y="2137"/>
                      <a:pt x="6" y="2140"/>
                      <a:pt x="8" y="2176"/>
                    </a:cubicBezTo>
                    <a:cubicBezTo>
                      <a:pt x="31" y="2496"/>
                      <a:pt x="45" y="3071"/>
                      <a:pt x="53" y="3833"/>
                    </a:cubicBezTo>
                    <a:cubicBezTo>
                      <a:pt x="60" y="4596"/>
                      <a:pt x="61" y="5546"/>
                      <a:pt x="64" y="6430"/>
                    </a:cubicBezTo>
                    <a:cubicBezTo>
                      <a:pt x="68" y="7314"/>
                      <a:pt x="75" y="8132"/>
                      <a:pt x="87" y="8916"/>
                    </a:cubicBezTo>
                    <a:cubicBezTo>
                      <a:pt x="98" y="9701"/>
                      <a:pt x="113" y="10453"/>
                      <a:pt x="140" y="11248"/>
                    </a:cubicBezTo>
                    <a:cubicBezTo>
                      <a:pt x="166" y="12044"/>
                      <a:pt x="204" y="12883"/>
                      <a:pt x="253" y="13701"/>
                    </a:cubicBezTo>
                    <a:cubicBezTo>
                      <a:pt x="302" y="14519"/>
                      <a:pt x="363" y="15314"/>
                      <a:pt x="405" y="16044"/>
                    </a:cubicBezTo>
                    <a:cubicBezTo>
                      <a:pt x="446" y="16773"/>
                      <a:pt x="469" y="17435"/>
                      <a:pt x="488" y="18054"/>
                    </a:cubicBezTo>
                    <a:cubicBezTo>
                      <a:pt x="507" y="18673"/>
                      <a:pt x="522" y="19248"/>
                      <a:pt x="541" y="19756"/>
                    </a:cubicBezTo>
                    <a:cubicBezTo>
                      <a:pt x="552" y="20056"/>
                      <a:pt x="564" y="20247"/>
                      <a:pt x="576" y="20481"/>
                    </a:cubicBezTo>
                    <a:cubicBezTo>
                      <a:pt x="693" y="20608"/>
                      <a:pt x="810" y="20734"/>
                      <a:pt x="978" y="20917"/>
                    </a:cubicBezTo>
                    <a:cubicBezTo>
                      <a:pt x="1165" y="21120"/>
                      <a:pt x="1329" y="21312"/>
                      <a:pt x="1487" y="21498"/>
                    </a:cubicBezTo>
                    <a:cubicBezTo>
                      <a:pt x="1649" y="21451"/>
                      <a:pt x="1802" y="21406"/>
                      <a:pt x="1978" y="21356"/>
                    </a:cubicBezTo>
                    <a:cubicBezTo>
                      <a:pt x="2254" y="21279"/>
                      <a:pt x="2519" y="21214"/>
                      <a:pt x="2776" y="21147"/>
                    </a:cubicBezTo>
                    <a:cubicBezTo>
                      <a:pt x="3034" y="21081"/>
                      <a:pt x="3283" y="21014"/>
                      <a:pt x="3548" y="20959"/>
                    </a:cubicBezTo>
                    <a:cubicBezTo>
                      <a:pt x="3813" y="20904"/>
                      <a:pt x="4093" y="20861"/>
                      <a:pt x="4377" y="20839"/>
                    </a:cubicBezTo>
                    <a:cubicBezTo>
                      <a:pt x="4660" y="20817"/>
                      <a:pt x="4948" y="20816"/>
                      <a:pt x="5258" y="20805"/>
                    </a:cubicBezTo>
                    <a:cubicBezTo>
                      <a:pt x="5568" y="20794"/>
                      <a:pt x="5900" y="20773"/>
                      <a:pt x="6207" y="20739"/>
                    </a:cubicBezTo>
                    <a:cubicBezTo>
                      <a:pt x="6513" y="20706"/>
                      <a:pt x="6793" y="20661"/>
                      <a:pt x="7092" y="20606"/>
                    </a:cubicBezTo>
                    <a:cubicBezTo>
                      <a:pt x="7391" y="20551"/>
                      <a:pt x="7709" y="20484"/>
                      <a:pt x="8023" y="20428"/>
                    </a:cubicBezTo>
                    <a:cubicBezTo>
                      <a:pt x="8337" y="20373"/>
                      <a:pt x="8647" y="20331"/>
                      <a:pt x="8949" y="20298"/>
                    </a:cubicBezTo>
                    <a:cubicBezTo>
                      <a:pt x="9252" y="20264"/>
                      <a:pt x="9547" y="20241"/>
                      <a:pt x="9853" y="20230"/>
                    </a:cubicBezTo>
                    <a:cubicBezTo>
                      <a:pt x="10159" y="20218"/>
                      <a:pt x="10478" y="20220"/>
                      <a:pt x="10796" y="20209"/>
                    </a:cubicBezTo>
                    <a:cubicBezTo>
                      <a:pt x="11113" y="20198"/>
                      <a:pt x="11430" y="20176"/>
                      <a:pt x="11741" y="20154"/>
                    </a:cubicBezTo>
                    <a:cubicBezTo>
                      <a:pt x="12051" y="20132"/>
                      <a:pt x="12354" y="20110"/>
                      <a:pt x="12653" y="20099"/>
                    </a:cubicBezTo>
                    <a:cubicBezTo>
                      <a:pt x="12951" y="20088"/>
                      <a:pt x="13246" y="20086"/>
                      <a:pt x="13560" y="20086"/>
                    </a:cubicBezTo>
                    <a:cubicBezTo>
                      <a:pt x="13874" y="20086"/>
                      <a:pt x="14207" y="20086"/>
                      <a:pt x="14536" y="20086"/>
                    </a:cubicBezTo>
                    <a:cubicBezTo>
                      <a:pt x="14865" y="20086"/>
                      <a:pt x="15190" y="20086"/>
                      <a:pt x="15504" y="20086"/>
                    </a:cubicBezTo>
                    <a:cubicBezTo>
                      <a:pt x="15818" y="20086"/>
                      <a:pt x="16121" y="20088"/>
                      <a:pt x="16408" y="20099"/>
                    </a:cubicBezTo>
                    <a:cubicBezTo>
                      <a:pt x="16696" y="20110"/>
                      <a:pt x="16968" y="20130"/>
                      <a:pt x="17237" y="20175"/>
                    </a:cubicBezTo>
                    <a:cubicBezTo>
                      <a:pt x="17505" y="20219"/>
                      <a:pt x="17770" y="20286"/>
                      <a:pt x="18058" y="20352"/>
                    </a:cubicBezTo>
                    <a:cubicBezTo>
                      <a:pt x="18345" y="20419"/>
                      <a:pt x="18655" y="20485"/>
                      <a:pt x="18916" y="20551"/>
                    </a:cubicBezTo>
                    <a:cubicBezTo>
                      <a:pt x="19177" y="20617"/>
                      <a:pt x="19389" y="20682"/>
                      <a:pt x="19616" y="20771"/>
                    </a:cubicBezTo>
                    <a:cubicBezTo>
                      <a:pt x="19843" y="20859"/>
                      <a:pt x="20085" y="20972"/>
                      <a:pt x="20263" y="21126"/>
                    </a:cubicBezTo>
                    <a:cubicBezTo>
                      <a:pt x="20440" y="21280"/>
                      <a:pt x="20552" y="21475"/>
                      <a:pt x="20628" y="21597"/>
                    </a:cubicBezTo>
                    <a:cubicBezTo>
                      <a:pt x="20668" y="21530"/>
                      <a:pt x="20711" y="21458"/>
                      <a:pt x="20751" y="21390"/>
                    </a:cubicBezTo>
                    <a:cubicBezTo>
                      <a:pt x="20893" y="21151"/>
                      <a:pt x="21016" y="20932"/>
                      <a:pt x="21150" y="20700"/>
                    </a:cubicBezTo>
                    <a:cubicBezTo>
                      <a:pt x="21161" y="20389"/>
                      <a:pt x="21173" y="20116"/>
                      <a:pt x="21182" y="19743"/>
                    </a:cubicBezTo>
                    <a:cubicBezTo>
                      <a:pt x="21197" y="19135"/>
                      <a:pt x="21205" y="18519"/>
                      <a:pt x="21228" y="17801"/>
                    </a:cubicBezTo>
                    <a:cubicBezTo>
                      <a:pt x="21250" y="17082"/>
                      <a:pt x="21287" y="16263"/>
                      <a:pt x="21310" y="15390"/>
                    </a:cubicBezTo>
                    <a:cubicBezTo>
                      <a:pt x="21333" y="14517"/>
                      <a:pt x="21340" y="13589"/>
                      <a:pt x="21340" y="12749"/>
                    </a:cubicBezTo>
                    <a:cubicBezTo>
                      <a:pt x="21340" y="11909"/>
                      <a:pt x="21334" y="11158"/>
                      <a:pt x="21345" y="10406"/>
                    </a:cubicBezTo>
                    <a:cubicBezTo>
                      <a:pt x="21356" y="9655"/>
                      <a:pt x="21386" y="8905"/>
                      <a:pt x="21408" y="8176"/>
                    </a:cubicBezTo>
                    <a:cubicBezTo>
                      <a:pt x="21431" y="7447"/>
                      <a:pt x="21447" y="6739"/>
                      <a:pt x="21462" y="5998"/>
                    </a:cubicBezTo>
                    <a:cubicBezTo>
                      <a:pt x="21477" y="5258"/>
                      <a:pt x="21492" y="4485"/>
                      <a:pt x="21507" y="3833"/>
                    </a:cubicBezTo>
                    <a:cubicBezTo>
                      <a:pt x="21522" y="3181"/>
                      <a:pt x="21537" y="2650"/>
                      <a:pt x="21556" y="2097"/>
                    </a:cubicBezTo>
                    <a:cubicBezTo>
                      <a:pt x="21569" y="1720"/>
                      <a:pt x="21585" y="1391"/>
                      <a:pt x="21600" y="1057"/>
                    </a:cubicBezTo>
                    <a:cubicBezTo>
                      <a:pt x="21399" y="1012"/>
                      <a:pt x="21196" y="966"/>
                      <a:pt x="21003" y="923"/>
                    </a:cubicBezTo>
                    <a:cubicBezTo>
                      <a:pt x="20699" y="857"/>
                      <a:pt x="20415" y="789"/>
                      <a:pt x="20138" y="698"/>
                    </a:cubicBezTo>
                    <a:cubicBezTo>
                      <a:pt x="19955" y="638"/>
                      <a:pt x="19791" y="569"/>
                      <a:pt x="19643" y="494"/>
                    </a:cubicBezTo>
                    <a:cubicBezTo>
                      <a:pt x="19558" y="524"/>
                      <a:pt x="19480" y="555"/>
                      <a:pt x="19389" y="583"/>
                    </a:cubicBezTo>
                    <a:cubicBezTo>
                      <a:pt x="19140" y="661"/>
                      <a:pt x="18859" y="727"/>
                      <a:pt x="18564" y="772"/>
                    </a:cubicBezTo>
                    <a:cubicBezTo>
                      <a:pt x="18269" y="816"/>
                      <a:pt x="17959" y="839"/>
                      <a:pt x="17645" y="850"/>
                    </a:cubicBezTo>
                    <a:cubicBezTo>
                      <a:pt x="17331" y="861"/>
                      <a:pt x="17013" y="861"/>
                      <a:pt x="16711" y="850"/>
                    </a:cubicBezTo>
                    <a:cubicBezTo>
                      <a:pt x="16408" y="839"/>
                      <a:pt x="16121" y="817"/>
                      <a:pt x="15833" y="795"/>
                    </a:cubicBezTo>
                    <a:cubicBezTo>
                      <a:pt x="15546" y="773"/>
                      <a:pt x="15258" y="749"/>
                      <a:pt x="14971" y="738"/>
                    </a:cubicBezTo>
                    <a:cubicBezTo>
                      <a:pt x="14683" y="726"/>
                      <a:pt x="14396" y="727"/>
                      <a:pt x="14090" y="727"/>
                    </a:cubicBezTo>
                    <a:cubicBezTo>
                      <a:pt x="13784" y="727"/>
                      <a:pt x="13458" y="728"/>
                      <a:pt x="13159" y="706"/>
                    </a:cubicBezTo>
                    <a:cubicBezTo>
                      <a:pt x="12860" y="684"/>
                      <a:pt x="12588" y="638"/>
                      <a:pt x="12316" y="594"/>
                    </a:cubicBezTo>
                    <a:cubicBezTo>
                      <a:pt x="12044" y="550"/>
                      <a:pt x="11771" y="507"/>
                      <a:pt x="11499" y="473"/>
                    </a:cubicBezTo>
                    <a:cubicBezTo>
                      <a:pt x="11227" y="440"/>
                      <a:pt x="10954" y="417"/>
                      <a:pt x="10685" y="395"/>
                    </a:cubicBezTo>
                    <a:cubicBezTo>
                      <a:pt x="10417" y="373"/>
                      <a:pt x="10152" y="352"/>
                      <a:pt x="9884" y="319"/>
                    </a:cubicBezTo>
                    <a:cubicBezTo>
                      <a:pt x="9615" y="286"/>
                      <a:pt x="9343" y="243"/>
                      <a:pt x="9074" y="209"/>
                    </a:cubicBezTo>
                    <a:cubicBezTo>
                      <a:pt x="8806" y="176"/>
                      <a:pt x="8541" y="152"/>
                      <a:pt x="8254" y="141"/>
                    </a:cubicBezTo>
                    <a:cubicBezTo>
                      <a:pt x="7966" y="130"/>
                      <a:pt x="7655" y="131"/>
                      <a:pt x="7345" y="131"/>
                    </a:cubicBezTo>
                    <a:cubicBezTo>
                      <a:pt x="7035" y="131"/>
                      <a:pt x="6725" y="132"/>
                      <a:pt x="6423" y="120"/>
                    </a:cubicBezTo>
                    <a:cubicBezTo>
                      <a:pt x="6120" y="109"/>
                      <a:pt x="5825" y="88"/>
                      <a:pt x="5522" y="66"/>
                    </a:cubicBezTo>
                    <a:cubicBezTo>
                      <a:pt x="5220" y="43"/>
                      <a:pt x="4910" y="19"/>
                      <a:pt x="4592" y="8"/>
                    </a:cubicBezTo>
                    <a:cubicBezTo>
                      <a:pt x="4275" y="-3"/>
                      <a:pt x="3949" y="-3"/>
                      <a:pt x="3639" y="8"/>
                    </a:cubicBezTo>
                    <a:close/>
                  </a:path>
                </a:pathLst>
              </a:custGeom>
              <a:solidFill>
                <a:srgbClr val="EAE0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pic>
            <p:nvPicPr>
              <p:cNvPr id="575" name="Linie Form" descr="Linie Form"/>
              <p:cNvPicPr>
                <a:picLocks/>
              </p:cNvPicPr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61863" y="2323680"/>
                <a:ext cx="1743432" cy="114415"/>
              </a:xfrm>
              <a:prstGeom prst="rect">
                <a:avLst/>
              </a:prstGeom>
              <a:effectLst/>
            </p:spPr>
          </p:pic>
          <p:pic>
            <p:nvPicPr>
              <p:cNvPr id="577" name="Linie Form" descr="Linie Form"/>
              <p:cNvPicPr>
                <a:picLocks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885486" y="2310248"/>
                <a:ext cx="1739856" cy="108290"/>
              </a:xfrm>
              <a:prstGeom prst="rect">
                <a:avLst/>
              </a:prstGeom>
              <a:effectLst/>
            </p:spPr>
          </p:pic>
          <p:pic>
            <p:nvPicPr>
              <p:cNvPr id="579" name="Linie Form" descr="Linie Form"/>
              <p:cNvPicPr>
                <a:picLocks/>
              </p:cNvPicPr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64307" y="2449169"/>
                <a:ext cx="164100" cy="1445895"/>
              </a:xfrm>
              <a:prstGeom prst="rect">
                <a:avLst/>
              </a:prstGeom>
              <a:effectLst/>
            </p:spPr>
          </p:pic>
          <p:pic>
            <p:nvPicPr>
              <p:cNvPr id="581" name="Linie Form" descr="Linie Form"/>
              <p:cNvPicPr>
                <a:picLocks/>
              </p:cNvPicPr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51256" y="3842858"/>
                <a:ext cx="4952632" cy="110875"/>
              </a:xfrm>
              <a:prstGeom prst="rect">
                <a:avLst/>
              </a:prstGeom>
              <a:effectLst/>
            </p:spPr>
          </p:pic>
          <p:pic>
            <p:nvPicPr>
              <p:cNvPr id="583" name="Linie Form" descr="Linie Form"/>
              <p:cNvPicPr>
                <a:picLocks/>
              </p:cNvPicPr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549979" y="2282937"/>
                <a:ext cx="75363" cy="1605173"/>
              </a:xfrm>
              <a:prstGeom prst="rect">
                <a:avLst/>
              </a:prstGeom>
              <a:effectLst/>
            </p:spPr>
          </p:pic>
          <p:pic>
            <p:nvPicPr>
              <p:cNvPr id="585" name="Linie Form" descr="Linie Form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0301" y="24271"/>
                <a:ext cx="135131" cy="4299678"/>
              </a:xfrm>
              <a:prstGeom prst="rect">
                <a:avLst/>
              </a:prstGeom>
              <a:effectLst/>
            </p:spPr>
          </p:pic>
          <p:pic>
            <p:nvPicPr>
              <p:cNvPr id="587" name="Linie Form" descr="Linie Form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1652" y="-18909"/>
                <a:ext cx="151308" cy="4321269"/>
              </a:xfrm>
              <a:prstGeom prst="rect">
                <a:avLst/>
              </a:prstGeom>
              <a:effectLst/>
            </p:spPr>
          </p:pic>
          <p:pic>
            <p:nvPicPr>
              <p:cNvPr id="589" name="Linie Form" descr="Linie Form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8909" y="4199772"/>
                <a:ext cx="6142921" cy="128496"/>
              </a:xfrm>
              <a:prstGeom prst="rect">
                <a:avLst/>
              </a:prstGeom>
              <a:effectLst/>
            </p:spPr>
          </p:pic>
          <p:pic>
            <p:nvPicPr>
              <p:cNvPr id="591" name="Linie Form" descr="Linie Form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58" y="-18909"/>
                <a:ext cx="6067995" cy="111224"/>
              </a:xfrm>
              <a:prstGeom prst="rect">
                <a:avLst/>
              </a:prstGeom>
              <a:effectLst/>
            </p:spPr>
          </p:pic>
          <p:pic>
            <p:nvPicPr>
              <p:cNvPr id="593" name="Linie Form" descr="Linie Form"/>
              <p:cNvPicPr>
                <a:picLocks/>
              </p:cNvPicPr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257156" y="2330240"/>
                <a:ext cx="1700790" cy="307093"/>
              </a:xfrm>
              <a:prstGeom prst="rect">
                <a:avLst/>
              </a:prstGeom>
              <a:effectLst/>
            </p:spPr>
          </p:pic>
          <p:pic>
            <p:nvPicPr>
              <p:cNvPr id="595" name="Linie Form" descr="Linie Form"/>
              <p:cNvPicPr>
                <a:picLocks/>
              </p:cNvPicPr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265837" y="2388269"/>
                <a:ext cx="1689177" cy="61642"/>
              </a:xfrm>
              <a:prstGeom prst="rect">
                <a:avLst/>
              </a:prstGeom>
              <a:effectLst/>
            </p:spPr>
          </p:pic>
          <p:pic>
            <p:nvPicPr>
              <p:cNvPr id="597" name="Linie Form" descr="Linie Form"/>
              <p:cNvPicPr>
                <a:picLocks/>
              </p:cNvPicPr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314336" y="2402563"/>
                <a:ext cx="180767" cy="176002"/>
              </a:xfrm>
              <a:prstGeom prst="rect">
                <a:avLst/>
              </a:prstGeom>
              <a:effectLst/>
            </p:spPr>
          </p:pic>
          <p:pic>
            <p:nvPicPr>
              <p:cNvPr id="599" name="Linie Form" descr="Linie Form"/>
              <p:cNvPicPr>
                <a:picLocks/>
              </p:cNvPicPr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531689" y="2402563"/>
                <a:ext cx="158777" cy="192914"/>
              </a:xfrm>
              <a:prstGeom prst="rect">
                <a:avLst/>
              </a:prstGeom>
              <a:effectLst/>
            </p:spPr>
          </p:pic>
          <p:pic>
            <p:nvPicPr>
              <p:cNvPr id="601" name="Linie Form" descr="Linie Form"/>
              <p:cNvPicPr>
                <a:picLocks/>
              </p:cNvPicPr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798116" y="2397798"/>
                <a:ext cx="168718" cy="190297"/>
              </a:xfrm>
              <a:prstGeom prst="rect">
                <a:avLst/>
              </a:prstGeom>
              <a:effectLst/>
            </p:spPr>
          </p:pic>
          <p:pic>
            <p:nvPicPr>
              <p:cNvPr id="603" name="Linie Form" descr="Linie Form"/>
              <p:cNvPicPr>
                <a:picLocks/>
              </p:cNvPicPr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054588" y="2412093"/>
                <a:ext cx="174318" cy="209357"/>
              </a:xfrm>
              <a:prstGeom prst="rect">
                <a:avLst/>
              </a:prstGeom>
              <a:effectLst/>
            </p:spPr>
          </p:pic>
          <p:pic>
            <p:nvPicPr>
              <p:cNvPr id="605" name="Linie Form" descr="Linie Form"/>
              <p:cNvPicPr>
                <a:picLocks/>
              </p:cNvPicPr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376922" y="2402563"/>
                <a:ext cx="185532" cy="199827"/>
              </a:xfrm>
              <a:prstGeom prst="rect">
                <a:avLst/>
              </a:prstGeom>
              <a:effectLst/>
            </p:spPr>
          </p:pic>
          <p:pic>
            <p:nvPicPr>
              <p:cNvPr id="607" name="Linie Form" descr="Linie Form"/>
              <p:cNvPicPr>
                <a:picLocks/>
              </p:cNvPicPr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662819" y="2421623"/>
                <a:ext cx="199827" cy="214122"/>
              </a:xfrm>
              <a:prstGeom prst="rect">
                <a:avLst/>
              </a:prstGeom>
              <a:effectLst/>
            </p:spPr>
          </p:pic>
          <p:pic>
            <p:nvPicPr>
              <p:cNvPr id="609" name="Linie Form" descr="Linie Form"/>
              <p:cNvPicPr>
                <a:picLocks/>
              </p:cNvPicPr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905477" y="3437940"/>
                <a:ext cx="627403" cy="53329"/>
              </a:xfrm>
              <a:prstGeom prst="rect">
                <a:avLst/>
              </a:prstGeom>
              <a:effectLst/>
            </p:spPr>
          </p:pic>
          <p:pic>
            <p:nvPicPr>
              <p:cNvPr id="611" name="Linie Form" descr="Linie Form"/>
              <p:cNvPicPr>
                <a:picLocks/>
              </p:cNvPicPr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114874" y="3557595"/>
                <a:ext cx="466584" cy="46682"/>
              </a:xfrm>
              <a:prstGeom prst="rect">
                <a:avLst/>
              </a:prstGeom>
              <a:effectLst/>
            </p:spPr>
          </p:pic>
          <p:pic>
            <p:nvPicPr>
              <p:cNvPr id="613" name="Linie Form" descr="Linie Form"/>
              <p:cNvPicPr>
                <a:picLocks/>
              </p:cNvPicPr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277738" y="3686114"/>
                <a:ext cx="307043" cy="44466"/>
              </a:xfrm>
              <a:prstGeom prst="rect">
                <a:avLst/>
              </a:prstGeom>
              <a:effectLst/>
            </p:spPr>
          </p:pic>
          <p:pic>
            <p:nvPicPr>
              <p:cNvPr id="615" name="Linie Form" descr="Linie Form"/>
              <p:cNvPicPr>
                <a:picLocks/>
              </p:cNvPicPr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982417" y="3679731"/>
                <a:ext cx="100476" cy="140590"/>
              </a:xfrm>
              <a:prstGeom prst="rect">
                <a:avLst/>
              </a:prstGeom>
              <a:effectLst/>
            </p:spPr>
          </p:pic>
          <p:pic>
            <p:nvPicPr>
              <p:cNvPr id="617" name="Linie Linie" descr="Linie Linie"/>
              <p:cNvPicPr>
                <a:picLocks/>
              </p:cNvPicPr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061694" y="3749266"/>
                <a:ext cx="77703" cy="37818"/>
              </a:xfrm>
              <a:prstGeom prst="rect">
                <a:avLst/>
              </a:prstGeom>
              <a:effectLst/>
            </p:spPr>
          </p:pic>
          <p:pic>
            <p:nvPicPr>
              <p:cNvPr id="619" name="Linie Form" descr="Linie Form"/>
              <p:cNvPicPr>
                <a:picLocks/>
              </p:cNvPicPr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118326" y="3675827"/>
                <a:ext cx="104165" cy="130291"/>
              </a:xfrm>
              <a:prstGeom prst="rect">
                <a:avLst/>
              </a:prstGeom>
              <a:effectLst/>
            </p:spPr>
          </p:pic>
        </p:grpSp>
        <p:grpSp>
          <p:nvGrpSpPr>
            <p:cNvPr id="628" name="Zeichnung"/>
            <p:cNvGrpSpPr/>
            <p:nvPr/>
          </p:nvGrpSpPr>
          <p:grpSpPr>
            <a:xfrm>
              <a:off x="830005" y="3351557"/>
              <a:ext cx="338030" cy="334671"/>
              <a:chOff x="-18908" y="-18908"/>
              <a:chExt cx="338028" cy="334670"/>
            </a:xfrm>
          </p:grpSpPr>
          <p:pic>
            <p:nvPicPr>
              <p:cNvPr id="622" name="Linie Form" descr="Linie Form"/>
              <p:cNvPicPr>
                <a:picLocks/>
              </p:cNvPicPr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-18909" y="-18909"/>
                <a:ext cx="338030" cy="334671"/>
              </a:xfrm>
              <a:prstGeom prst="rect">
                <a:avLst/>
              </a:prstGeom>
              <a:effectLst/>
            </p:spPr>
          </p:pic>
          <p:pic>
            <p:nvPicPr>
              <p:cNvPr id="624" name="Linie Form" descr="Linie Form"/>
              <p:cNvPicPr>
                <a:picLocks/>
              </p:cNvPicPr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27995" y="46845"/>
                <a:ext cx="42803" cy="110941"/>
              </a:xfrm>
              <a:prstGeom prst="rect">
                <a:avLst/>
              </a:prstGeom>
              <a:effectLst/>
            </p:spPr>
          </p:pic>
          <p:pic>
            <p:nvPicPr>
              <p:cNvPr id="626" name="Linie Form" descr="Linie Form"/>
              <p:cNvPicPr>
                <a:picLocks/>
              </p:cNvPicPr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1097" y="83653"/>
                <a:ext cx="191929" cy="168599"/>
              </a:xfrm>
              <a:prstGeom prst="rect">
                <a:avLst/>
              </a:prstGeom>
              <a:effectLst/>
            </p:spPr>
          </p:pic>
        </p:grpSp>
        <p:grpSp>
          <p:nvGrpSpPr>
            <p:cNvPr id="716" name="Zeichnung"/>
            <p:cNvGrpSpPr/>
            <p:nvPr/>
          </p:nvGrpSpPr>
          <p:grpSpPr>
            <a:xfrm>
              <a:off x="2260104" y="255996"/>
              <a:ext cx="1525859" cy="1951288"/>
              <a:chOff x="-18908" y="0"/>
              <a:chExt cx="1525858" cy="1951287"/>
            </a:xfrm>
          </p:grpSpPr>
          <p:sp>
            <p:nvSpPr>
              <p:cNvPr id="629" name="Form"/>
              <p:cNvSpPr/>
              <p:nvPr/>
            </p:nvSpPr>
            <p:spPr>
              <a:xfrm>
                <a:off x="14524" y="-1"/>
                <a:ext cx="1492426" cy="1941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589" extrusionOk="0">
                    <a:moveTo>
                      <a:pt x="1953" y="3044"/>
                    </a:moveTo>
                    <a:cubicBezTo>
                      <a:pt x="1953" y="2956"/>
                      <a:pt x="1953" y="2868"/>
                      <a:pt x="1896" y="2815"/>
                    </a:cubicBezTo>
                    <a:cubicBezTo>
                      <a:pt x="1838" y="2762"/>
                      <a:pt x="1723" y="2744"/>
                      <a:pt x="1494" y="2727"/>
                    </a:cubicBezTo>
                    <a:cubicBezTo>
                      <a:pt x="1264" y="2709"/>
                      <a:pt x="919" y="2691"/>
                      <a:pt x="689" y="2682"/>
                    </a:cubicBezTo>
                    <a:cubicBezTo>
                      <a:pt x="460" y="2674"/>
                      <a:pt x="345" y="2674"/>
                      <a:pt x="264" y="2718"/>
                    </a:cubicBezTo>
                    <a:cubicBezTo>
                      <a:pt x="184" y="2762"/>
                      <a:pt x="138" y="2850"/>
                      <a:pt x="126" y="3097"/>
                    </a:cubicBezTo>
                    <a:cubicBezTo>
                      <a:pt x="115" y="3345"/>
                      <a:pt x="138" y="3751"/>
                      <a:pt x="161" y="4166"/>
                    </a:cubicBezTo>
                    <a:cubicBezTo>
                      <a:pt x="184" y="4581"/>
                      <a:pt x="207" y="5005"/>
                      <a:pt x="218" y="5605"/>
                    </a:cubicBezTo>
                    <a:cubicBezTo>
                      <a:pt x="230" y="6206"/>
                      <a:pt x="230" y="6983"/>
                      <a:pt x="207" y="7601"/>
                    </a:cubicBezTo>
                    <a:cubicBezTo>
                      <a:pt x="184" y="8219"/>
                      <a:pt x="138" y="8678"/>
                      <a:pt x="126" y="9102"/>
                    </a:cubicBezTo>
                    <a:cubicBezTo>
                      <a:pt x="115" y="9526"/>
                      <a:pt x="138" y="9915"/>
                      <a:pt x="161" y="10294"/>
                    </a:cubicBezTo>
                    <a:cubicBezTo>
                      <a:pt x="184" y="10674"/>
                      <a:pt x="207" y="11045"/>
                      <a:pt x="241" y="11416"/>
                    </a:cubicBezTo>
                    <a:cubicBezTo>
                      <a:pt x="276" y="11787"/>
                      <a:pt x="322" y="12158"/>
                      <a:pt x="345" y="12652"/>
                    </a:cubicBezTo>
                    <a:cubicBezTo>
                      <a:pt x="368" y="13147"/>
                      <a:pt x="368" y="13765"/>
                      <a:pt x="368" y="14348"/>
                    </a:cubicBezTo>
                    <a:cubicBezTo>
                      <a:pt x="368" y="14931"/>
                      <a:pt x="368" y="15478"/>
                      <a:pt x="391" y="15946"/>
                    </a:cubicBezTo>
                    <a:cubicBezTo>
                      <a:pt x="414" y="16414"/>
                      <a:pt x="460" y="16803"/>
                      <a:pt x="506" y="17174"/>
                    </a:cubicBezTo>
                    <a:cubicBezTo>
                      <a:pt x="551" y="17545"/>
                      <a:pt x="597" y="17898"/>
                      <a:pt x="620" y="18207"/>
                    </a:cubicBezTo>
                    <a:cubicBezTo>
                      <a:pt x="643" y="18516"/>
                      <a:pt x="643" y="18781"/>
                      <a:pt x="678" y="18957"/>
                    </a:cubicBezTo>
                    <a:cubicBezTo>
                      <a:pt x="712" y="19134"/>
                      <a:pt x="781" y="19222"/>
                      <a:pt x="931" y="19302"/>
                    </a:cubicBezTo>
                    <a:cubicBezTo>
                      <a:pt x="1080" y="19381"/>
                      <a:pt x="1310" y="19452"/>
                      <a:pt x="1540" y="19478"/>
                    </a:cubicBezTo>
                    <a:cubicBezTo>
                      <a:pt x="1769" y="19505"/>
                      <a:pt x="1999" y="19487"/>
                      <a:pt x="2171" y="19478"/>
                    </a:cubicBezTo>
                    <a:cubicBezTo>
                      <a:pt x="2344" y="19470"/>
                      <a:pt x="2459" y="19470"/>
                      <a:pt x="2551" y="19505"/>
                    </a:cubicBezTo>
                    <a:cubicBezTo>
                      <a:pt x="2643" y="19540"/>
                      <a:pt x="2711" y="19611"/>
                      <a:pt x="2746" y="19841"/>
                    </a:cubicBezTo>
                    <a:cubicBezTo>
                      <a:pt x="2780" y="20070"/>
                      <a:pt x="2780" y="20459"/>
                      <a:pt x="2780" y="20697"/>
                    </a:cubicBezTo>
                    <a:cubicBezTo>
                      <a:pt x="2780" y="20936"/>
                      <a:pt x="2780" y="21024"/>
                      <a:pt x="2826" y="21094"/>
                    </a:cubicBezTo>
                    <a:cubicBezTo>
                      <a:pt x="2872" y="21165"/>
                      <a:pt x="2964" y="21218"/>
                      <a:pt x="3114" y="21289"/>
                    </a:cubicBezTo>
                    <a:cubicBezTo>
                      <a:pt x="3263" y="21359"/>
                      <a:pt x="3470" y="21448"/>
                      <a:pt x="3688" y="21483"/>
                    </a:cubicBezTo>
                    <a:cubicBezTo>
                      <a:pt x="3906" y="21518"/>
                      <a:pt x="4136" y="21501"/>
                      <a:pt x="4504" y="21492"/>
                    </a:cubicBezTo>
                    <a:cubicBezTo>
                      <a:pt x="4871" y="21483"/>
                      <a:pt x="5377" y="21483"/>
                      <a:pt x="5745" y="21501"/>
                    </a:cubicBezTo>
                    <a:cubicBezTo>
                      <a:pt x="6112" y="21518"/>
                      <a:pt x="6342" y="21554"/>
                      <a:pt x="6687" y="21571"/>
                    </a:cubicBezTo>
                    <a:cubicBezTo>
                      <a:pt x="7031" y="21589"/>
                      <a:pt x="7491" y="21589"/>
                      <a:pt x="7985" y="21589"/>
                    </a:cubicBezTo>
                    <a:cubicBezTo>
                      <a:pt x="8479" y="21589"/>
                      <a:pt x="9008" y="21589"/>
                      <a:pt x="9559" y="21580"/>
                    </a:cubicBezTo>
                    <a:cubicBezTo>
                      <a:pt x="10111" y="21571"/>
                      <a:pt x="10685" y="21554"/>
                      <a:pt x="11202" y="21536"/>
                    </a:cubicBezTo>
                    <a:cubicBezTo>
                      <a:pt x="11719" y="21518"/>
                      <a:pt x="12179" y="21501"/>
                      <a:pt x="12638" y="21510"/>
                    </a:cubicBezTo>
                    <a:cubicBezTo>
                      <a:pt x="13098" y="21518"/>
                      <a:pt x="13557" y="21554"/>
                      <a:pt x="14074" y="21563"/>
                    </a:cubicBezTo>
                    <a:cubicBezTo>
                      <a:pt x="14591" y="21571"/>
                      <a:pt x="15166" y="21554"/>
                      <a:pt x="15683" y="21554"/>
                    </a:cubicBezTo>
                    <a:cubicBezTo>
                      <a:pt x="16200" y="21554"/>
                      <a:pt x="16660" y="21571"/>
                      <a:pt x="17188" y="21571"/>
                    </a:cubicBezTo>
                    <a:cubicBezTo>
                      <a:pt x="17717" y="21571"/>
                      <a:pt x="18314" y="21554"/>
                      <a:pt x="18785" y="21536"/>
                    </a:cubicBezTo>
                    <a:cubicBezTo>
                      <a:pt x="19256" y="21518"/>
                      <a:pt x="19601" y="21501"/>
                      <a:pt x="19842" y="21421"/>
                    </a:cubicBezTo>
                    <a:cubicBezTo>
                      <a:pt x="20083" y="21342"/>
                      <a:pt x="20221" y="21200"/>
                      <a:pt x="20267" y="20997"/>
                    </a:cubicBezTo>
                    <a:cubicBezTo>
                      <a:pt x="20313" y="20794"/>
                      <a:pt x="20267" y="20529"/>
                      <a:pt x="20233" y="20264"/>
                    </a:cubicBezTo>
                    <a:cubicBezTo>
                      <a:pt x="20198" y="19999"/>
                      <a:pt x="20175" y="19735"/>
                      <a:pt x="20164" y="19558"/>
                    </a:cubicBezTo>
                    <a:cubicBezTo>
                      <a:pt x="20152" y="19381"/>
                      <a:pt x="20152" y="19293"/>
                      <a:pt x="20187" y="19214"/>
                    </a:cubicBezTo>
                    <a:cubicBezTo>
                      <a:pt x="20221" y="19134"/>
                      <a:pt x="20290" y="19063"/>
                      <a:pt x="20382" y="19028"/>
                    </a:cubicBezTo>
                    <a:cubicBezTo>
                      <a:pt x="20474" y="18993"/>
                      <a:pt x="20589" y="18993"/>
                      <a:pt x="20761" y="18966"/>
                    </a:cubicBezTo>
                    <a:cubicBezTo>
                      <a:pt x="20934" y="18940"/>
                      <a:pt x="21163" y="18887"/>
                      <a:pt x="21313" y="18825"/>
                    </a:cubicBezTo>
                    <a:cubicBezTo>
                      <a:pt x="21462" y="18763"/>
                      <a:pt x="21531" y="18693"/>
                      <a:pt x="21566" y="18534"/>
                    </a:cubicBezTo>
                    <a:cubicBezTo>
                      <a:pt x="21600" y="18375"/>
                      <a:pt x="21600" y="18127"/>
                      <a:pt x="21566" y="17871"/>
                    </a:cubicBezTo>
                    <a:cubicBezTo>
                      <a:pt x="21531" y="17615"/>
                      <a:pt x="21462" y="17350"/>
                      <a:pt x="21416" y="16988"/>
                    </a:cubicBezTo>
                    <a:cubicBezTo>
                      <a:pt x="21370" y="16626"/>
                      <a:pt x="21347" y="16167"/>
                      <a:pt x="21336" y="15575"/>
                    </a:cubicBezTo>
                    <a:cubicBezTo>
                      <a:pt x="21324" y="14984"/>
                      <a:pt x="21324" y="14259"/>
                      <a:pt x="21313" y="13677"/>
                    </a:cubicBezTo>
                    <a:cubicBezTo>
                      <a:pt x="21301" y="13094"/>
                      <a:pt x="21278" y="12652"/>
                      <a:pt x="21255" y="12140"/>
                    </a:cubicBezTo>
                    <a:cubicBezTo>
                      <a:pt x="21232" y="11628"/>
                      <a:pt x="21209" y="11045"/>
                      <a:pt x="21198" y="10436"/>
                    </a:cubicBezTo>
                    <a:cubicBezTo>
                      <a:pt x="21186" y="9826"/>
                      <a:pt x="21186" y="9191"/>
                      <a:pt x="21186" y="8581"/>
                    </a:cubicBezTo>
                    <a:cubicBezTo>
                      <a:pt x="21186" y="7972"/>
                      <a:pt x="21186" y="7389"/>
                      <a:pt x="21175" y="6921"/>
                    </a:cubicBezTo>
                    <a:cubicBezTo>
                      <a:pt x="21163" y="6453"/>
                      <a:pt x="21140" y="6100"/>
                      <a:pt x="21140" y="5658"/>
                    </a:cubicBezTo>
                    <a:cubicBezTo>
                      <a:pt x="21140" y="5217"/>
                      <a:pt x="21163" y="4687"/>
                      <a:pt x="21175" y="4201"/>
                    </a:cubicBezTo>
                    <a:cubicBezTo>
                      <a:pt x="21186" y="3716"/>
                      <a:pt x="21186" y="3274"/>
                      <a:pt x="21186" y="3009"/>
                    </a:cubicBezTo>
                    <a:cubicBezTo>
                      <a:pt x="21186" y="2744"/>
                      <a:pt x="21186" y="2656"/>
                      <a:pt x="21163" y="2559"/>
                    </a:cubicBezTo>
                    <a:cubicBezTo>
                      <a:pt x="21140" y="2462"/>
                      <a:pt x="21094" y="2356"/>
                      <a:pt x="21014" y="2303"/>
                    </a:cubicBezTo>
                    <a:cubicBezTo>
                      <a:pt x="20934" y="2250"/>
                      <a:pt x="20819" y="2250"/>
                      <a:pt x="20531" y="2259"/>
                    </a:cubicBezTo>
                    <a:cubicBezTo>
                      <a:pt x="20244" y="2267"/>
                      <a:pt x="19785" y="2285"/>
                      <a:pt x="19497" y="2294"/>
                    </a:cubicBezTo>
                    <a:cubicBezTo>
                      <a:pt x="19210" y="2303"/>
                      <a:pt x="19095" y="2303"/>
                      <a:pt x="18946" y="2303"/>
                    </a:cubicBezTo>
                    <a:cubicBezTo>
                      <a:pt x="18797" y="2303"/>
                      <a:pt x="18613" y="2303"/>
                      <a:pt x="18532" y="2259"/>
                    </a:cubicBezTo>
                    <a:cubicBezTo>
                      <a:pt x="18452" y="2214"/>
                      <a:pt x="18475" y="2126"/>
                      <a:pt x="18498" y="1949"/>
                    </a:cubicBezTo>
                    <a:cubicBezTo>
                      <a:pt x="18521" y="1773"/>
                      <a:pt x="18544" y="1508"/>
                      <a:pt x="18567" y="1331"/>
                    </a:cubicBezTo>
                    <a:cubicBezTo>
                      <a:pt x="18590" y="1155"/>
                      <a:pt x="18613" y="1066"/>
                      <a:pt x="18613" y="978"/>
                    </a:cubicBezTo>
                    <a:cubicBezTo>
                      <a:pt x="18613" y="890"/>
                      <a:pt x="18590" y="801"/>
                      <a:pt x="18521" y="757"/>
                    </a:cubicBezTo>
                    <a:cubicBezTo>
                      <a:pt x="18452" y="713"/>
                      <a:pt x="18337" y="713"/>
                      <a:pt x="17935" y="704"/>
                    </a:cubicBezTo>
                    <a:cubicBezTo>
                      <a:pt x="17533" y="695"/>
                      <a:pt x="16843" y="678"/>
                      <a:pt x="16269" y="678"/>
                    </a:cubicBezTo>
                    <a:cubicBezTo>
                      <a:pt x="15694" y="678"/>
                      <a:pt x="15235" y="695"/>
                      <a:pt x="14787" y="660"/>
                    </a:cubicBezTo>
                    <a:cubicBezTo>
                      <a:pt x="14339" y="625"/>
                      <a:pt x="13902" y="537"/>
                      <a:pt x="13500" y="466"/>
                    </a:cubicBezTo>
                    <a:cubicBezTo>
                      <a:pt x="13098" y="395"/>
                      <a:pt x="12730" y="342"/>
                      <a:pt x="12236" y="272"/>
                    </a:cubicBezTo>
                    <a:cubicBezTo>
                      <a:pt x="11742" y="201"/>
                      <a:pt x="11122" y="113"/>
                      <a:pt x="10467" y="60"/>
                    </a:cubicBezTo>
                    <a:cubicBezTo>
                      <a:pt x="9812" y="7"/>
                      <a:pt x="9123" y="-11"/>
                      <a:pt x="8456" y="7"/>
                    </a:cubicBezTo>
                    <a:cubicBezTo>
                      <a:pt x="7790" y="24"/>
                      <a:pt x="7146" y="77"/>
                      <a:pt x="6560" y="166"/>
                    </a:cubicBezTo>
                    <a:cubicBezTo>
                      <a:pt x="5974" y="254"/>
                      <a:pt x="5446" y="378"/>
                      <a:pt x="4871" y="492"/>
                    </a:cubicBezTo>
                    <a:cubicBezTo>
                      <a:pt x="4297" y="607"/>
                      <a:pt x="3677" y="713"/>
                      <a:pt x="3240" y="801"/>
                    </a:cubicBezTo>
                    <a:cubicBezTo>
                      <a:pt x="2803" y="890"/>
                      <a:pt x="2551" y="960"/>
                      <a:pt x="2367" y="996"/>
                    </a:cubicBezTo>
                    <a:cubicBezTo>
                      <a:pt x="2183" y="1031"/>
                      <a:pt x="2068" y="1031"/>
                      <a:pt x="1953" y="1031"/>
                    </a:cubicBezTo>
                    <a:cubicBezTo>
                      <a:pt x="1838" y="1031"/>
                      <a:pt x="1723" y="1031"/>
                      <a:pt x="1666" y="1075"/>
                    </a:cubicBezTo>
                    <a:cubicBezTo>
                      <a:pt x="1609" y="1119"/>
                      <a:pt x="1609" y="1208"/>
                      <a:pt x="1631" y="1420"/>
                    </a:cubicBezTo>
                    <a:cubicBezTo>
                      <a:pt x="1654" y="1632"/>
                      <a:pt x="1700" y="1967"/>
                      <a:pt x="1746" y="2232"/>
                    </a:cubicBezTo>
                    <a:cubicBezTo>
                      <a:pt x="1792" y="2497"/>
                      <a:pt x="1838" y="2691"/>
                      <a:pt x="1873" y="2833"/>
                    </a:cubicBezTo>
                    <a:cubicBezTo>
                      <a:pt x="1907" y="2974"/>
                      <a:pt x="1930" y="3062"/>
                      <a:pt x="1884" y="3124"/>
                    </a:cubicBezTo>
                    <a:cubicBezTo>
                      <a:pt x="1838" y="3186"/>
                      <a:pt x="1723" y="3221"/>
                      <a:pt x="1494" y="3221"/>
                    </a:cubicBezTo>
                    <a:cubicBezTo>
                      <a:pt x="1264" y="3221"/>
                      <a:pt x="919" y="3186"/>
                      <a:pt x="689" y="3168"/>
                    </a:cubicBezTo>
                    <a:cubicBezTo>
                      <a:pt x="460" y="3150"/>
                      <a:pt x="345" y="3150"/>
                      <a:pt x="230" y="3159"/>
                    </a:cubicBezTo>
                    <a:cubicBezTo>
                      <a:pt x="115" y="3168"/>
                      <a:pt x="0" y="3186"/>
                      <a:pt x="0" y="3230"/>
                    </a:cubicBezTo>
                    <a:cubicBezTo>
                      <a:pt x="0" y="3274"/>
                      <a:pt x="115" y="3345"/>
                      <a:pt x="230" y="3415"/>
                    </a:cubicBezTo>
                    <a:close/>
                  </a:path>
                </a:pathLst>
              </a:custGeom>
              <a:solidFill>
                <a:srgbClr val="EF5A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pic>
            <p:nvPicPr>
              <p:cNvPr id="630" name="Linie Form" descr="Linie Form"/>
              <p:cNvPicPr>
                <a:picLocks/>
              </p:cNvPicPr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29857" y="58551"/>
                <a:ext cx="45991" cy="186807"/>
              </a:xfrm>
              <a:prstGeom prst="rect">
                <a:avLst/>
              </a:prstGeom>
              <a:effectLst/>
            </p:spPr>
          </p:pic>
          <p:pic>
            <p:nvPicPr>
              <p:cNvPr id="632" name="Linie Form" descr="Linie Form"/>
              <p:cNvPicPr>
                <a:picLocks/>
              </p:cNvPicPr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4479" y="215525"/>
                <a:ext cx="115455" cy="52182"/>
              </a:xfrm>
              <a:prstGeom prst="rect">
                <a:avLst/>
              </a:prstGeom>
              <a:effectLst/>
            </p:spPr>
          </p:pic>
          <p:pic>
            <p:nvPicPr>
              <p:cNvPr id="634" name="Linie Form" descr="Linie Form"/>
              <p:cNvPicPr>
                <a:picLocks/>
              </p:cNvPicPr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47404" y="23638"/>
                <a:ext cx="1175155" cy="95079"/>
              </a:xfrm>
              <a:prstGeom prst="rect">
                <a:avLst/>
              </a:prstGeom>
              <a:effectLst/>
            </p:spPr>
          </p:pic>
          <p:pic>
            <p:nvPicPr>
              <p:cNvPr id="636" name="Linie Form" descr="Linie Form"/>
              <p:cNvPicPr>
                <a:picLocks/>
              </p:cNvPicPr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290327" y="54826"/>
                <a:ext cx="152230" cy="186808"/>
              </a:xfrm>
              <a:prstGeom prst="rect">
                <a:avLst/>
              </a:prstGeom>
              <a:effectLst/>
            </p:spPr>
          </p:pic>
          <p:pic>
            <p:nvPicPr>
              <p:cNvPr id="638" name="Linie Form" descr="Linie Form"/>
              <p:cNvPicPr>
                <a:picLocks/>
              </p:cNvPicPr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-18909" y="229889"/>
                <a:ext cx="153895" cy="1259532"/>
              </a:xfrm>
              <a:prstGeom prst="rect">
                <a:avLst/>
              </a:prstGeom>
              <a:effectLst/>
            </p:spPr>
          </p:pic>
          <p:pic>
            <p:nvPicPr>
              <p:cNvPr id="640" name="Linie Form" descr="Linie Form"/>
              <p:cNvPicPr>
                <a:picLocks/>
              </p:cNvPicPr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7238" y="1384557"/>
                <a:ext cx="46852" cy="332072"/>
              </a:xfrm>
              <a:prstGeom prst="rect">
                <a:avLst/>
              </a:prstGeom>
              <a:effectLst/>
            </p:spPr>
          </p:pic>
          <p:pic>
            <p:nvPicPr>
              <p:cNvPr id="642" name="Linie Form" descr="Linie Form"/>
              <p:cNvPicPr>
                <a:picLocks/>
              </p:cNvPicPr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417410" y="221776"/>
                <a:ext cx="82353" cy="1450157"/>
              </a:xfrm>
              <a:prstGeom prst="rect">
                <a:avLst/>
              </a:prstGeom>
              <a:effectLst/>
            </p:spPr>
          </p:pic>
          <p:pic>
            <p:nvPicPr>
              <p:cNvPr id="644" name="Linie Form" descr="Linie Form"/>
              <p:cNvPicPr>
                <a:picLocks/>
              </p:cNvPicPr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9031" y="1693710"/>
                <a:ext cx="197440" cy="257578"/>
              </a:xfrm>
              <a:prstGeom prst="rect">
                <a:avLst/>
              </a:prstGeom>
              <a:effectLst/>
            </p:spPr>
          </p:pic>
          <p:pic>
            <p:nvPicPr>
              <p:cNvPr id="646" name="Linie Form" descr="Linie Form"/>
              <p:cNvPicPr>
                <a:picLocks/>
              </p:cNvPicPr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76025" y="1656463"/>
                <a:ext cx="1327825" cy="273962"/>
              </a:xfrm>
              <a:prstGeom prst="rect">
                <a:avLst/>
              </a:prstGeom>
              <a:effectLst/>
            </p:spPr>
          </p:pic>
          <p:pic>
            <p:nvPicPr>
              <p:cNvPr id="648" name="Linie Form" descr="Linie Form"/>
              <p:cNvPicPr>
                <a:picLocks/>
              </p:cNvPicPr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55625" y="1652738"/>
                <a:ext cx="318956" cy="165885"/>
              </a:xfrm>
              <a:prstGeom prst="rect">
                <a:avLst/>
              </a:prstGeom>
              <a:effectLst/>
            </p:spPr>
          </p:pic>
          <p:pic>
            <p:nvPicPr>
              <p:cNvPr id="650" name="Linie Linie" descr="Linie Linie"/>
              <p:cNvPicPr>
                <a:picLocks/>
              </p:cNvPicPr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-13158" y="416126"/>
                <a:ext cx="139972" cy="37818"/>
              </a:xfrm>
              <a:prstGeom prst="rect">
                <a:avLst/>
              </a:prstGeom>
              <a:effectLst/>
            </p:spPr>
          </p:pic>
          <p:pic>
            <p:nvPicPr>
              <p:cNvPr id="652" name="Linie Form" descr="Linie Form"/>
              <p:cNvPicPr>
                <a:picLocks/>
              </p:cNvPicPr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-900" y="471997"/>
                <a:ext cx="127714" cy="37818"/>
              </a:xfrm>
              <a:prstGeom prst="rect">
                <a:avLst/>
              </a:prstGeom>
              <a:effectLst/>
            </p:spPr>
          </p:pic>
          <p:pic>
            <p:nvPicPr>
              <p:cNvPr id="654" name="Linie Form" descr="Linie Form"/>
              <p:cNvPicPr>
                <a:picLocks/>
              </p:cNvPicPr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-900" y="553941"/>
                <a:ext cx="119542" cy="37818"/>
              </a:xfrm>
              <a:prstGeom prst="rect">
                <a:avLst/>
              </a:prstGeom>
              <a:effectLst/>
            </p:spPr>
          </p:pic>
          <p:pic>
            <p:nvPicPr>
              <p:cNvPr id="656" name="Linie Linie" descr="Linie Linie"/>
              <p:cNvPicPr>
                <a:picLocks/>
              </p:cNvPicPr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314843" y="378878"/>
                <a:ext cx="172662" cy="45268"/>
              </a:xfrm>
              <a:prstGeom prst="rect">
                <a:avLst/>
              </a:prstGeom>
              <a:effectLst/>
            </p:spPr>
          </p:pic>
          <p:pic>
            <p:nvPicPr>
              <p:cNvPr id="658" name="Linie Form" descr="Linie Form"/>
              <p:cNvPicPr>
                <a:picLocks/>
              </p:cNvPicPr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278849" y="434749"/>
                <a:ext cx="167795" cy="52717"/>
              </a:xfrm>
              <a:prstGeom prst="rect">
                <a:avLst/>
              </a:prstGeom>
              <a:effectLst/>
            </p:spPr>
          </p:pic>
          <p:pic>
            <p:nvPicPr>
              <p:cNvPr id="660" name="Linie Form" descr="Linie Form"/>
              <p:cNvPicPr>
                <a:picLocks/>
              </p:cNvPicPr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293051" y="512969"/>
                <a:ext cx="194454" cy="48742"/>
              </a:xfrm>
              <a:prstGeom prst="rect">
                <a:avLst/>
              </a:prstGeom>
              <a:effectLst/>
            </p:spPr>
          </p:pic>
          <p:pic>
            <p:nvPicPr>
              <p:cNvPr id="662" name="Linie Form" descr="Linie Form"/>
              <p:cNvPicPr>
                <a:picLocks/>
              </p:cNvPicPr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3676" y="260928"/>
                <a:ext cx="1220042" cy="448039"/>
              </a:xfrm>
              <a:prstGeom prst="rect">
                <a:avLst/>
              </a:prstGeom>
              <a:effectLst/>
            </p:spPr>
          </p:pic>
          <p:pic>
            <p:nvPicPr>
              <p:cNvPr id="664" name="Linie Form" descr="Linie Form"/>
              <p:cNvPicPr>
                <a:picLocks/>
              </p:cNvPicPr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53007" y="355720"/>
                <a:ext cx="222882" cy="231721"/>
              </a:xfrm>
              <a:prstGeom prst="rect">
                <a:avLst/>
              </a:prstGeom>
              <a:effectLst/>
            </p:spPr>
          </p:pic>
          <p:pic>
            <p:nvPicPr>
              <p:cNvPr id="666" name="Linie Form" descr="Linie Form"/>
              <p:cNvPicPr>
                <a:picLocks/>
              </p:cNvPicPr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95929" y="352184"/>
                <a:ext cx="75045" cy="238342"/>
              </a:xfrm>
              <a:prstGeom prst="rect">
                <a:avLst/>
              </a:prstGeom>
              <a:effectLst/>
            </p:spPr>
          </p:pic>
          <p:pic>
            <p:nvPicPr>
              <p:cNvPr id="668" name="Linie Form" descr="Linie Form"/>
              <p:cNvPicPr>
                <a:picLocks/>
              </p:cNvPicPr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4323" y="355203"/>
                <a:ext cx="91153" cy="228911"/>
              </a:xfrm>
              <a:prstGeom prst="rect">
                <a:avLst/>
              </a:prstGeom>
              <a:effectLst/>
            </p:spPr>
          </p:pic>
          <p:pic>
            <p:nvPicPr>
              <p:cNvPr id="670" name="Linie Form" descr="Linie Form"/>
              <p:cNvPicPr>
                <a:picLocks/>
              </p:cNvPicPr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51906" y="348679"/>
                <a:ext cx="160886" cy="224879"/>
              </a:xfrm>
              <a:prstGeom prst="rect">
                <a:avLst/>
              </a:prstGeom>
              <a:effectLst/>
            </p:spPr>
          </p:pic>
          <p:pic>
            <p:nvPicPr>
              <p:cNvPr id="672" name="Linie Form" descr="Linie Form"/>
              <p:cNvPicPr>
                <a:picLocks/>
              </p:cNvPicPr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83023" y="437021"/>
                <a:ext cx="145161" cy="155623"/>
              </a:xfrm>
              <a:prstGeom prst="rect">
                <a:avLst/>
              </a:prstGeom>
              <a:effectLst/>
            </p:spPr>
          </p:pic>
          <p:pic>
            <p:nvPicPr>
              <p:cNvPr id="674" name="Linie Form" descr="Linie Form"/>
              <p:cNvPicPr>
                <a:picLocks/>
              </p:cNvPicPr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66970" y="504890"/>
                <a:ext cx="101826" cy="40903"/>
              </a:xfrm>
              <a:prstGeom prst="rect">
                <a:avLst/>
              </a:prstGeom>
              <a:effectLst/>
            </p:spPr>
          </p:pic>
          <p:pic>
            <p:nvPicPr>
              <p:cNvPr id="676" name="Linie Form" descr="Linie Form"/>
              <p:cNvPicPr>
                <a:picLocks/>
              </p:cNvPicPr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00356" y="364009"/>
                <a:ext cx="59816" cy="232367"/>
              </a:xfrm>
              <a:prstGeom prst="rect">
                <a:avLst/>
              </a:prstGeom>
              <a:effectLst/>
            </p:spPr>
          </p:pic>
          <p:pic>
            <p:nvPicPr>
              <p:cNvPr id="678" name="Linie Form" descr="Linie Form"/>
              <p:cNvPicPr>
                <a:picLocks/>
              </p:cNvPicPr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09083" y="349804"/>
                <a:ext cx="108767" cy="240435"/>
              </a:xfrm>
              <a:prstGeom prst="rect">
                <a:avLst/>
              </a:prstGeom>
              <a:effectLst/>
            </p:spPr>
          </p:pic>
          <p:pic>
            <p:nvPicPr>
              <p:cNvPr id="680" name="Linie Form" descr="Linie Form"/>
              <p:cNvPicPr>
                <a:picLocks/>
              </p:cNvPicPr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66226" y="349099"/>
                <a:ext cx="146242" cy="233714"/>
              </a:xfrm>
              <a:prstGeom prst="rect">
                <a:avLst/>
              </a:prstGeom>
              <a:effectLst/>
            </p:spPr>
          </p:pic>
          <p:pic>
            <p:nvPicPr>
              <p:cNvPr id="682" name="Linie Form" descr="Linie Form"/>
              <p:cNvPicPr>
                <a:picLocks/>
              </p:cNvPicPr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35637" y="353726"/>
                <a:ext cx="47901" cy="236800"/>
              </a:xfrm>
              <a:prstGeom prst="rect">
                <a:avLst/>
              </a:prstGeom>
              <a:effectLst/>
            </p:spPr>
          </p:pic>
          <p:pic>
            <p:nvPicPr>
              <p:cNvPr id="684" name="Linie Form" descr="Linie Form"/>
              <p:cNvPicPr>
                <a:picLocks/>
              </p:cNvPicPr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32208" y="352405"/>
                <a:ext cx="123016" cy="237928"/>
              </a:xfrm>
              <a:prstGeom prst="rect">
                <a:avLst/>
              </a:prstGeom>
              <a:effectLst/>
            </p:spPr>
          </p:pic>
          <p:pic>
            <p:nvPicPr>
              <p:cNvPr id="686" name="Linie Form" descr="Linie Form"/>
              <p:cNvPicPr>
                <a:picLocks/>
              </p:cNvPicPr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96794" y="358354"/>
                <a:ext cx="166113" cy="47073"/>
              </a:xfrm>
              <a:prstGeom prst="rect">
                <a:avLst/>
              </a:prstGeom>
              <a:effectLst/>
            </p:spPr>
          </p:pic>
          <p:pic>
            <p:nvPicPr>
              <p:cNvPr id="688" name="Linie Form" descr="Linie Form"/>
              <p:cNvPicPr>
                <a:picLocks/>
              </p:cNvPicPr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15099" y="457587"/>
                <a:ext cx="134271" cy="41932"/>
              </a:xfrm>
              <a:prstGeom prst="rect">
                <a:avLst/>
              </a:prstGeom>
              <a:effectLst/>
            </p:spPr>
          </p:pic>
          <p:pic>
            <p:nvPicPr>
              <p:cNvPr id="690" name="Linie Form" descr="Linie Form"/>
              <p:cNvPicPr>
                <a:picLocks/>
              </p:cNvPicPr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25251" y="540368"/>
                <a:ext cx="125811" cy="47073"/>
              </a:xfrm>
              <a:prstGeom prst="rect">
                <a:avLst/>
              </a:prstGeom>
              <a:effectLst/>
            </p:spPr>
          </p:pic>
          <p:pic>
            <p:nvPicPr>
              <p:cNvPr id="692" name="Linie Form" descr="Linie Form"/>
              <p:cNvPicPr>
                <a:picLocks/>
              </p:cNvPicPr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6041" y="782539"/>
                <a:ext cx="64892" cy="785643"/>
              </a:xfrm>
              <a:prstGeom prst="rect">
                <a:avLst/>
              </a:prstGeom>
              <a:effectLst/>
            </p:spPr>
          </p:pic>
          <p:pic>
            <p:nvPicPr>
              <p:cNvPr id="694" name="Linie Form" descr="Linie Form"/>
              <p:cNvPicPr>
                <a:picLocks/>
              </p:cNvPicPr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56652" y="1485680"/>
                <a:ext cx="1198643" cy="96432"/>
              </a:xfrm>
              <a:prstGeom prst="rect">
                <a:avLst/>
              </a:prstGeom>
              <a:effectLst/>
            </p:spPr>
          </p:pic>
          <p:pic>
            <p:nvPicPr>
              <p:cNvPr id="696" name="Linie Form" descr="Linie Form"/>
              <p:cNvPicPr>
                <a:picLocks/>
              </p:cNvPicPr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32962" y="730035"/>
                <a:ext cx="1313710" cy="93171"/>
              </a:xfrm>
              <a:prstGeom prst="rect">
                <a:avLst/>
              </a:prstGeom>
              <a:effectLst/>
            </p:spPr>
          </p:pic>
          <p:pic>
            <p:nvPicPr>
              <p:cNvPr id="698" name="Linie Form" descr="Linie Form"/>
              <p:cNvPicPr>
                <a:picLocks/>
              </p:cNvPicPr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354899" y="736028"/>
                <a:ext cx="56392" cy="799810"/>
              </a:xfrm>
              <a:prstGeom prst="rect">
                <a:avLst/>
              </a:prstGeom>
              <a:effectLst/>
            </p:spPr>
          </p:pic>
          <p:pic>
            <p:nvPicPr>
              <p:cNvPr id="700" name="Linie Form" descr="Linie Form"/>
              <p:cNvPicPr>
                <a:picLocks/>
              </p:cNvPicPr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87122" y="1054950"/>
                <a:ext cx="209817" cy="244509"/>
              </a:xfrm>
              <a:prstGeom prst="rect">
                <a:avLst/>
              </a:prstGeom>
              <a:effectLst/>
            </p:spPr>
          </p:pic>
          <p:pic>
            <p:nvPicPr>
              <p:cNvPr id="702" name="Linie Form" descr="Linie Form"/>
              <p:cNvPicPr>
                <a:picLocks/>
              </p:cNvPicPr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87748" y="1099081"/>
                <a:ext cx="178202" cy="191222"/>
              </a:xfrm>
              <a:prstGeom prst="rect">
                <a:avLst/>
              </a:prstGeom>
              <a:effectLst/>
            </p:spPr>
          </p:pic>
          <p:pic>
            <p:nvPicPr>
              <p:cNvPr id="704" name="Linie Form" descr="Linie Form"/>
              <p:cNvPicPr>
                <a:picLocks/>
              </p:cNvPicPr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84858" y="1048244"/>
                <a:ext cx="151780" cy="260989"/>
              </a:xfrm>
              <a:prstGeom prst="rect">
                <a:avLst/>
              </a:prstGeom>
              <a:effectLst/>
            </p:spPr>
          </p:pic>
          <p:pic>
            <p:nvPicPr>
              <p:cNvPr id="706" name="Linie Form" descr="Linie Form"/>
              <p:cNvPicPr>
                <a:picLocks/>
              </p:cNvPicPr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84139" y="1114372"/>
                <a:ext cx="323187" cy="187893"/>
              </a:xfrm>
              <a:prstGeom prst="rect">
                <a:avLst/>
              </a:prstGeom>
              <a:effectLst/>
            </p:spPr>
          </p:pic>
          <p:pic>
            <p:nvPicPr>
              <p:cNvPr id="708" name="Linie Form" descr="Linie Form"/>
              <p:cNvPicPr>
                <a:picLocks/>
              </p:cNvPicPr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02306" y="851465"/>
                <a:ext cx="209185" cy="283055"/>
              </a:xfrm>
              <a:prstGeom prst="rect">
                <a:avLst/>
              </a:prstGeom>
              <a:effectLst/>
            </p:spPr>
          </p:pic>
          <p:pic>
            <p:nvPicPr>
              <p:cNvPr id="710" name="Linie Linie" descr="Linie Linie"/>
              <p:cNvPicPr>
                <a:picLocks/>
              </p:cNvPicPr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058548" y="1262016"/>
                <a:ext cx="78430" cy="37818"/>
              </a:xfrm>
              <a:prstGeom prst="rect">
                <a:avLst/>
              </a:prstGeom>
              <a:effectLst/>
            </p:spPr>
          </p:pic>
          <p:pic>
            <p:nvPicPr>
              <p:cNvPr id="712" name="Linie Form" descr="Linie Form"/>
              <p:cNvPicPr>
                <a:picLocks/>
              </p:cNvPicPr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212204" y="846299"/>
                <a:ext cx="75156" cy="324687"/>
              </a:xfrm>
              <a:prstGeom prst="rect">
                <a:avLst/>
              </a:prstGeom>
              <a:effectLst/>
            </p:spPr>
          </p:pic>
          <p:pic>
            <p:nvPicPr>
              <p:cNvPr id="714" name="Linie Linie" descr="Linie Linie"/>
              <p:cNvPicPr>
                <a:picLocks/>
              </p:cNvPicPr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73189" y="1274180"/>
                <a:ext cx="78430" cy="37818"/>
              </a:xfrm>
              <a:prstGeom prst="rect">
                <a:avLst/>
              </a:prstGeom>
              <a:effectLst/>
            </p:spPr>
          </p:pic>
        </p:grpSp>
        <p:grpSp>
          <p:nvGrpSpPr>
            <p:cNvPr id="735" name="Zeichnung"/>
            <p:cNvGrpSpPr/>
            <p:nvPr/>
          </p:nvGrpSpPr>
          <p:grpSpPr>
            <a:xfrm>
              <a:off x="1077035" y="2732558"/>
              <a:ext cx="859702" cy="375492"/>
              <a:chOff x="-18908" y="-18908"/>
              <a:chExt cx="859701" cy="375490"/>
            </a:xfrm>
          </p:grpSpPr>
          <p:pic>
            <p:nvPicPr>
              <p:cNvPr id="717" name="Linie Form" descr="Linie Form"/>
              <p:cNvPicPr>
                <a:picLocks/>
              </p:cNvPicPr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-18909" y="546"/>
                <a:ext cx="157365" cy="245696"/>
              </a:xfrm>
              <a:prstGeom prst="rect">
                <a:avLst/>
              </a:prstGeom>
              <a:effectLst/>
            </p:spPr>
          </p:pic>
          <p:pic>
            <p:nvPicPr>
              <p:cNvPr id="719" name="Linie Form" descr="Linie Form"/>
              <p:cNvPicPr>
                <a:picLocks/>
              </p:cNvPicPr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-13305" y="131196"/>
                <a:ext cx="134950" cy="46938"/>
              </a:xfrm>
              <a:prstGeom prst="rect">
                <a:avLst/>
              </a:prstGeom>
              <a:effectLst/>
            </p:spPr>
          </p:pic>
          <p:pic>
            <p:nvPicPr>
              <p:cNvPr id="721" name="Linie Form" descr="Linie Form"/>
              <p:cNvPicPr>
                <a:picLocks/>
              </p:cNvPicPr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26789" y="99451"/>
                <a:ext cx="61754" cy="144821"/>
              </a:xfrm>
              <a:prstGeom prst="rect">
                <a:avLst/>
              </a:prstGeom>
              <a:effectLst/>
            </p:spPr>
          </p:pic>
          <p:pic>
            <p:nvPicPr>
              <p:cNvPr id="723" name="Linie Form" descr="Linie Form"/>
              <p:cNvPicPr>
                <a:picLocks/>
              </p:cNvPicPr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37996" y="98879"/>
                <a:ext cx="126856" cy="150769"/>
              </a:xfrm>
              <a:prstGeom prst="rect">
                <a:avLst/>
              </a:prstGeom>
              <a:effectLst/>
            </p:spPr>
          </p:pic>
          <p:pic>
            <p:nvPicPr>
              <p:cNvPr id="725" name="Linie Form" descr="Linie Form"/>
              <p:cNvPicPr>
                <a:picLocks/>
              </p:cNvPicPr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55815" y="95538"/>
                <a:ext cx="127338" cy="138785"/>
              </a:xfrm>
              <a:prstGeom prst="rect">
                <a:avLst/>
              </a:prstGeom>
              <a:effectLst/>
            </p:spPr>
          </p:pic>
          <p:pic>
            <p:nvPicPr>
              <p:cNvPr id="727" name="Linie Form" descr="Linie Form"/>
              <p:cNvPicPr>
                <a:picLocks/>
              </p:cNvPicPr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69618" y="-18909"/>
                <a:ext cx="65837" cy="251395"/>
              </a:xfrm>
              <a:prstGeom prst="rect">
                <a:avLst/>
              </a:prstGeom>
              <a:effectLst/>
            </p:spPr>
          </p:pic>
          <p:pic>
            <p:nvPicPr>
              <p:cNvPr id="729" name="Linie Form" descr="Linie Form"/>
              <p:cNvPicPr>
                <a:picLocks/>
              </p:cNvPicPr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30672" y="92641"/>
                <a:ext cx="139992" cy="263941"/>
              </a:xfrm>
              <a:prstGeom prst="rect">
                <a:avLst/>
              </a:prstGeom>
              <a:effectLst/>
            </p:spPr>
          </p:pic>
          <p:pic>
            <p:nvPicPr>
              <p:cNvPr id="731" name="Linie Form" descr="Linie Form"/>
              <p:cNvPicPr>
                <a:picLocks/>
              </p:cNvPicPr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55043" y="71556"/>
                <a:ext cx="116699" cy="147311"/>
              </a:xfrm>
              <a:prstGeom prst="rect">
                <a:avLst/>
              </a:prstGeom>
              <a:effectLst/>
            </p:spPr>
          </p:pic>
          <p:pic>
            <p:nvPicPr>
              <p:cNvPr id="733" name="Linie Form" descr="Linie Form"/>
              <p:cNvPicPr>
                <a:picLocks/>
              </p:cNvPicPr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59163" y="61535"/>
                <a:ext cx="181630" cy="162719"/>
              </a:xfrm>
              <a:prstGeom prst="rect">
                <a:avLst/>
              </a:prstGeom>
              <a:effectLst/>
            </p:spPr>
          </p:pic>
        </p:grpSp>
        <p:grpSp>
          <p:nvGrpSpPr>
            <p:cNvPr id="764" name="Zeichnung"/>
            <p:cNvGrpSpPr/>
            <p:nvPr/>
          </p:nvGrpSpPr>
          <p:grpSpPr>
            <a:xfrm>
              <a:off x="3964687" y="2713608"/>
              <a:ext cx="1262513" cy="269645"/>
              <a:chOff x="-18908" y="-18908"/>
              <a:chExt cx="1262512" cy="269644"/>
            </a:xfrm>
          </p:grpSpPr>
          <p:pic>
            <p:nvPicPr>
              <p:cNvPr id="736" name="Linie Form" descr="Linie Form"/>
              <p:cNvPicPr>
                <a:picLocks/>
              </p:cNvPicPr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265" y="56860"/>
                <a:ext cx="45542" cy="168693"/>
              </a:xfrm>
              <a:prstGeom prst="rect">
                <a:avLst/>
              </a:prstGeom>
              <a:effectLst/>
            </p:spPr>
          </p:pic>
          <p:pic>
            <p:nvPicPr>
              <p:cNvPr id="738" name="Linie Form" descr="Linie Form"/>
              <p:cNvPicPr>
                <a:picLocks/>
              </p:cNvPicPr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-18909" y="30764"/>
                <a:ext cx="219060" cy="219973"/>
              </a:xfrm>
              <a:prstGeom prst="rect">
                <a:avLst/>
              </a:prstGeom>
              <a:effectLst/>
            </p:spPr>
          </p:pic>
          <p:pic>
            <p:nvPicPr>
              <p:cNvPr id="740" name="Linie Form" descr="Linie Form"/>
              <p:cNvPicPr>
                <a:picLocks/>
              </p:cNvPicPr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17125" y="111966"/>
                <a:ext cx="45374" cy="123920"/>
              </a:xfrm>
              <a:prstGeom prst="rect">
                <a:avLst/>
              </a:prstGeom>
              <a:effectLst/>
            </p:spPr>
          </p:pic>
          <p:pic>
            <p:nvPicPr>
              <p:cNvPr id="742" name="Linie Linie" descr="Linie Linie"/>
              <p:cNvPicPr>
                <a:picLocks/>
              </p:cNvPicPr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85157" y="46528"/>
                <a:ext cx="71527" cy="37818"/>
              </a:xfrm>
              <a:prstGeom prst="rect">
                <a:avLst/>
              </a:prstGeom>
              <a:effectLst/>
            </p:spPr>
          </p:pic>
          <p:pic>
            <p:nvPicPr>
              <p:cNvPr id="744" name="Linie Form" descr="Linie Form"/>
              <p:cNvPicPr>
                <a:picLocks/>
              </p:cNvPicPr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61625" y="93010"/>
                <a:ext cx="130880" cy="144424"/>
              </a:xfrm>
              <a:prstGeom prst="rect">
                <a:avLst/>
              </a:prstGeom>
              <a:effectLst/>
            </p:spPr>
          </p:pic>
          <p:pic>
            <p:nvPicPr>
              <p:cNvPr id="746" name="Linie Form" descr="Linie Form"/>
              <p:cNvPicPr>
                <a:picLocks/>
              </p:cNvPicPr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71280" y="16591"/>
                <a:ext cx="146252" cy="211436"/>
              </a:xfrm>
              <a:prstGeom prst="rect">
                <a:avLst/>
              </a:prstGeom>
              <a:effectLst/>
            </p:spPr>
          </p:pic>
          <p:pic>
            <p:nvPicPr>
              <p:cNvPr id="748" name="Linie Form" descr="Linie Form"/>
              <p:cNvPicPr>
                <a:picLocks/>
              </p:cNvPicPr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33592" y="130908"/>
                <a:ext cx="91497" cy="110144"/>
              </a:xfrm>
              <a:prstGeom prst="rect">
                <a:avLst/>
              </a:prstGeom>
              <a:effectLst/>
            </p:spPr>
          </p:pic>
          <p:pic>
            <p:nvPicPr>
              <p:cNvPr id="750" name="Linie Form" descr="Linie Form"/>
              <p:cNvPicPr>
                <a:picLocks/>
              </p:cNvPicPr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21275" y="70637"/>
                <a:ext cx="171946" cy="146306"/>
              </a:xfrm>
              <a:prstGeom prst="rect">
                <a:avLst/>
              </a:prstGeom>
              <a:effectLst/>
            </p:spPr>
          </p:pic>
          <p:pic>
            <p:nvPicPr>
              <p:cNvPr id="752" name="Linie Form" descr="Linie Form"/>
              <p:cNvPicPr>
                <a:picLocks/>
              </p:cNvPicPr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58851" y="50546"/>
                <a:ext cx="135379" cy="158413"/>
              </a:xfrm>
              <a:prstGeom prst="rect">
                <a:avLst/>
              </a:prstGeom>
              <a:effectLst/>
            </p:spPr>
          </p:pic>
          <p:pic>
            <p:nvPicPr>
              <p:cNvPr id="754" name="Linie Form" descr="Linie Form"/>
              <p:cNvPicPr>
                <a:picLocks/>
              </p:cNvPicPr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70282" y="43082"/>
                <a:ext cx="144834" cy="157415"/>
              </a:xfrm>
              <a:prstGeom prst="rect">
                <a:avLst/>
              </a:prstGeom>
              <a:effectLst/>
            </p:spPr>
          </p:pic>
          <p:pic>
            <p:nvPicPr>
              <p:cNvPr id="756" name="Linie Form" descr="Linie Form"/>
              <p:cNvPicPr>
                <a:picLocks/>
              </p:cNvPicPr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14215" y="56860"/>
                <a:ext cx="45374" cy="127364"/>
              </a:xfrm>
              <a:prstGeom prst="rect">
                <a:avLst/>
              </a:prstGeom>
              <a:effectLst/>
            </p:spPr>
          </p:pic>
          <p:pic>
            <p:nvPicPr>
              <p:cNvPr id="758" name="Linie Linie" descr="Linie Linie"/>
              <p:cNvPicPr>
                <a:picLocks/>
              </p:cNvPicPr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01138" y="-18909"/>
                <a:ext cx="71528" cy="37818"/>
              </a:xfrm>
              <a:prstGeom prst="rect">
                <a:avLst/>
              </a:prstGeom>
              <a:effectLst/>
            </p:spPr>
          </p:pic>
          <p:pic>
            <p:nvPicPr>
              <p:cNvPr id="760" name="Linie Form" descr="Linie Form"/>
              <p:cNvPicPr>
                <a:picLocks/>
              </p:cNvPicPr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54275" y="68912"/>
                <a:ext cx="137553" cy="119507"/>
              </a:xfrm>
              <a:prstGeom prst="rect">
                <a:avLst/>
              </a:prstGeom>
              <a:effectLst/>
            </p:spPr>
          </p:pic>
          <p:pic>
            <p:nvPicPr>
              <p:cNvPr id="762" name="Linie Form" descr="Linie Form"/>
              <p:cNvPicPr>
                <a:picLocks/>
              </p:cNvPicPr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108795" y="13967"/>
                <a:ext cx="134809" cy="19337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99" name="Zeichnung"/>
            <p:cNvGrpSpPr/>
            <p:nvPr/>
          </p:nvGrpSpPr>
          <p:grpSpPr>
            <a:xfrm>
              <a:off x="1565360" y="3261551"/>
              <a:ext cx="1810432" cy="421139"/>
              <a:chOff x="-18908" y="-18908"/>
              <a:chExt cx="1810430" cy="421138"/>
            </a:xfrm>
          </p:grpSpPr>
          <p:pic>
            <p:nvPicPr>
              <p:cNvPr id="765" name="Linie Form" descr="Linie Form"/>
              <p:cNvPicPr>
                <a:picLocks/>
              </p:cNvPicPr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-18909" y="73864"/>
                <a:ext cx="235591" cy="211737"/>
              </a:xfrm>
              <a:prstGeom prst="rect">
                <a:avLst/>
              </a:prstGeom>
              <a:effectLst/>
            </p:spPr>
          </p:pic>
          <p:pic>
            <p:nvPicPr>
              <p:cNvPr id="767" name="Linie Form" descr="Linie Form"/>
              <p:cNvPicPr>
                <a:picLocks/>
              </p:cNvPicPr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07020" y="124543"/>
                <a:ext cx="71604" cy="164502"/>
              </a:xfrm>
              <a:prstGeom prst="rect">
                <a:avLst/>
              </a:prstGeom>
              <a:effectLst/>
            </p:spPr>
          </p:pic>
          <p:pic>
            <p:nvPicPr>
              <p:cNvPr id="769" name="Linie Form" descr="Linie Form"/>
              <p:cNvPicPr>
                <a:picLocks/>
              </p:cNvPicPr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82102" y="118364"/>
                <a:ext cx="182350" cy="160609"/>
              </a:xfrm>
              <a:prstGeom prst="rect">
                <a:avLst/>
              </a:prstGeom>
              <a:effectLst/>
            </p:spPr>
          </p:pic>
          <p:pic>
            <p:nvPicPr>
              <p:cNvPr id="771" name="Linie Form" descr="Linie Form"/>
              <p:cNvPicPr>
                <a:picLocks/>
              </p:cNvPicPr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28383" y="119132"/>
                <a:ext cx="167462" cy="154446"/>
              </a:xfrm>
              <a:prstGeom prst="rect">
                <a:avLst/>
              </a:prstGeom>
              <a:effectLst/>
            </p:spPr>
          </p:pic>
          <p:pic>
            <p:nvPicPr>
              <p:cNvPr id="773" name="Linie Form" descr="Linie Form"/>
              <p:cNvPicPr>
                <a:picLocks/>
              </p:cNvPicPr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71669" y="9905"/>
                <a:ext cx="78610" cy="238007"/>
              </a:xfrm>
              <a:prstGeom prst="rect">
                <a:avLst/>
              </a:prstGeom>
              <a:effectLst/>
            </p:spPr>
          </p:pic>
          <p:pic>
            <p:nvPicPr>
              <p:cNvPr id="775" name="Linie Form" descr="Linie Form"/>
              <p:cNvPicPr>
                <a:picLocks/>
              </p:cNvPicPr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15860" y="110855"/>
                <a:ext cx="162575" cy="49483"/>
              </a:xfrm>
              <a:prstGeom prst="rect">
                <a:avLst/>
              </a:prstGeom>
              <a:effectLst/>
            </p:spPr>
          </p:pic>
          <p:pic>
            <p:nvPicPr>
              <p:cNvPr id="777" name="Linie Form" descr="Linie Form"/>
              <p:cNvPicPr>
                <a:picLocks/>
              </p:cNvPicPr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66118" y="133098"/>
                <a:ext cx="51735" cy="113103"/>
              </a:xfrm>
              <a:prstGeom prst="rect">
                <a:avLst/>
              </a:prstGeom>
              <a:effectLst/>
            </p:spPr>
          </p:pic>
          <p:pic>
            <p:nvPicPr>
              <p:cNvPr id="779" name="Linie Linie" descr="Linie Linie"/>
              <p:cNvPicPr>
                <a:picLocks/>
              </p:cNvPicPr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63288" y="28726"/>
                <a:ext cx="71312" cy="37818"/>
              </a:xfrm>
              <a:prstGeom prst="rect">
                <a:avLst/>
              </a:prstGeom>
              <a:effectLst/>
            </p:spPr>
          </p:pic>
          <p:pic>
            <p:nvPicPr>
              <p:cNvPr id="781" name="Linie Form" descr="Linie Form"/>
              <p:cNvPicPr>
                <a:picLocks/>
              </p:cNvPicPr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10068" y="80056"/>
                <a:ext cx="144809" cy="179226"/>
              </a:xfrm>
              <a:prstGeom prst="rect">
                <a:avLst/>
              </a:prstGeom>
              <a:effectLst/>
            </p:spPr>
          </p:pic>
          <p:pic>
            <p:nvPicPr>
              <p:cNvPr id="783" name="Linie Form" descr="Linie Form"/>
              <p:cNvPicPr>
                <a:picLocks/>
              </p:cNvPicPr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41461" y="85507"/>
                <a:ext cx="176719" cy="187014"/>
              </a:xfrm>
              <a:prstGeom prst="rect">
                <a:avLst/>
              </a:prstGeom>
              <a:effectLst/>
            </p:spPr>
          </p:pic>
          <p:pic>
            <p:nvPicPr>
              <p:cNvPr id="785" name="Linie Form" descr="Linie Form"/>
              <p:cNvPicPr>
                <a:picLocks/>
              </p:cNvPicPr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50434" y="-18909"/>
                <a:ext cx="196746" cy="303893"/>
              </a:xfrm>
              <a:prstGeom prst="rect">
                <a:avLst/>
              </a:prstGeom>
              <a:effectLst/>
            </p:spPr>
          </p:pic>
          <p:pic>
            <p:nvPicPr>
              <p:cNvPr id="787" name="Linie Form" descr="Linie Form"/>
              <p:cNvPicPr>
                <a:picLocks/>
              </p:cNvPicPr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206800" y="101510"/>
                <a:ext cx="156756" cy="163258"/>
              </a:xfrm>
              <a:prstGeom prst="rect">
                <a:avLst/>
              </a:prstGeom>
              <a:effectLst/>
            </p:spPr>
          </p:pic>
          <p:pic>
            <p:nvPicPr>
              <p:cNvPr id="789" name="Linie Form" descr="Linie Form"/>
              <p:cNvPicPr>
                <a:picLocks/>
              </p:cNvPicPr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345594" y="97611"/>
                <a:ext cx="196282" cy="159251"/>
              </a:xfrm>
              <a:prstGeom prst="rect">
                <a:avLst/>
              </a:prstGeom>
              <a:effectLst/>
            </p:spPr>
          </p:pic>
          <p:pic>
            <p:nvPicPr>
              <p:cNvPr id="791" name="Linie Form" descr="Linie Form"/>
              <p:cNvPicPr>
                <a:picLocks/>
              </p:cNvPicPr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543476" y="98878"/>
                <a:ext cx="50957" cy="155099"/>
              </a:xfrm>
              <a:prstGeom prst="rect">
                <a:avLst/>
              </a:prstGeom>
              <a:effectLst/>
            </p:spPr>
          </p:pic>
          <p:pic>
            <p:nvPicPr>
              <p:cNvPr id="793" name="Linie Form" descr="Linie Form"/>
              <p:cNvPicPr>
                <a:picLocks/>
              </p:cNvPicPr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541256" y="18557"/>
                <a:ext cx="53177" cy="80496"/>
              </a:xfrm>
              <a:prstGeom prst="rect">
                <a:avLst/>
              </a:prstGeom>
              <a:effectLst/>
            </p:spPr>
          </p:pic>
          <p:pic>
            <p:nvPicPr>
              <p:cNvPr id="795" name="Linie Form" descr="Linie Form"/>
              <p:cNvPicPr>
                <a:picLocks/>
              </p:cNvPicPr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588165" y="83479"/>
                <a:ext cx="109506" cy="161891"/>
              </a:xfrm>
              <a:prstGeom prst="rect">
                <a:avLst/>
              </a:prstGeom>
              <a:effectLst/>
            </p:spPr>
          </p:pic>
          <p:pic>
            <p:nvPicPr>
              <p:cNvPr id="797" name="Linie Form" descr="Linie Form"/>
              <p:cNvPicPr>
                <a:picLocks/>
              </p:cNvPicPr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655470" y="60701"/>
                <a:ext cx="136053" cy="341530"/>
              </a:xfrm>
              <a:prstGeom prst="rect">
                <a:avLst/>
              </a:prstGeom>
              <a:effectLst/>
            </p:spPr>
          </p:pic>
        </p:grpSp>
        <p:grpSp>
          <p:nvGrpSpPr>
            <p:cNvPr id="834" name="Zeichnung"/>
            <p:cNvGrpSpPr/>
            <p:nvPr/>
          </p:nvGrpSpPr>
          <p:grpSpPr>
            <a:xfrm>
              <a:off x="3517530" y="3274096"/>
              <a:ext cx="961005" cy="583594"/>
              <a:chOff x="-18908" y="-18908"/>
              <a:chExt cx="961003" cy="583593"/>
            </a:xfrm>
          </p:grpSpPr>
          <p:sp>
            <p:nvSpPr>
              <p:cNvPr id="800" name="Form"/>
              <p:cNvSpPr/>
              <p:nvPr/>
            </p:nvSpPr>
            <p:spPr>
              <a:xfrm>
                <a:off x="14685" y="323411"/>
                <a:ext cx="104619" cy="186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7" h="21469" extrusionOk="0">
                    <a:moveTo>
                      <a:pt x="160" y="19866"/>
                    </a:moveTo>
                    <a:cubicBezTo>
                      <a:pt x="47" y="17949"/>
                      <a:pt x="-66" y="16032"/>
                      <a:pt x="47" y="13923"/>
                    </a:cubicBezTo>
                    <a:cubicBezTo>
                      <a:pt x="160" y="11814"/>
                      <a:pt x="499" y="9514"/>
                      <a:pt x="1291" y="7437"/>
                    </a:cubicBezTo>
                    <a:cubicBezTo>
                      <a:pt x="2083" y="5360"/>
                      <a:pt x="3327" y="3507"/>
                      <a:pt x="4740" y="2292"/>
                    </a:cubicBezTo>
                    <a:cubicBezTo>
                      <a:pt x="6154" y="1078"/>
                      <a:pt x="7737" y="503"/>
                      <a:pt x="8868" y="216"/>
                    </a:cubicBezTo>
                    <a:cubicBezTo>
                      <a:pt x="9999" y="-72"/>
                      <a:pt x="10677" y="-72"/>
                      <a:pt x="11356" y="216"/>
                    </a:cubicBezTo>
                    <a:cubicBezTo>
                      <a:pt x="12035" y="503"/>
                      <a:pt x="12713" y="1078"/>
                      <a:pt x="13222" y="2356"/>
                    </a:cubicBezTo>
                    <a:cubicBezTo>
                      <a:pt x="13731" y="3635"/>
                      <a:pt x="14070" y="5616"/>
                      <a:pt x="14636" y="7756"/>
                    </a:cubicBezTo>
                    <a:cubicBezTo>
                      <a:pt x="15201" y="9897"/>
                      <a:pt x="15993" y="12198"/>
                      <a:pt x="16954" y="14147"/>
                    </a:cubicBezTo>
                    <a:cubicBezTo>
                      <a:pt x="17915" y="16096"/>
                      <a:pt x="19046" y="17694"/>
                      <a:pt x="19725" y="18684"/>
                    </a:cubicBezTo>
                    <a:cubicBezTo>
                      <a:pt x="20403" y="19675"/>
                      <a:pt x="20629" y="20058"/>
                      <a:pt x="20912" y="20442"/>
                    </a:cubicBezTo>
                    <a:cubicBezTo>
                      <a:pt x="21195" y="20825"/>
                      <a:pt x="21534" y="21208"/>
                      <a:pt x="21251" y="21368"/>
                    </a:cubicBezTo>
                    <a:cubicBezTo>
                      <a:pt x="20969" y="21528"/>
                      <a:pt x="20064" y="21464"/>
                      <a:pt x="19159" y="21400"/>
                    </a:cubicBezTo>
                    <a:close/>
                  </a:path>
                </a:pathLst>
              </a:custGeom>
              <a:solidFill>
                <a:srgbClr val="E49E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801" name="Form"/>
              <p:cNvSpPr/>
              <p:nvPr/>
            </p:nvSpPr>
            <p:spPr>
              <a:xfrm>
                <a:off x="2966" y="112509"/>
                <a:ext cx="162073" cy="170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5" h="21416" extrusionOk="0">
                    <a:moveTo>
                      <a:pt x="10475" y="19551"/>
                    </a:moveTo>
                    <a:cubicBezTo>
                      <a:pt x="9593" y="19830"/>
                      <a:pt x="8711" y="20108"/>
                      <a:pt x="8124" y="20143"/>
                    </a:cubicBezTo>
                    <a:cubicBezTo>
                      <a:pt x="7536" y="20178"/>
                      <a:pt x="7242" y="19969"/>
                      <a:pt x="6764" y="19203"/>
                    </a:cubicBezTo>
                    <a:cubicBezTo>
                      <a:pt x="6287" y="18436"/>
                      <a:pt x="5626" y="17112"/>
                      <a:pt x="5222" y="15475"/>
                    </a:cubicBezTo>
                    <a:cubicBezTo>
                      <a:pt x="4817" y="13837"/>
                      <a:pt x="4671" y="11887"/>
                      <a:pt x="4413" y="10179"/>
                    </a:cubicBezTo>
                    <a:cubicBezTo>
                      <a:pt x="4156" y="8472"/>
                      <a:pt x="3789" y="7009"/>
                      <a:pt x="3605" y="5929"/>
                    </a:cubicBezTo>
                    <a:cubicBezTo>
                      <a:pt x="3422" y="4849"/>
                      <a:pt x="3422" y="4152"/>
                      <a:pt x="3936" y="3281"/>
                    </a:cubicBezTo>
                    <a:cubicBezTo>
                      <a:pt x="4450" y="2410"/>
                      <a:pt x="5479" y="1365"/>
                      <a:pt x="6801" y="738"/>
                    </a:cubicBezTo>
                    <a:cubicBezTo>
                      <a:pt x="8124" y="111"/>
                      <a:pt x="9740" y="-98"/>
                      <a:pt x="11466" y="41"/>
                    </a:cubicBezTo>
                    <a:cubicBezTo>
                      <a:pt x="13193" y="181"/>
                      <a:pt x="15030" y="668"/>
                      <a:pt x="16646" y="1574"/>
                    </a:cubicBezTo>
                    <a:cubicBezTo>
                      <a:pt x="18262" y="2480"/>
                      <a:pt x="19658" y="3804"/>
                      <a:pt x="20466" y="5476"/>
                    </a:cubicBezTo>
                    <a:cubicBezTo>
                      <a:pt x="21275" y="7148"/>
                      <a:pt x="21495" y="9169"/>
                      <a:pt x="21495" y="11085"/>
                    </a:cubicBezTo>
                    <a:cubicBezTo>
                      <a:pt x="21495" y="13001"/>
                      <a:pt x="21275" y="14813"/>
                      <a:pt x="20724" y="16311"/>
                    </a:cubicBezTo>
                    <a:cubicBezTo>
                      <a:pt x="20173" y="17809"/>
                      <a:pt x="19291" y="18994"/>
                      <a:pt x="18262" y="19865"/>
                    </a:cubicBezTo>
                    <a:cubicBezTo>
                      <a:pt x="17234" y="20736"/>
                      <a:pt x="16058" y="21293"/>
                      <a:pt x="14515" y="21397"/>
                    </a:cubicBezTo>
                    <a:cubicBezTo>
                      <a:pt x="12973" y="21502"/>
                      <a:pt x="11062" y="21154"/>
                      <a:pt x="9336" y="20701"/>
                    </a:cubicBezTo>
                    <a:cubicBezTo>
                      <a:pt x="7609" y="20248"/>
                      <a:pt x="6066" y="19690"/>
                      <a:pt x="4854" y="18994"/>
                    </a:cubicBezTo>
                    <a:cubicBezTo>
                      <a:pt x="3642" y="18297"/>
                      <a:pt x="2760" y="17461"/>
                      <a:pt x="1989" y="16276"/>
                    </a:cubicBezTo>
                    <a:cubicBezTo>
                      <a:pt x="1217" y="15092"/>
                      <a:pt x="556" y="13559"/>
                      <a:pt x="226" y="12130"/>
                    </a:cubicBezTo>
                    <a:cubicBezTo>
                      <a:pt x="-105" y="10702"/>
                      <a:pt x="-105" y="9378"/>
                      <a:pt x="446" y="7985"/>
                    </a:cubicBezTo>
                    <a:cubicBezTo>
                      <a:pt x="997" y="6591"/>
                      <a:pt x="2099" y="5128"/>
                      <a:pt x="3422" y="3908"/>
                    </a:cubicBezTo>
                    <a:cubicBezTo>
                      <a:pt x="4744" y="2689"/>
                      <a:pt x="6287" y="1714"/>
                      <a:pt x="7793" y="1156"/>
                    </a:cubicBezTo>
                    <a:cubicBezTo>
                      <a:pt x="9299" y="599"/>
                      <a:pt x="10768" y="459"/>
                      <a:pt x="12238" y="320"/>
                    </a:cubicBezTo>
                    <a:close/>
                  </a:path>
                </a:pathLst>
              </a:custGeom>
              <a:solidFill>
                <a:srgbClr val="E49E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802" name="Form"/>
              <p:cNvSpPr/>
              <p:nvPr/>
            </p:nvSpPr>
            <p:spPr>
              <a:xfrm>
                <a:off x="279154" y="11249"/>
                <a:ext cx="647619" cy="360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567" extrusionOk="0">
                    <a:moveTo>
                      <a:pt x="185" y="13165"/>
                    </a:moveTo>
                    <a:cubicBezTo>
                      <a:pt x="92" y="13165"/>
                      <a:pt x="0" y="13165"/>
                      <a:pt x="0" y="13182"/>
                    </a:cubicBezTo>
                    <a:cubicBezTo>
                      <a:pt x="0" y="13198"/>
                      <a:pt x="92" y="13232"/>
                      <a:pt x="240" y="13198"/>
                    </a:cubicBezTo>
                    <a:cubicBezTo>
                      <a:pt x="388" y="13165"/>
                      <a:pt x="591" y="13066"/>
                      <a:pt x="840" y="12900"/>
                    </a:cubicBezTo>
                    <a:cubicBezTo>
                      <a:pt x="1089" y="12735"/>
                      <a:pt x="1385" y="12503"/>
                      <a:pt x="1606" y="12254"/>
                    </a:cubicBezTo>
                    <a:cubicBezTo>
                      <a:pt x="1828" y="12006"/>
                      <a:pt x="1975" y="11741"/>
                      <a:pt x="2095" y="11575"/>
                    </a:cubicBezTo>
                    <a:cubicBezTo>
                      <a:pt x="2215" y="11409"/>
                      <a:pt x="2308" y="11343"/>
                      <a:pt x="2372" y="11062"/>
                    </a:cubicBezTo>
                    <a:cubicBezTo>
                      <a:pt x="2437" y="10780"/>
                      <a:pt x="2474" y="10283"/>
                      <a:pt x="2474" y="9786"/>
                    </a:cubicBezTo>
                    <a:cubicBezTo>
                      <a:pt x="2474" y="9289"/>
                      <a:pt x="2437" y="8792"/>
                      <a:pt x="2409" y="8295"/>
                    </a:cubicBezTo>
                    <a:cubicBezTo>
                      <a:pt x="2382" y="7798"/>
                      <a:pt x="2363" y="7301"/>
                      <a:pt x="2354" y="6887"/>
                    </a:cubicBezTo>
                    <a:cubicBezTo>
                      <a:pt x="2345" y="6473"/>
                      <a:pt x="2345" y="6142"/>
                      <a:pt x="2437" y="5761"/>
                    </a:cubicBezTo>
                    <a:cubicBezTo>
                      <a:pt x="2529" y="5380"/>
                      <a:pt x="2714" y="4949"/>
                      <a:pt x="2963" y="4519"/>
                    </a:cubicBezTo>
                    <a:cubicBezTo>
                      <a:pt x="3212" y="4088"/>
                      <a:pt x="3526" y="3657"/>
                      <a:pt x="3877" y="3293"/>
                    </a:cubicBezTo>
                    <a:cubicBezTo>
                      <a:pt x="4228" y="2928"/>
                      <a:pt x="4615" y="2630"/>
                      <a:pt x="5095" y="2349"/>
                    </a:cubicBezTo>
                    <a:cubicBezTo>
                      <a:pt x="5575" y="2067"/>
                      <a:pt x="6148" y="1802"/>
                      <a:pt x="6665" y="1570"/>
                    </a:cubicBezTo>
                    <a:cubicBezTo>
                      <a:pt x="7182" y="1338"/>
                      <a:pt x="7643" y="1140"/>
                      <a:pt x="8151" y="924"/>
                    </a:cubicBezTo>
                    <a:cubicBezTo>
                      <a:pt x="8658" y="709"/>
                      <a:pt x="9212" y="477"/>
                      <a:pt x="9748" y="311"/>
                    </a:cubicBezTo>
                    <a:cubicBezTo>
                      <a:pt x="10283" y="146"/>
                      <a:pt x="10800" y="46"/>
                      <a:pt x="11298" y="13"/>
                    </a:cubicBezTo>
                    <a:cubicBezTo>
                      <a:pt x="11797" y="-20"/>
                      <a:pt x="12277" y="13"/>
                      <a:pt x="12803" y="96"/>
                    </a:cubicBezTo>
                    <a:cubicBezTo>
                      <a:pt x="13329" y="179"/>
                      <a:pt x="13902" y="311"/>
                      <a:pt x="14363" y="460"/>
                    </a:cubicBezTo>
                    <a:cubicBezTo>
                      <a:pt x="14825" y="609"/>
                      <a:pt x="15175" y="775"/>
                      <a:pt x="15582" y="924"/>
                    </a:cubicBezTo>
                    <a:cubicBezTo>
                      <a:pt x="15988" y="1073"/>
                      <a:pt x="16449" y="1206"/>
                      <a:pt x="16883" y="1388"/>
                    </a:cubicBezTo>
                    <a:cubicBezTo>
                      <a:pt x="17317" y="1570"/>
                      <a:pt x="17723" y="1802"/>
                      <a:pt x="18092" y="2067"/>
                    </a:cubicBezTo>
                    <a:cubicBezTo>
                      <a:pt x="18462" y="2332"/>
                      <a:pt x="18794" y="2630"/>
                      <a:pt x="19098" y="2962"/>
                    </a:cubicBezTo>
                    <a:cubicBezTo>
                      <a:pt x="19403" y="3293"/>
                      <a:pt x="19680" y="3657"/>
                      <a:pt x="19902" y="4038"/>
                    </a:cubicBezTo>
                    <a:cubicBezTo>
                      <a:pt x="20123" y="4419"/>
                      <a:pt x="20289" y="4817"/>
                      <a:pt x="20465" y="5165"/>
                    </a:cubicBezTo>
                    <a:cubicBezTo>
                      <a:pt x="20640" y="5513"/>
                      <a:pt x="20825" y="5811"/>
                      <a:pt x="20972" y="6092"/>
                    </a:cubicBezTo>
                    <a:cubicBezTo>
                      <a:pt x="21120" y="6374"/>
                      <a:pt x="21231" y="6639"/>
                      <a:pt x="21314" y="7103"/>
                    </a:cubicBezTo>
                    <a:cubicBezTo>
                      <a:pt x="21397" y="7567"/>
                      <a:pt x="21452" y="8229"/>
                      <a:pt x="21489" y="8892"/>
                    </a:cubicBezTo>
                    <a:cubicBezTo>
                      <a:pt x="21526" y="9554"/>
                      <a:pt x="21545" y="10217"/>
                      <a:pt x="21563" y="10979"/>
                    </a:cubicBezTo>
                    <a:cubicBezTo>
                      <a:pt x="21582" y="11741"/>
                      <a:pt x="21600" y="12602"/>
                      <a:pt x="21554" y="13447"/>
                    </a:cubicBezTo>
                    <a:cubicBezTo>
                      <a:pt x="21508" y="14292"/>
                      <a:pt x="21397" y="15120"/>
                      <a:pt x="21249" y="15932"/>
                    </a:cubicBezTo>
                    <a:cubicBezTo>
                      <a:pt x="21102" y="16743"/>
                      <a:pt x="20917" y="17538"/>
                      <a:pt x="20714" y="18118"/>
                    </a:cubicBezTo>
                    <a:cubicBezTo>
                      <a:pt x="20511" y="18698"/>
                      <a:pt x="20289" y="19062"/>
                      <a:pt x="20068" y="19427"/>
                    </a:cubicBezTo>
                    <a:cubicBezTo>
                      <a:pt x="19846" y="19791"/>
                      <a:pt x="19625" y="20155"/>
                      <a:pt x="19385" y="20454"/>
                    </a:cubicBezTo>
                    <a:cubicBezTo>
                      <a:pt x="19145" y="20752"/>
                      <a:pt x="18886" y="20984"/>
                      <a:pt x="18609" y="21116"/>
                    </a:cubicBezTo>
                    <a:cubicBezTo>
                      <a:pt x="18332" y="21249"/>
                      <a:pt x="18037" y="21282"/>
                      <a:pt x="17658" y="21332"/>
                    </a:cubicBezTo>
                    <a:cubicBezTo>
                      <a:pt x="17280" y="21381"/>
                      <a:pt x="16818" y="21447"/>
                      <a:pt x="16348" y="21497"/>
                    </a:cubicBezTo>
                    <a:cubicBezTo>
                      <a:pt x="15877" y="21547"/>
                      <a:pt x="15397" y="21580"/>
                      <a:pt x="14945" y="21563"/>
                    </a:cubicBezTo>
                    <a:cubicBezTo>
                      <a:pt x="14492" y="21547"/>
                      <a:pt x="14068" y="21481"/>
                      <a:pt x="13643" y="21414"/>
                    </a:cubicBezTo>
                    <a:cubicBezTo>
                      <a:pt x="13218" y="21348"/>
                      <a:pt x="12794" y="21282"/>
                      <a:pt x="12360" y="21182"/>
                    </a:cubicBezTo>
                    <a:cubicBezTo>
                      <a:pt x="11926" y="21083"/>
                      <a:pt x="11483" y="20951"/>
                      <a:pt x="11068" y="20752"/>
                    </a:cubicBezTo>
                    <a:cubicBezTo>
                      <a:pt x="10652" y="20553"/>
                      <a:pt x="10265" y="20288"/>
                      <a:pt x="9822" y="19973"/>
                    </a:cubicBezTo>
                    <a:cubicBezTo>
                      <a:pt x="9378" y="19659"/>
                      <a:pt x="8880" y="19294"/>
                      <a:pt x="8474" y="18996"/>
                    </a:cubicBezTo>
                    <a:cubicBezTo>
                      <a:pt x="8068" y="18698"/>
                      <a:pt x="7754" y="18466"/>
                      <a:pt x="7412" y="18151"/>
                    </a:cubicBezTo>
                    <a:cubicBezTo>
                      <a:pt x="7071" y="17836"/>
                      <a:pt x="6702" y="17439"/>
                      <a:pt x="6351" y="17074"/>
                    </a:cubicBezTo>
                    <a:cubicBezTo>
                      <a:pt x="6000" y="16710"/>
                      <a:pt x="5668" y="16379"/>
                      <a:pt x="5363" y="16031"/>
                    </a:cubicBezTo>
                    <a:cubicBezTo>
                      <a:pt x="5058" y="15683"/>
                      <a:pt x="4782" y="15319"/>
                      <a:pt x="4458" y="15004"/>
                    </a:cubicBezTo>
                    <a:cubicBezTo>
                      <a:pt x="4135" y="14689"/>
                      <a:pt x="3766" y="14424"/>
                      <a:pt x="3425" y="14308"/>
                    </a:cubicBezTo>
                    <a:cubicBezTo>
                      <a:pt x="3083" y="14192"/>
                      <a:pt x="2769" y="14225"/>
                      <a:pt x="2400" y="14308"/>
                    </a:cubicBezTo>
                    <a:cubicBezTo>
                      <a:pt x="2031" y="14391"/>
                      <a:pt x="1606" y="14524"/>
                      <a:pt x="1182" y="14656"/>
                    </a:cubicBezTo>
                    <a:close/>
                  </a:path>
                </a:pathLst>
              </a:custGeom>
              <a:solidFill>
                <a:srgbClr val="E49E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803" name="Form"/>
              <p:cNvSpPr/>
              <p:nvPr/>
            </p:nvSpPr>
            <p:spPr>
              <a:xfrm>
                <a:off x="94650" y="110346"/>
                <a:ext cx="99991" cy="172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5" h="21565" extrusionOk="0">
                    <a:moveTo>
                      <a:pt x="1542" y="2250"/>
                    </a:moveTo>
                    <a:cubicBezTo>
                      <a:pt x="1070" y="2042"/>
                      <a:pt x="598" y="1834"/>
                      <a:pt x="303" y="1523"/>
                    </a:cubicBezTo>
                    <a:cubicBezTo>
                      <a:pt x="8" y="1211"/>
                      <a:pt x="-110" y="796"/>
                      <a:pt x="126" y="519"/>
                    </a:cubicBezTo>
                    <a:cubicBezTo>
                      <a:pt x="362" y="242"/>
                      <a:pt x="952" y="103"/>
                      <a:pt x="2487" y="34"/>
                    </a:cubicBezTo>
                    <a:cubicBezTo>
                      <a:pt x="4021" y="-35"/>
                      <a:pt x="6500" y="-35"/>
                      <a:pt x="8860" y="380"/>
                    </a:cubicBezTo>
                    <a:cubicBezTo>
                      <a:pt x="11221" y="796"/>
                      <a:pt x="13464" y="1627"/>
                      <a:pt x="15352" y="2838"/>
                    </a:cubicBezTo>
                    <a:cubicBezTo>
                      <a:pt x="17241" y="4050"/>
                      <a:pt x="18775" y="5642"/>
                      <a:pt x="19838" y="7338"/>
                    </a:cubicBezTo>
                    <a:cubicBezTo>
                      <a:pt x="20900" y="9034"/>
                      <a:pt x="21490" y="10834"/>
                      <a:pt x="21254" y="12530"/>
                    </a:cubicBezTo>
                    <a:cubicBezTo>
                      <a:pt x="21018" y="14227"/>
                      <a:pt x="19956" y="15819"/>
                      <a:pt x="19011" y="17203"/>
                    </a:cubicBezTo>
                    <a:cubicBezTo>
                      <a:pt x="18067" y="18588"/>
                      <a:pt x="17241" y="19765"/>
                      <a:pt x="16592" y="20457"/>
                    </a:cubicBezTo>
                    <a:cubicBezTo>
                      <a:pt x="15942" y="21150"/>
                      <a:pt x="15470" y="21357"/>
                      <a:pt x="13995" y="21461"/>
                    </a:cubicBezTo>
                    <a:cubicBezTo>
                      <a:pt x="12520" y="21565"/>
                      <a:pt x="10041" y="21565"/>
                      <a:pt x="7562" y="21565"/>
                    </a:cubicBezTo>
                    <a:close/>
                  </a:path>
                </a:pathLst>
              </a:custGeom>
              <a:solidFill>
                <a:srgbClr val="E49E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pic>
            <p:nvPicPr>
              <p:cNvPr id="804" name="Linie Form" descr="Linie Form"/>
              <p:cNvPicPr>
                <a:picLocks/>
              </p:cNvPicPr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-1224" y="287928"/>
                <a:ext cx="148610" cy="276757"/>
              </a:xfrm>
              <a:prstGeom prst="rect">
                <a:avLst/>
              </a:prstGeom>
              <a:effectLst/>
            </p:spPr>
          </p:pic>
          <p:pic>
            <p:nvPicPr>
              <p:cNvPr id="806" name="Linie Form" descr="Linie Form"/>
              <p:cNvPicPr>
                <a:picLocks/>
              </p:cNvPicPr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3007" y="117748"/>
                <a:ext cx="46127" cy="127560"/>
              </a:xfrm>
              <a:prstGeom prst="rect">
                <a:avLst/>
              </a:prstGeom>
              <a:effectLst/>
            </p:spPr>
          </p:pic>
          <p:pic>
            <p:nvPicPr>
              <p:cNvPr id="808" name="Linie Form" descr="Linie Form"/>
              <p:cNvPicPr>
                <a:picLocks/>
              </p:cNvPicPr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11230" y="126058"/>
                <a:ext cx="46127" cy="119250"/>
              </a:xfrm>
              <a:prstGeom prst="rect">
                <a:avLst/>
              </a:prstGeom>
              <a:effectLst/>
            </p:spPr>
          </p:pic>
          <p:pic>
            <p:nvPicPr>
              <p:cNvPr id="810" name="Linie Form" descr="Linie Form"/>
              <p:cNvPicPr>
                <a:picLocks/>
              </p:cNvPicPr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-18909" y="75255"/>
                <a:ext cx="241115" cy="239145"/>
              </a:xfrm>
              <a:prstGeom prst="rect">
                <a:avLst/>
              </a:prstGeom>
              <a:effectLst/>
            </p:spPr>
          </p:pic>
          <p:pic>
            <p:nvPicPr>
              <p:cNvPr id="812" name="Linie Form" descr="Linie Form"/>
              <p:cNvPicPr>
                <a:picLocks/>
              </p:cNvPicPr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38621" y="91232"/>
                <a:ext cx="100943" cy="169453"/>
              </a:xfrm>
              <a:prstGeom prst="rect">
                <a:avLst/>
              </a:prstGeom>
              <a:effectLst/>
            </p:spPr>
          </p:pic>
          <p:pic>
            <p:nvPicPr>
              <p:cNvPr id="814" name="Linie Linie" descr="Linie Linie"/>
              <p:cNvPicPr>
                <a:picLocks/>
              </p:cNvPicPr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26997" y="218061"/>
                <a:ext cx="65364" cy="37818"/>
              </a:xfrm>
              <a:prstGeom prst="rect">
                <a:avLst/>
              </a:prstGeom>
              <a:effectLst/>
            </p:spPr>
          </p:pic>
          <p:pic>
            <p:nvPicPr>
              <p:cNvPr id="816" name="Linie Form" descr="Linie Form"/>
              <p:cNvPicPr>
                <a:picLocks/>
              </p:cNvPicPr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85531" y="86643"/>
                <a:ext cx="112421" cy="175644"/>
              </a:xfrm>
              <a:prstGeom prst="rect">
                <a:avLst/>
              </a:prstGeom>
              <a:effectLst/>
            </p:spPr>
          </p:pic>
          <p:pic>
            <p:nvPicPr>
              <p:cNvPr id="818" name="Linie Form" descr="Linie Form"/>
              <p:cNvPicPr>
                <a:picLocks/>
              </p:cNvPicPr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84384" y="174812"/>
                <a:ext cx="96352" cy="41022"/>
              </a:xfrm>
              <a:prstGeom prst="rect">
                <a:avLst/>
              </a:prstGeom>
              <a:effectLst/>
            </p:spPr>
          </p:pic>
          <p:pic>
            <p:nvPicPr>
              <p:cNvPr id="820" name="Linie Form" descr="Linie Form"/>
              <p:cNvPicPr>
                <a:picLocks/>
              </p:cNvPicPr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71832" y="93117"/>
                <a:ext cx="85494" cy="150770"/>
              </a:xfrm>
              <a:prstGeom prst="rect">
                <a:avLst/>
              </a:prstGeom>
              <a:effectLst/>
            </p:spPr>
          </p:pic>
          <p:pic>
            <p:nvPicPr>
              <p:cNvPr id="822" name="Linie Form" descr="Linie Form"/>
              <p:cNvPicPr>
                <a:picLocks/>
              </p:cNvPicPr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92271" y="179617"/>
                <a:ext cx="76841" cy="92281"/>
              </a:xfrm>
              <a:prstGeom prst="rect">
                <a:avLst/>
              </a:prstGeom>
              <a:effectLst/>
            </p:spPr>
          </p:pic>
          <p:pic>
            <p:nvPicPr>
              <p:cNvPr id="824" name="Linie Form" descr="Linie Form"/>
              <p:cNvPicPr>
                <a:picLocks/>
              </p:cNvPicPr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64117" y="56704"/>
                <a:ext cx="52052" cy="205583"/>
              </a:xfrm>
              <a:prstGeom prst="rect">
                <a:avLst/>
              </a:prstGeom>
              <a:effectLst/>
            </p:spPr>
          </p:pic>
          <p:pic>
            <p:nvPicPr>
              <p:cNvPr id="826" name="Linie Form" descr="Linie Form"/>
              <p:cNvPicPr>
                <a:picLocks/>
              </p:cNvPicPr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46214" y="150784"/>
                <a:ext cx="97501" cy="55438"/>
              </a:xfrm>
              <a:prstGeom prst="rect">
                <a:avLst/>
              </a:prstGeom>
              <a:effectLst/>
            </p:spPr>
          </p:pic>
          <p:pic>
            <p:nvPicPr>
              <p:cNvPr id="828" name="Linie Form" descr="Linie Form"/>
              <p:cNvPicPr>
                <a:picLocks/>
              </p:cNvPicPr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27769" y="-18909"/>
                <a:ext cx="614327" cy="392501"/>
              </a:xfrm>
              <a:prstGeom prst="rect">
                <a:avLst/>
              </a:prstGeom>
              <a:effectLst/>
            </p:spPr>
          </p:pic>
          <p:pic>
            <p:nvPicPr>
              <p:cNvPr id="830" name="Linie Form" descr="Linie Form"/>
              <p:cNvPicPr>
                <a:picLocks/>
              </p:cNvPicPr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46996" y="185885"/>
                <a:ext cx="124744" cy="65298"/>
              </a:xfrm>
              <a:prstGeom prst="rect">
                <a:avLst/>
              </a:prstGeom>
              <a:effectLst/>
            </p:spPr>
          </p:pic>
          <p:pic>
            <p:nvPicPr>
              <p:cNvPr id="832" name="Linie Form" descr="Linie Form"/>
              <p:cNvPicPr>
                <a:picLocks/>
              </p:cNvPicPr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52490" y="224109"/>
                <a:ext cx="170769" cy="65516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836" name="z.B. Lernimpuls"/>
          <p:cNvSpPr txBox="1"/>
          <p:nvPr/>
        </p:nvSpPr>
        <p:spPr>
          <a:xfrm>
            <a:off x="10491690" y="11716991"/>
            <a:ext cx="385904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z.B. Lernimpuls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1" animBg="1" advAuto="0"/>
      <p:bldP spid="569" grpId="2" animBg="1" advAuto="0"/>
      <p:bldP spid="570" grpId="3" animBg="1" advAuto="0"/>
      <p:bldP spid="571" grpId="7" animBg="1" advAuto="0"/>
      <p:bldP spid="572" grpId="8" animBg="1" advAuto="0"/>
      <p:bldP spid="573" grpId="5" animBg="1" advAuto="0"/>
      <p:bldP spid="835" grpId="4" animBg="1" advAuto="0"/>
      <p:bldP spid="836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OER &amp; Game-Based 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OER &amp; Game-Based Learning</a:t>
            </a:r>
          </a:p>
        </p:txBody>
      </p:sp>
      <p:sp>
        <p:nvSpPr>
          <p:cNvPr id="839" name="GBL = Lernen mit (digitalen) Spielen…"/>
          <p:cNvSpPr txBox="1">
            <a:spLocks noGrp="1"/>
          </p:cNvSpPr>
          <p:nvPr>
            <p:ph type="body" idx="1"/>
          </p:nvPr>
        </p:nvSpPr>
        <p:spPr>
          <a:xfrm>
            <a:off x="673100" y="4203700"/>
            <a:ext cx="23050500" cy="8890000"/>
          </a:xfrm>
          <a:prstGeom prst="rect">
            <a:avLst/>
          </a:prstGeom>
        </p:spPr>
        <p:txBody>
          <a:bodyPr/>
          <a:lstStyle/>
          <a:p>
            <a:pPr marL="721868" indent="-721868" defTabSz="808990">
              <a:spcBef>
                <a:spcPts val="5700"/>
              </a:spcBef>
              <a:defRPr sz="5096"/>
            </a:pPr>
            <a:r>
              <a:rPr dirty="0"/>
              <a:t>GBL = </a:t>
            </a:r>
            <a:r>
              <a:rPr dirty="0" err="1"/>
              <a:t>Lernen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(</a:t>
            </a:r>
            <a:r>
              <a:rPr dirty="0" err="1"/>
              <a:t>digitalen</a:t>
            </a:r>
            <a:r>
              <a:rPr dirty="0"/>
              <a:t>) </a:t>
            </a:r>
            <a:r>
              <a:rPr dirty="0" err="1"/>
              <a:t>Spielen</a:t>
            </a:r>
            <a:endParaRPr dirty="0"/>
          </a:p>
          <a:p>
            <a:pPr marL="721868" indent="-721868" defTabSz="808990">
              <a:spcBef>
                <a:spcPts val="5700"/>
              </a:spcBef>
              <a:defRPr sz="5096"/>
            </a:pPr>
            <a:r>
              <a:rPr dirty="0" err="1"/>
              <a:t>sowohl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Lernspielen</a:t>
            </a:r>
            <a:r>
              <a:rPr dirty="0"/>
              <a:t> </a:t>
            </a:r>
          </a:p>
          <a:p>
            <a:pPr marL="721868" indent="-721868" defTabSz="808990">
              <a:spcBef>
                <a:spcPts val="5700"/>
              </a:spcBef>
              <a:defRPr sz="5096"/>
            </a:pP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herkömmlichen</a:t>
            </a:r>
            <a:r>
              <a:rPr dirty="0"/>
              <a:t>,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explizit</a:t>
            </a:r>
            <a:r>
              <a:rPr dirty="0"/>
              <a:t>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Lernen</a:t>
            </a:r>
            <a:r>
              <a:rPr dirty="0"/>
              <a:t> </a:t>
            </a:r>
            <a:r>
              <a:rPr dirty="0" err="1"/>
              <a:t>entwickelten</a:t>
            </a:r>
            <a:r>
              <a:rPr dirty="0"/>
              <a:t> </a:t>
            </a:r>
            <a:r>
              <a:rPr dirty="0" err="1"/>
              <a:t>Spielen</a:t>
            </a:r>
            <a:endParaRPr dirty="0"/>
          </a:p>
          <a:p>
            <a:pPr marL="721868" indent="-721868" defTabSz="808990">
              <a:spcBef>
                <a:spcPts val="5700"/>
              </a:spcBef>
              <a:defRPr sz="5096"/>
            </a:pPr>
            <a:r>
              <a:rPr dirty="0" err="1"/>
              <a:t>Bereitstellung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GBL-</a:t>
            </a:r>
            <a:r>
              <a:rPr dirty="0" err="1"/>
              <a:t>Methode</a:t>
            </a:r>
            <a:r>
              <a:rPr dirty="0"/>
              <a:t>: </a:t>
            </a:r>
          </a:p>
          <a:p>
            <a:pPr marL="1443736" lvl="1" indent="-721868" defTabSz="808990">
              <a:spcBef>
                <a:spcPts val="5700"/>
              </a:spcBef>
              <a:defRPr sz="5096"/>
            </a:pPr>
            <a:r>
              <a:rPr dirty="0"/>
              <a:t>Text + </a:t>
            </a:r>
            <a:r>
              <a:rPr dirty="0" err="1"/>
              <a:t>Abbildungen</a:t>
            </a:r>
            <a:r>
              <a:rPr dirty="0"/>
              <a:t> + CC-</a:t>
            </a:r>
            <a:r>
              <a:rPr dirty="0" err="1"/>
              <a:t>Lizenz</a:t>
            </a:r>
            <a:endParaRPr dirty="0"/>
          </a:p>
          <a:p>
            <a:pPr marL="1443736" lvl="1" indent="-721868" defTabSz="808990">
              <a:spcBef>
                <a:spcPts val="5700"/>
              </a:spcBef>
              <a:defRPr sz="5096"/>
            </a:pPr>
            <a:r>
              <a:rPr dirty="0" err="1"/>
              <a:t>z.B</a:t>
            </a:r>
            <a:r>
              <a:rPr dirty="0"/>
              <a:t>. </a:t>
            </a:r>
            <a:r>
              <a:rPr dirty="0" err="1"/>
              <a:t>unter</a:t>
            </a:r>
            <a:r>
              <a:rPr dirty="0"/>
              <a:t> </a:t>
            </a:r>
            <a:r>
              <a:rPr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https://digitale-spielewelten.de/methoden</a:t>
            </a:r>
            <a:r>
              <a:rPr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40" name="Würfel"/>
          <p:cNvSpPr/>
          <p:nvPr/>
        </p:nvSpPr>
        <p:spPr>
          <a:xfrm>
            <a:off x="18373802" y="3873500"/>
            <a:ext cx="1166841" cy="135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1" name="Gehirn"/>
          <p:cNvSpPr/>
          <p:nvPr/>
        </p:nvSpPr>
        <p:spPr>
          <a:xfrm>
            <a:off x="14971814" y="5262632"/>
            <a:ext cx="2241601" cy="1719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2" name="Glühbirne"/>
          <p:cNvSpPr/>
          <p:nvPr/>
        </p:nvSpPr>
        <p:spPr>
          <a:xfrm>
            <a:off x="21869880" y="5262632"/>
            <a:ext cx="991832" cy="1719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843" name="Verbindungslinie"/>
          <p:cNvCxnSpPr>
            <a:stCxn id="841" idx="0"/>
            <a:endCxn id="840" idx="0"/>
          </p:cNvCxnSpPr>
          <p:nvPr/>
        </p:nvCxnSpPr>
        <p:spPr>
          <a:xfrm flipV="1">
            <a:off x="16092614" y="4552799"/>
            <a:ext cx="2864609" cy="1569725"/>
          </a:xfrm>
          <a:prstGeom prst="straightConnector1">
            <a:avLst/>
          </a:prstGeom>
          <a:ln w="63500">
            <a:solidFill>
              <a:srgbClr val="6A85AA"/>
            </a:solidFill>
            <a:miter lim="400000"/>
          </a:ln>
        </p:spPr>
      </p:cxnSp>
      <p:cxnSp>
        <p:nvCxnSpPr>
          <p:cNvPr id="844" name="Verbindungslinie"/>
          <p:cNvCxnSpPr>
            <a:stCxn id="840" idx="0"/>
            <a:endCxn id="842" idx="0"/>
          </p:cNvCxnSpPr>
          <p:nvPr/>
        </p:nvCxnSpPr>
        <p:spPr>
          <a:xfrm>
            <a:off x="18957222" y="4552799"/>
            <a:ext cx="3408575" cy="1569725"/>
          </a:xfrm>
          <a:prstGeom prst="straightConnector1">
            <a:avLst/>
          </a:prstGeom>
          <a:ln w="63500">
            <a:solidFill>
              <a:srgbClr val="6780A5"/>
            </a:solidFill>
            <a:miter lim="400000"/>
            <a:tailEnd type="triangle"/>
          </a:ln>
        </p:spPr>
      </p:cxnSp>
      <p:sp>
        <p:nvSpPr>
          <p:cNvPr id="845" name="Grafik: privat"/>
          <p:cNvSpPr txBox="1"/>
          <p:nvPr/>
        </p:nvSpPr>
        <p:spPr>
          <a:xfrm>
            <a:off x="22427951" y="13160601"/>
            <a:ext cx="1713028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Grafik: privat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" grpId="1" build="p" bldLvl="5" animBg="1" advAuto="0"/>
      <p:bldP spid="840" grpId="4" animBg="1" advAuto="0"/>
      <p:bldP spid="841" grpId="2" animBg="1" advAuto="0"/>
      <p:bldP spid="842" grpId="6" animBg="1" advAuto="0"/>
      <p:bldP spid="843" grpId="3" animBg="1" advAuto="0"/>
      <p:bldP spid="844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piele als OER erstell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Spiele als OER erstellen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#OERcamp meets Hacks&amp;Tool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00735">
              <a:defRPr sz="8730" spc="-174"/>
            </a:pPr>
            <a:r>
              <a:t>#OERcamp meets Hacks&amp;Tools</a:t>
            </a:r>
          </a:p>
          <a:p>
            <a:pPr defTabSz="800735">
              <a:defRPr sz="8730" spc="-174"/>
            </a:pPr>
            <a:r>
              <a:t>– Spezielle Rahmenbedingung</a:t>
            </a:r>
          </a:p>
        </p:txBody>
      </p:sp>
      <p:sp>
        <p:nvSpPr>
          <p:cNvPr id="850" name="wenig Zeit =&gt; das Ganze als Game Jam betracht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wenig Zeit =&gt; das Ganze als Game Jam betrachten</a:t>
            </a:r>
          </a:p>
          <a:p>
            <a:r>
              <a:t>das Spiel muss nicht „fertig“ werden</a:t>
            </a:r>
          </a:p>
          <a:p>
            <a:pPr lvl="1"/>
            <a:r>
              <a:t>Prototypen veröffentlichen &gt; um Test und Feedback bitten</a:t>
            </a:r>
          </a:p>
          <a:p>
            <a:pPr lvl="1"/>
            <a:r>
              <a:t>ein Konzept veröffentlichen, das von anderen umgesetzt werden kann</a:t>
            </a:r>
          </a:p>
          <a:p>
            <a:r>
              <a:t>wenn irgendwie möglich, (kurzes) Playtesting einplanen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Wo soll ich mit dem Game Design beginne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 soll ich mit dem Game Design beginnen?</a:t>
            </a:r>
          </a:p>
        </p:txBody>
      </p:sp>
      <p:sp>
        <p:nvSpPr>
          <p:cNvPr id="853" name="u.a. Modd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u.a. Modding</a:t>
            </a:r>
          </a:p>
          <a:p>
            <a:pPr lvl="1"/>
            <a:r>
              <a:t>Urheberrecht! &gt; Lizenz, Rücksprache mit Autoren/Rechtsinhabern</a:t>
            </a:r>
          </a:p>
          <a:p>
            <a:r>
              <a:t>gemeinfreie Spiele als Vorlage nutzen</a:t>
            </a:r>
          </a:p>
          <a:p>
            <a:r>
              <a:t>OER-Games remixen</a:t>
            </a:r>
          </a:p>
          <a:p>
            <a:r>
              <a:t>eine Game Mechanik auswählen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OER-Games zum Remixen*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OER-Games zum Remixen*</a:t>
            </a:r>
          </a:p>
        </p:txBody>
      </p:sp>
      <p:sp>
        <p:nvSpPr>
          <p:cNvPr id="856" name="Sketchnote Gam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Sketchnote</a:t>
            </a:r>
            <a:r>
              <a:rPr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Game</a:t>
            </a:r>
          </a:p>
          <a:p>
            <a:r>
              <a:rPr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BNE/OER-</a:t>
            </a:r>
            <a:r>
              <a:rPr u="sng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Quartett</a:t>
            </a:r>
            <a:endParaRPr u="sng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dirty="0"/>
              <a:t>Open Ed Board Game Jam-</a:t>
            </a:r>
            <a:r>
              <a:rPr dirty="0" err="1"/>
              <a:t>Beiträge</a:t>
            </a:r>
            <a:r>
              <a:rPr dirty="0"/>
              <a:t>, </a:t>
            </a:r>
            <a:r>
              <a:rPr dirty="0" err="1"/>
              <a:t>z.B</a:t>
            </a:r>
            <a:r>
              <a:rPr dirty="0"/>
              <a:t>. </a:t>
            </a:r>
            <a:r>
              <a:rPr u="sng" dirty="0" err="1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Supercytes</a:t>
            </a:r>
            <a:endParaRPr u="sng" dirty="0">
              <a:solidFill>
                <a:srgbClr val="00206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 Box of Games</a:t>
            </a:r>
            <a:r>
              <a:rPr dirty="0"/>
              <a:t>, </a:t>
            </a:r>
            <a:r>
              <a:rPr dirty="0" err="1"/>
              <a:t>z.B</a:t>
            </a:r>
            <a:r>
              <a:rPr dirty="0"/>
              <a:t>. </a:t>
            </a:r>
            <a:r>
              <a:rPr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it count</a:t>
            </a:r>
          </a:p>
          <a:p>
            <a:r>
              <a:rPr dirty="0"/>
              <a:t>HOOU-</a:t>
            </a:r>
            <a:r>
              <a:rPr dirty="0" err="1"/>
              <a:t>Lernangebote</a:t>
            </a:r>
            <a:r>
              <a:rPr dirty="0"/>
              <a:t> &gt; </a:t>
            </a:r>
            <a:r>
              <a:rPr dirty="0" err="1"/>
              <a:t>Thema</a:t>
            </a:r>
            <a:r>
              <a:rPr dirty="0"/>
              <a:t> </a:t>
            </a:r>
            <a:r>
              <a:rPr u="sng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</a:t>
            </a:r>
            <a:r>
              <a:rPr u="sng" dirty="0" err="1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Spielerisch</a:t>
            </a:r>
            <a:r>
              <a:rPr u="sng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u="sng" dirty="0" err="1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Lernen</a:t>
            </a:r>
            <a:r>
              <a:rPr u="sng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</a:p>
        </p:txBody>
      </p:sp>
      <p:sp>
        <p:nvSpPr>
          <p:cNvPr id="857" name="*Lizenzen im Einzelfall prüfen"/>
          <p:cNvSpPr txBox="1"/>
          <p:nvPr/>
        </p:nvSpPr>
        <p:spPr>
          <a:xfrm>
            <a:off x="16709372" y="12617668"/>
            <a:ext cx="731468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*Lizenzen im Einzelfall prüfen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ame Design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Game Design 101</a:t>
            </a:r>
          </a:p>
        </p:txBody>
      </p:sp>
      <p:sp>
        <p:nvSpPr>
          <p:cNvPr id="860" name="Was gehört zu einem Spiel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21868" indent="-721868" defTabSz="808990">
              <a:spcBef>
                <a:spcPts val="5700"/>
              </a:spcBef>
              <a:defRPr sz="5096"/>
            </a:pPr>
            <a:r>
              <a:t>Was gehört zu einem Spiel?</a:t>
            </a:r>
          </a:p>
          <a:p>
            <a:pPr marL="721868" indent="-721868" defTabSz="808990">
              <a:spcBef>
                <a:spcPts val="5700"/>
              </a:spcBef>
              <a:defRPr sz="5096"/>
            </a:pPr>
            <a:r>
              <a:t>LG-CM-Alignment</a:t>
            </a:r>
          </a:p>
          <a:p>
            <a:pPr marL="721868" indent="-721868" defTabSz="808990">
              <a:spcBef>
                <a:spcPts val="5700"/>
              </a:spcBef>
              <a:defRPr sz="5096"/>
            </a:pPr>
            <a:r>
              <a:t>Prototyp</a:t>
            </a:r>
          </a:p>
          <a:p>
            <a:pPr marL="721868" indent="-721868" defTabSz="808990">
              <a:spcBef>
                <a:spcPts val="5700"/>
              </a:spcBef>
              <a:defRPr sz="5096"/>
            </a:pPr>
            <a:r>
              <a:t>Playtests </a:t>
            </a:r>
          </a:p>
          <a:p>
            <a:pPr marL="721868" indent="-721868" defTabSz="808990">
              <a:spcBef>
                <a:spcPts val="5700"/>
              </a:spcBef>
              <a:defRPr sz="5096"/>
            </a:pPr>
            <a:r>
              <a:t>einfaches Game Design Dokument</a:t>
            </a:r>
          </a:p>
          <a:p>
            <a:pPr marL="721868" indent="-721868" defTabSz="808990">
              <a:spcBef>
                <a:spcPts val="5700"/>
              </a:spcBef>
              <a:defRPr sz="5096"/>
            </a:pPr>
            <a:r>
              <a:t>iteratives Design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Was gehört zu einem Spie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Was gehört zu einem Spiel?</a:t>
            </a:r>
          </a:p>
        </p:txBody>
      </p:sp>
      <p:sp>
        <p:nvSpPr>
          <p:cNvPr id="863" name="Karierte Fahne"/>
          <p:cNvSpPr/>
          <p:nvPr/>
        </p:nvSpPr>
        <p:spPr>
          <a:xfrm>
            <a:off x="1872487" y="4775146"/>
            <a:ext cx="1747078" cy="2823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87" y="21600"/>
                </a:lnTo>
                <a:lnTo>
                  <a:pt x="1887" y="11088"/>
                </a:lnTo>
                <a:lnTo>
                  <a:pt x="21600" y="11088"/>
                </a:lnTo>
                <a:lnTo>
                  <a:pt x="21600" y="706"/>
                </a:lnTo>
                <a:lnTo>
                  <a:pt x="1887" y="706"/>
                </a:lnTo>
                <a:lnTo>
                  <a:pt x="1887" y="0"/>
                </a:lnTo>
                <a:lnTo>
                  <a:pt x="0" y="0"/>
                </a:lnTo>
                <a:close/>
                <a:moveTo>
                  <a:pt x="5661" y="1225"/>
                </a:moveTo>
                <a:lnTo>
                  <a:pt x="9437" y="1225"/>
                </a:lnTo>
                <a:lnTo>
                  <a:pt x="9437" y="3560"/>
                </a:lnTo>
                <a:lnTo>
                  <a:pt x="13211" y="3560"/>
                </a:lnTo>
                <a:lnTo>
                  <a:pt x="13211" y="1225"/>
                </a:lnTo>
                <a:lnTo>
                  <a:pt x="16985" y="1225"/>
                </a:lnTo>
                <a:lnTo>
                  <a:pt x="16985" y="3560"/>
                </a:lnTo>
                <a:lnTo>
                  <a:pt x="20762" y="3560"/>
                </a:lnTo>
                <a:lnTo>
                  <a:pt x="20762" y="5897"/>
                </a:lnTo>
                <a:lnTo>
                  <a:pt x="16985" y="5897"/>
                </a:lnTo>
                <a:lnTo>
                  <a:pt x="16985" y="8232"/>
                </a:lnTo>
                <a:lnTo>
                  <a:pt x="20762" y="8232"/>
                </a:lnTo>
                <a:lnTo>
                  <a:pt x="20762" y="10568"/>
                </a:lnTo>
                <a:lnTo>
                  <a:pt x="16985" y="10568"/>
                </a:lnTo>
                <a:lnTo>
                  <a:pt x="16985" y="8232"/>
                </a:lnTo>
                <a:lnTo>
                  <a:pt x="13211" y="8232"/>
                </a:lnTo>
                <a:lnTo>
                  <a:pt x="13211" y="10568"/>
                </a:lnTo>
                <a:lnTo>
                  <a:pt x="9437" y="10568"/>
                </a:lnTo>
                <a:lnTo>
                  <a:pt x="9437" y="8232"/>
                </a:lnTo>
                <a:lnTo>
                  <a:pt x="5661" y="8232"/>
                </a:lnTo>
                <a:lnTo>
                  <a:pt x="5661" y="10568"/>
                </a:lnTo>
                <a:lnTo>
                  <a:pt x="1887" y="10568"/>
                </a:lnTo>
                <a:lnTo>
                  <a:pt x="1887" y="8232"/>
                </a:lnTo>
                <a:lnTo>
                  <a:pt x="5661" y="8232"/>
                </a:lnTo>
                <a:lnTo>
                  <a:pt x="5661" y="5897"/>
                </a:lnTo>
                <a:lnTo>
                  <a:pt x="1887" y="5897"/>
                </a:lnTo>
                <a:lnTo>
                  <a:pt x="1887" y="3560"/>
                </a:lnTo>
                <a:lnTo>
                  <a:pt x="5661" y="3560"/>
                </a:lnTo>
                <a:lnTo>
                  <a:pt x="5661" y="1225"/>
                </a:lnTo>
                <a:close/>
                <a:moveTo>
                  <a:pt x="5661" y="3560"/>
                </a:moveTo>
                <a:lnTo>
                  <a:pt x="5661" y="5897"/>
                </a:lnTo>
                <a:lnTo>
                  <a:pt x="9437" y="5897"/>
                </a:lnTo>
                <a:lnTo>
                  <a:pt x="9437" y="3560"/>
                </a:lnTo>
                <a:lnTo>
                  <a:pt x="5661" y="3560"/>
                </a:lnTo>
                <a:close/>
                <a:moveTo>
                  <a:pt x="9437" y="5897"/>
                </a:moveTo>
                <a:lnTo>
                  <a:pt x="9437" y="8232"/>
                </a:lnTo>
                <a:lnTo>
                  <a:pt x="13211" y="8232"/>
                </a:lnTo>
                <a:lnTo>
                  <a:pt x="13211" y="5897"/>
                </a:lnTo>
                <a:lnTo>
                  <a:pt x="9437" y="5897"/>
                </a:lnTo>
                <a:close/>
                <a:moveTo>
                  <a:pt x="13211" y="5897"/>
                </a:moveTo>
                <a:lnTo>
                  <a:pt x="16985" y="5897"/>
                </a:lnTo>
                <a:lnTo>
                  <a:pt x="16985" y="3560"/>
                </a:lnTo>
                <a:lnTo>
                  <a:pt x="13211" y="3560"/>
                </a:lnTo>
                <a:lnTo>
                  <a:pt x="13211" y="5897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4" name="Verkehrspylon"/>
          <p:cNvSpPr/>
          <p:nvPr/>
        </p:nvSpPr>
        <p:spPr>
          <a:xfrm>
            <a:off x="9653840" y="4775146"/>
            <a:ext cx="2076330" cy="2823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1" y="0"/>
                </a:moveTo>
                <a:cubicBezTo>
                  <a:pt x="9380" y="0"/>
                  <a:pt x="9107" y="152"/>
                  <a:pt x="9034" y="368"/>
                </a:cubicBezTo>
                <a:lnTo>
                  <a:pt x="2688" y="19012"/>
                </a:lnTo>
                <a:lnTo>
                  <a:pt x="18899" y="19012"/>
                </a:lnTo>
                <a:lnTo>
                  <a:pt x="12559" y="368"/>
                </a:lnTo>
                <a:cubicBezTo>
                  <a:pt x="12486" y="152"/>
                  <a:pt x="12220" y="0"/>
                  <a:pt x="11912" y="0"/>
                </a:cubicBezTo>
                <a:lnTo>
                  <a:pt x="9681" y="0"/>
                </a:lnTo>
                <a:close/>
                <a:moveTo>
                  <a:pt x="638" y="19612"/>
                </a:moveTo>
                <a:cubicBezTo>
                  <a:pt x="286" y="19612"/>
                  <a:pt x="0" y="19823"/>
                  <a:pt x="0" y="20083"/>
                </a:cubicBezTo>
                <a:lnTo>
                  <a:pt x="0" y="21129"/>
                </a:lnTo>
                <a:cubicBezTo>
                  <a:pt x="0" y="21388"/>
                  <a:pt x="286" y="21600"/>
                  <a:pt x="638" y="21600"/>
                </a:cubicBezTo>
                <a:lnTo>
                  <a:pt x="20962" y="21600"/>
                </a:lnTo>
                <a:cubicBezTo>
                  <a:pt x="21314" y="21600"/>
                  <a:pt x="21600" y="21388"/>
                  <a:pt x="21600" y="21129"/>
                </a:cubicBezTo>
                <a:lnTo>
                  <a:pt x="21600" y="20083"/>
                </a:lnTo>
                <a:cubicBezTo>
                  <a:pt x="21600" y="19823"/>
                  <a:pt x="21315" y="19612"/>
                  <a:pt x="20955" y="19612"/>
                </a:cubicBezTo>
                <a:lnTo>
                  <a:pt x="638" y="19612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5" name="Schraubenschlüssel"/>
          <p:cNvSpPr/>
          <p:nvPr/>
        </p:nvSpPr>
        <p:spPr>
          <a:xfrm rot="2114753">
            <a:off x="17231963" y="4457207"/>
            <a:ext cx="994736" cy="3476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089" extrusionOk="0">
                <a:moveTo>
                  <a:pt x="10495" y="1"/>
                </a:moveTo>
                <a:cubicBezTo>
                  <a:pt x="5537" y="237"/>
                  <a:pt x="2663" y="1178"/>
                  <a:pt x="1749" y="2267"/>
                </a:cubicBezTo>
                <a:cubicBezTo>
                  <a:pt x="1263" y="2301"/>
                  <a:pt x="679" y="2339"/>
                  <a:pt x="433" y="2354"/>
                </a:cubicBezTo>
                <a:cubicBezTo>
                  <a:pt x="-23" y="2381"/>
                  <a:pt x="-170" y="2869"/>
                  <a:pt x="241" y="2922"/>
                </a:cubicBezTo>
                <a:cubicBezTo>
                  <a:pt x="457" y="2950"/>
                  <a:pt x="979" y="3018"/>
                  <a:pt x="1429" y="3077"/>
                </a:cubicBezTo>
                <a:cubicBezTo>
                  <a:pt x="1447" y="3792"/>
                  <a:pt x="2245" y="4513"/>
                  <a:pt x="3787" y="5096"/>
                </a:cubicBezTo>
                <a:cubicBezTo>
                  <a:pt x="6520" y="6130"/>
                  <a:pt x="7537" y="7410"/>
                  <a:pt x="7537" y="8611"/>
                </a:cubicBezTo>
                <a:cubicBezTo>
                  <a:pt x="7537" y="9390"/>
                  <a:pt x="5738" y="18573"/>
                  <a:pt x="5738" y="19703"/>
                </a:cubicBezTo>
                <a:cubicBezTo>
                  <a:pt x="5738" y="21590"/>
                  <a:pt x="15503" y="21512"/>
                  <a:pt x="15503" y="19703"/>
                </a:cubicBezTo>
                <a:cubicBezTo>
                  <a:pt x="15503" y="18645"/>
                  <a:pt x="14559" y="11348"/>
                  <a:pt x="14559" y="8655"/>
                </a:cubicBezTo>
                <a:cubicBezTo>
                  <a:pt x="14559" y="6354"/>
                  <a:pt x="19684" y="4736"/>
                  <a:pt x="21238" y="4314"/>
                </a:cubicBezTo>
                <a:cubicBezTo>
                  <a:pt x="21430" y="4262"/>
                  <a:pt x="21367" y="4172"/>
                  <a:pt x="21122" y="4143"/>
                </a:cubicBezTo>
                <a:lnTo>
                  <a:pt x="8981" y="2738"/>
                </a:lnTo>
                <a:lnTo>
                  <a:pt x="7956" y="2069"/>
                </a:lnTo>
                <a:cubicBezTo>
                  <a:pt x="7956" y="2069"/>
                  <a:pt x="9739" y="792"/>
                  <a:pt x="10809" y="114"/>
                </a:cubicBezTo>
                <a:cubicBezTo>
                  <a:pt x="10903" y="55"/>
                  <a:pt x="10723" y="-10"/>
                  <a:pt x="10495" y="1"/>
                </a:cubicBezTo>
                <a:close/>
                <a:moveTo>
                  <a:pt x="15555" y="549"/>
                </a:moveTo>
                <a:cubicBezTo>
                  <a:pt x="15455" y="559"/>
                  <a:pt x="15369" y="582"/>
                  <a:pt x="15322" y="611"/>
                </a:cubicBezTo>
                <a:cubicBezTo>
                  <a:pt x="14260" y="1278"/>
                  <a:pt x="12673" y="2415"/>
                  <a:pt x="12673" y="2415"/>
                </a:cubicBezTo>
                <a:lnTo>
                  <a:pt x="13511" y="3001"/>
                </a:lnTo>
                <a:lnTo>
                  <a:pt x="17977" y="3519"/>
                </a:lnTo>
                <a:cubicBezTo>
                  <a:pt x="18982" y="1431"/>
                  <a:pt x="16932" y="699"/>
                  <a:pt x="15869" y="554"/>
                </a:cubicBezTo>
                <a:cubicBezTo>
                  <a:pt x="15765" y="540"/>
                  <a:pt x="15655" y="539"/>
                  <a:pt x="15555" y="549"/>
                </a:cubicBezTo>
                <a:close/>
                <a:moveTo>
                  <a:pt x="8899" y="4831"/>
                </a:moveTo>
                <a:cubicBezTo>
                  <a:pt x="8932" y="4832"/>
                  <a:pt x="8962" y="4838"/>
                  <a:pt x="8969" y="4849"/>
                </a:cubicBezTo>
                <a:lnTo>
                  <a:pt x="9190" y="5208"/>
                </a:lnTo>
                <a:cubicBezTo>
                  <a:pt x="9224" y="5263"/>
                  <a:pt x="9450" y="5291"/>
                  <a:pt x="9610" y="5257"/>
                </a:cubicBezTo>
                <a:lnTo>
                  <a:pt x="10553" y="5058"/>
                </a:lnTo>
                <a:cubicBezTo>
                  <a:pt x="10713" y="5025"/>
                  <a:pt x="10944" y="5050"/>
                  <a:pt x="10978" y="5106"/>
                </a:cubicBezTo>
                <a:lnTo>
                  <a:pt x="11176" y="5433"/>
                </a:lnTo>
                <a:cubicBezTo>
                  <a:pt x="11210" y="5489"/>
                  <a:pt x="11442" y="5514"/>
                  <a:pt x="11601" y="5481"/>
                </a:cubicBezTo>
                <a:lnTo>
                  <a:pt x="12544" y="5283"/>
                </a:lnTo>
                <a:cubicBezTo>
                  <a:pt x="12704" y="5250"/>
                  <a:pt x="12930" y="5276"/>
                  <a:pt x="12964" y="5331"/>
                </a:cubicBezTo>
                <a:lnTo>
                  <a:pt x="13168" y="5659"/>
                </a:lnTo>
                <a:cubicBezTo>
                  <a:pt x="13201" y="5714"/>
                  <a:pt x="13427" y="5740"/>
                  <a:pt x="13587" y="5706"/>
                </a:cubicBezTo>
                <a:lnTo>
                  <a:pt x="14623" y="5489"/>
                </a:lnTo>
                <a:cubicBezTo>
                  <a:pt x="14688" y="5476"/>
                  <a:pt x="14776" y="5494"/>
                  <a:pt x="14746" y="5516"/>
                </a:cubicBezTo>
                <a:lnTo>
                  <a:pt x="14134" y="5948"/>
                </a:lnTo>
                <a:cubicBezTo>
                  <a:pt x="14053" y="6006"/>
                  <a:pt x="13820" y="6034"/>
                  <a:pt x="13616" y="6011"/>
                </a:cubicBezTo>
                <a:lnTo>
                  <a:pt x="8422" y="5423"/>
                </a:lnTo>
                <a:cubicBezTo>
                  <a:pt x="8218" y="5400"/>
                  <a:pt x="8119" y="5335"/>
                  <a:pt x="8201" y="5277"/>
                </a:cubicBezTo>
                <a:lnTo>
                  <a:pt x="8818" y="4844"/>
                </a:lnTo>
                <a:cubicBezTo>
                  <a:pt x="8833" y="4833"/>
                  <a:pt x="8866" y="4830"/>
                  <a:pt x="8899" y="4831"/>
                </a:cubicBezTo>
                <a:close/>
                <a:moveTo>
                  <a:pt x="10576" y="18867"/>
                </a:moveTo>
                <a:cubicBezTo>
                  <a:pt x="12209" y="18867"/>
                  <a:pt x="13529" y="19241"/>
                  <a:pt x="13529" y="19703"/>
                </a:cubicBezTo>
                <a:cubicBezTo>
                  <a:pt x="13529" y="20164"/>
                  <a:pt x="12209" y="20539"/>
                  <a:pt x="10576" y="20539"/>
                </a:cubicBezTo>
                <a:cubicBezTo>
                  <a:pt x="8944" y="20539"/>
                  <a:pt x="7618" y="20164"/>
                  <a:pt x="7618" y="19703"/>
                </a:cubicBezTo>
                <a:cubicBezTo>
                  <a:pt x="7618" y="19241"/>
                  <a:pt x="8944" y="18867"/>
                  <a:pt x="10576" y="18867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6" name="Bauer"/>
          <p:cNvSpPr/>
          <p:nvPr/>
        </p:nvSpPr>
        <p:spPr>
          <a:xfrm>
            <a:off x="5788550" y="9502847"/>
            <a:ext cx="958169" cy="1738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10528" y="4"/>
                </a:moveTo>
                <a:cubicBezTo>
                  <a:pt x="7271" y="81"/>
                  <a:pt x="4104" y="1326"/>
                  <a:pt x="4104" y="3662"/>
                </a:cubicBezTo>
                <a:cubicBezTo>
                  <a:pt x="4104" y="4897"/>
                  <a:pt x="5209" y="5991"/>
                  <a:pt x="6913" y="6662"/>
                </a:cubicBezTo>
                <a:cubicBezTo>
                  <a:pt x="6991" y="6694"/>
                  <a:pt x="7009" y="6756"/>
                  <a:pt x="6932" y="6788"/>
                </a:cubicBezTo>
                <a:cubicBezTo>
                  <a:pt x="6350" y="7129"/>
                  <a:pt x="5809" y="7354"/>
                  <a:pt x="5170" y="7566"/>
                </a:cubicBezTo>
                <a:cubicBezTo>
                  <a:pt x="5054" y="7609"/>
                  <a:pt x="4976" y="7671"/>
                  <a:pt x="4976" y="7746"/>
                </a:cubicBezTo>
                <a:lnTo>
                  <a:pt x="4976" y="8694"/>
                </a:lnTo>
                <a:cubicBezTo>
                  <a:pt x="4976" y="8811"/>
                  <a:pt x="5151" y="8907"/>
                  <a:pt x="5364" y="8907"/>
                </a:cubicBezTo>
                <a:lnTo>
                  <a:pt x="7688" y="8907"/>
                </a:lnTo>
                <a:cubicBezTo>
                  <a:pt x="7824" y="8907"/>
                  <a:pt x="7920" y="8962"/>
                  <a:pt x="7900" y="9036"/>
                </a:cubicBezTo>
                <a:cubicBezTo>
                  <a:pt x="7823" y="9611"/>
                  <a:pt x="7378" y="12248"/>
                  <a:pt x="7010" y="14121"/>
                </a:cubicBezTo>
                <a:cubicBezTo>
                  <a:pt x="6991" y="14196"/>
                  <a:pt x="6873" y="14251"/>
                  <a:pt x="6738" y="14251"/>
                </a:cubicBezTo>
                <a:lnTo>
                  <a:pt x="5424" y="14251"/>
                </a:lnTo>
                <a:cubicBezTo>
                  <a:pt x="5037" y="14251"/>
                  <a:pt x="4706" y="14410"/>
                  <a:pt x="4667" y="14623"/>
                </a:cubicBezTo>
                <a:cubicBezTo>
                  <a:pt x="4571" y="15091"/>
                  <a:pt x="4278" y="15910"/>
                  <a:pt x="3251" y="16495"/>
                </a:cubicBezTo>
                <a:cubicBezTo>
                  <a:pt x="1720" y="17368"/>
                  <a:pt x="18" y="17890"/>
                  <a:pt x="18" y="18890"/>
                </a:cubicBezTo>
                <a:cubicBezTo>
                  <a:pt x="18" y="19305"/>
                  <a:pt x="694" y="19675"/>
                  <a:pt x="1023" y="19824"/>
                </a:cubicBezTo>
                <a:cubicBezTo>
                  <a:pt x="1101" y="19867"/>
                  <a:pt x="1101" y="19942"/>
                  <a:pt x="1023" y="19974"/>
                </a:cubicBezTo>
                <a:lnTo>
                  <a:pt x="442" y="20220"/>
                </a:lnTo>
                <a:cubicBezTo>
                  <a:pt x="171" y="20337"/>
                  <a:pt x="0" y="20517"/>
                  <a:pt x="0" y="20709"/>
                </a:cubicBezTo>
                <a:lnTo>
                  <a:pt x="0" y="21294"/>
                </a:lnTo>
                <a:cubicBezTo>
                  <a:pt x="0" y="21422"/>
                  <a:pt x="191" y="21527"/>
                  <a:pt x="424" y="21527"/>
                </a:cubicBezTo>
                <a:lnTo>
                  <a:pt x="21116" y="21527"/>
                </a:lnTo>
                <a:cubicBezTo>
                  <a:pt x="21348" y="21527"/>
                  <a:pt x="21539" y="21422"/>
                  <a:pt x="21539" y="21294"/>
                </a:cubicBezTo>
                <a:lnTo>
                  <a:pt x="21539" y="20709"/>
                </a:lnTo>
                <a:cubicBezTo>
                  <a:pt x="21598" y="20507"/>
                  <a:pt x="21441" y="20327"/>
                  <a:pt x="21170" y="20210"/>
                </a:cubicBezTo>
                <a:lnTo>
                  <a:pt x="20589" y="19964"/>
                </a:lnTo>
                <a:cubicBezTo>
                  <a:pt x="20492" y="19921"/>
                  <a:pt x="20492" y="19846"/>
                  <a:pt x="20589" y="19814"/>
                </a:cubicBezTo>
                <a:cubicBezTo>
                  <a:pt x="20918" y="19655"/>
                  <a:pt x="21600" y="19295"/>
                  <a:pt x="21600" y="18880"/>
                </a:cubicBezTo>
                <a:cubicBezTo>
                  <a:pt x="21600" y="17880"/>
                  <a:pt x="19872" y="17358"/>
                  <a:pt x="18361" y="16485"/>
                </a:cubicBezTo>
                <a:cubicBezTo>
                  <a:pt x="17334" y="15900"/>
                  <a:pt x="17028" y="15078"/>
                  <a:pt x="16951" y="14610"/>
                </a:cubicBezTo>
                <a:cubicBezTo>
                  <a:pt x="16912" y="14397"/>
                  <a:pt x="16581" y="14237"/>
                  <a:pt x="16194" y="14237"/>
                </a:cubicBezTo>
                <a:lnTo>
                  <a:pt x="14874" y="14237"/>
                </a:lnTo>
                <a:cubicBezTo>
                  <a:pt x="14739" y="14237"/>
                  <a:pt x="14621" y="14186"/>
                  <a:pt x="14602" y="14111"/>
                </a:cubicBezTo>
                <a:cubicBezTo>
                  <a:pt x="14234" y="12249"/>
                  <a:pt x="13789" y="9598"/>
                  <a:pt x="13712" y="9023"/>
                </a:cubicBezTo>
                <a:cubicBezTo>
                  <a:pt x="13693" y="8949"/>
                  <a:pt x="13808" y="8897"/>
                  <a:pt x="13924" y="8897"/>
                </a:cubicBezTo>
                <a:lnTo>
                  <a:pt x="16248" y="8897"/>
                </a:lnTo>
                <a:cubicBezTo>
                  <a:pt x="16462" y="8897"/>
                  <a:pt x="16636" y="8801"/>
                  <a:pt x="16636" y="8684"/>
                </a:cubicBezTo>
                <a:lnTo>
                  <a:pt x="16636" y="7746"/>
                </a:lnTo>
                <a:cubicBezTo>
                  <a:pt x="16636" y="7671"/>
                  <a:pt x="16558" y="7598"/>
                  <a:pt x="16442" y="7566"/>
                </a:cubicBezTo>
                <a:cubicBezTo>
                  <a:pt x="15842" y="7375"/>
                  <a:pt x="15242" y="7118"/>
                  <a:pt x="14680" y="6788"/>
                </a:cubicBezTo>
                <a:cubicBezTo>
                  <a:pt x="14622" y="6746"/>
                  <a:pt x="14621" y="6694"/>
                  <a:pt x="14699" y="6662"/>
                </a:cubicBezTo>
                <a:cubicBezTo>
                  <a:pt x="16539" y="5938"/>
                  <a:pt x="17703" y="4716"/>
                  <a:pt x="17489" y="3343"/>
                </a:cubicBezTo>
                <a:cubicBezTo>
                  <a:pt x="17131" y="1018"/>
                  <a:pt x="13785" y="-73"/>
                  <a:pt x="10528" y="4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7" name="Robinson-Weltprojektion"/>
          <p:cNvSpPr/>
          <p:nvPr/>
        </p:nvSpPr>
        <p:spPr>
          <a:xfrm>
            <a:off x="14024120" y="9622083"/>
            <a:ext cx="5129116" cy="2588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51" y="0"/>
                </a:moveTo>
                <a:lnTo>
                  <a:pt x="9427" y="10"/>
                </a:lnTo>
                <a:lnTo>
                  <a:pt x="9369" y="39"/>
                </a:lnTo>
                <a:lnTo>
                  <a:pt x="9246" y="29"/>
                </a:lnTo>
                <a:lnTo>
                  <a:pt x="9110" y="80"/>
                </a:lnTo>
                <a:lnTo>
                  <a:pt x="9095" y="112"/>
                </a:lnTo>
                <a:lnTo>
                  <a:pt x="9168" y="164"/>
                </a:lnTo>
                <a:lnTo>
                  <a:pt x="9100" y="132"/>
                </a:lnTo>
                <a:lnTo>
                  <a:pt x="9048" y="122"/>
                </a:lnTo>
                <a:lnTo>
                  <a:pt x="8976" y="90"/>
                </a:lnTo>
                <a:lnTo>
                  <a:pt x="8862" y="141"/>
                </a:lnTo>
                <a:lnTo>
                  <a:pt x="8831" y="112"/>
                </a:lnTo>
                <a:lnTo>
                  <a:pt x="8716" y="112"/>
                </a:lnTo>
                <a:lnTo>
                  <a:pt x="8603" y="132"/>
                </a:lnTo>
                <a:lnTo>
                  <a:pt x="8504" y="154"/>
                </a:lnTo>
                <a:lnTo>
                  <a:pt x="8504" y="193"/>
                </a:lnTo>
                <a:lnTo>
                  <a:pt x="8448" y="193"/>
                </a:lnTo>
                <a:lnTo>
                  <a:pt x="8287" y="257"/>
                </a:lnTo>
                <a:lnTo>
                  <a:pt x="8240" y="295"/>
                </a:lnTo>
                <a:lnTo>
                  <a:pt x="8328" y="327"/>
                </a:lnTo>
                <a:lnTo>
                  <a:pt x="8297" y="369"/>
                </a:lnTo>
                <a:lnTo>
                  <a:pt x="8137" y="411"/>
                </a:lnTo>
                <a:lnTo>
                  <a:pt x="7965" y="462"/>
                </a:lnTo>
                <a:lnTo>
                  <a:pt x="7939" y="491"/>
                </a:lnTo>
                <a:lnTo>
                  <a:pt x="8012" y="533"/>
                </a:lnTo>
                <a:lnTo>
                  <a:pt x="8167" y="565"/>
                </a:lnTo>
                <a:lnTo>
                  <a:pt x="8085" y="565"/>
                </a:lnTo>
                <a:lnTo>
                  <a:pt x="7970" y="603"/>
                </a:lnTo>
                <a:lnTo>
                  <a:pt x="8012" y="667"/>
                </a:lnTo>
                <a:lnTo>
                  <a:pt x="8043" y="696"/>
                </a:lnTo>
                <a:lnTo>
                  <a:pt x="8146" y="687"/>
                </a:lnTo>
                <a:lnTo>
                  <a:pt x="8255" y="687"/>
                </a:lnTo>
                <a:lnTo>
                  <a:pt x="8339" y="696"/>
                </a:lnTo>
                <a:lnTo>
                  <a:pt x="8427" y="757"/>
                </a:lnTo>
                <a:lnTo>
                  <a:pt x="8410" y="799"/>
                </a:lnTo>
                <a:lnTo>
                  <a:pt x="8448" y="841"/>
                </a:lnTo>
                <a:lnTo>
                  <a:pt x="8462" y="953"/>
                </a:lnTo>
                <a:lnTo>
                  <a:pt x="8474" y="1027"/>
                </a:lnTo>
                <a:lnTo>
                  <a:pt x="8488" y="1065"/>
                </a:lnTo>
                <a:lnTo>
                  <a:pt x="8417" y="1168"/>
                </a:lnTo>
                <a:lnTo>
                  <a:pt x="8443" y="1200"/>
                </a:lnTo>
                <a:lnTo>
                  <a:pt x="8488" y="1181"/>
                </a:lnTo>
                <a:lnTo>
                  <a:pt x="8520" y="1219"/>
                </a:lnTo>
                <a:lnTo>
                  <a:pt x="8572" y="1293"/>
                </a:lnTo>
                <a:lnTo>
                  <a:pt x="8495" y="1261"/>
                </a:lnTo>
                <a:lnTo>
                  <a:pt x="8452" y="1261"/>
                </a:lnTo>
                <a:lnTo>
                  <a:pt x="8422" y="1322"/>
                </a:lnTo>
                <a:lnTo>
                  <a:pt x="8405" y="1405"/>
                </a:lnTo>
                <a:lnTo>
                  <a:pt x="8448" y="1437"/>
                </a:lnTo>
                <a:lnTo>
                  <a:pt x="8495" y="1425"/>
                </a:lnTo>
                <a:lnTo>
                  <a:pt x="8520" y="1405"/>
                </a:lnTo>
                <a:lnTo>
                  <a:pt x="8577" y="1364"/>
                </a:lnTo>
                <a:lnTo>
                  <a:pt x="8551" y="1457"/>
                </a:lnTo>
                <a:lnTo>
                  <a:pt x="8520" y="1508"/>
                </a:lnTo>
                <a:lnTo>
                  <a:pt x="8448" y="1550"/>
                </a:lnTo>
                <a:lnTo>
                  <a:pt x="8370" y="1681"/>
                </a:lnTo>
                <a:lnTo>
                  <a:pt x="8391" y="1723"/>
                </a:lnTo>
                <a:lnTo>
                  <a:pt x="8354" y="1816"/>
                </a:lnTo>
                <a:lnTo>
                  <a:pt x="8396" y="1919"/>
                </a:lnTo>
                <a:lnTo>
                  <a:pt x="8380" y="2031"/>
                </a:lnTo>
                <a:lnTo>
                  <a:pt x="8384" y="2105"/>
                </a:lnTo>
                <a:lnTo>
                  <a:pt x="8436" y="2259"/>
                </a:lnTo>
                <a:lnTo>
                  <a:pt x="8448" y="2381"/>
                </a:lnTo>
                <a:lnTo>
                  <a:pt x="8478" y="2442"/>
                </a:lnTo>
                <a:lnTo>
                  <a:pt x="8577" y="2451"/>
                </a:lnTo>
                <a:lnTo>
                  <a:pt x="8629" y="2544"/>
                </a:lnTo>
                <a:lnTo>
                  <a:pt x="8702" y="2544"/>
                </a:lnTo>
                <a:lnTo>
                  <a:pt x="8742" y="2422"/>
                </a:lnTo>
                <a:lnTo>
                  <a:pt x="8780" y="2320"/>
                </a:lnTo>
                <a:lnTo>
                  <a:pt x="8780" y="2227"/>
                </a:lnTo>
                <a:lnTo>
                  <a:pt x="8872" y="2124"/>
                </a:lnTo>
                <a:lnTo>
                  <a:pt x="8909" y="2041"/>
                </a:lnTo>
                <a:lnTo>
                  <a:pt x="8919" y="1960"/>
                </a:lnTo>
                <a:lnTo>
                  <a:pt x="8971" y="1887"/>
                </a:lnTo>
                <a:lnTo>
                  <a:pt x="9044" y="1858"/>
                </a:lnTo>
                <a:lnTo>
                  <a:pt x="9110" y="1826"/>
                </a:lnTo>
                <a:lnTo>
                  <a:pt x="9142" y="1826"/>
                </a:lnTo>
                <a:lnTo>
                  <a:pt x="9251" y="1745"/>
                </a:lnTo>
                <a:lnTo>
                  <a:pt x="9333" y="1620"/>
                </a:lnTo>
                <a:lnTo>
                  <a:pt x="9385" y="1569"/>
                </a:lnTo>
                <a:lnTo>
                  <a:pt x="9432" y="1569"/>
                </a:lnTo>
                <a:lnTo>
                  <a:pt x="9567" y="1527"/>
                </a:lnTo>
                <a:lnTo>
                  <a:pt x="9701" y="1447"/>
                </a:lnTo>
                <a:lnTo>
                  <a:pt x="9826" y="1344"/>
                </a:lnTo>
                <a:lnTo>
                  <a:pt x="9769" y="1335"/>
                </a:lnTo>
                <a:lnTo>
                  <a:pt x="9654" y="1335"/>
                </a:lnTo>
                <a:lnTo>
                  <a:pt x="9712" y="1271"/>
                </a:lnTo>
                <a:lnTo>
                  <a:pt x="9706" y="1200"/>
                </a:lnTo>
                <a:lnTo>
                  <a:pt x="9753" y="1261"/>
                </a:lnTo>
                <a:lnTo>
                  <a:pt x="9779" y="1303"/>
                </a:lnTo>
                <a:lnTo>
                  <a:pt x="9857" y="1283"/>
                </a:lnTo>
                <a:lnTo>
                  <a:pt x="9852" y="1190"/>
                </a:lnTo>
                <a:lnTo>
                  <a:pt x="9805" y="1129"/>
                </a:lnTo>
                <a:lnTo>
                  <a:pt x="9748" y="1097"/>
                </a:lnTo>
                <a:lnTo>
                  <a:pt x="9774" y="1065"/>
                </a:lnTo>
                <a:lnTo>
                  <a:pt x="9852" y="1117"/>
                </a:lnTo>
                <a:lnTo>
                  <a:pt x="9857" y="1065"/>
                </a:lnTo>
                <a:lnTo>
                  <a:pt x="9816" y="995"/>
                </a:lnTo>
                <a:lnTo>
                  <a:pt x="9873" y="995"/>
                </a:lnTo>
                <a:lnTo>
                  <a:pt x="9934" y="975"/>
                </a:lnTo>
                <a:lnTo>
                  <a:pt x="9951" y="934"/>
                </a:lnTo>
                <a:lnTo>
                  <a:pt x="9908" y="892"/>
                </a:lnTo>
                <a:lnTo>
                  <a:pt x="10002" y="882"/>
                </a:lnTo>
                <a:lnTo>
                  <a:pt x="9955" y="789"/>
                </a:lnTo>
                <a:lnTo>
                  <a:pt x="10002" y="780"/>
                </a:lnTo>
                <a:lnTo>
                  <a:pt x="10002" y="696"/>
                </a:lnTo>
                <a:lnTo>
                  <a:pt x="9934" y="635"/>
                </a:lnTo>
                <a:lnTo>
                  <a:pt x="10007" y="603"/>
                </a:lnTo>
                <a:lnTo>
                  <a:pt x="10069" y="603"/>
                </a:lnTo>
                <a:lnTo>
                  <a:pt x="10028" y="533"/>
                </a:lnTo>
                <a:lnTo>
                  <a:pt x="10038" y="430"/>
                </a:lnTo>
                <a:lnTo>
                  <a:pt x="10080" y="359"/>
                </a:lnTo>
                <a:lnTo>
                  <a:pt x="10132" y="295"/>
                </a:lnTo>
                <a:lnTo>
                  <a:pt x="10049" y="286"/>
                </a:lnTo>
                <a:lnTo>
                  <a:pt x="10168" y="276"/>
                </a:lnTo>
                <a:lnTo>
                  <a:pt x="10193" y="257"/>
                </a:lnTo>
                <a:lnTo>
                  <a:pt x="10349" y="193"/>
                </a:lnTo>
                <a:lnTo>
                  <a:pt x="10334" y="154"/>
                </a:lnTo>
                <a:lnTo>
                  <a:pt x="10224" y="141"/>
                </a:lnTo>
                <a:lnTo>
                  <a:pt x="10043" y="173"/>
                </a:lnTo>
                <a:lnTo>
                  <a:pt x="9946" y="205"/>
                </a:lnTo>
                <a:lnTo>
                  <a:pt x="9991" y="154"/>
                </a:lnTo>
                <a:lnTo>
                  <a:pt x="9965" y="122"/>
                </a:lnTo>
                <a:lnTo>
                  <a:pt x="9887" y="154"/>
                </a:lnTo>
                <a:lnTo>
                  <a:pt x="9784" y="122"/>
                </a:lnTo>
                <a:lnTo>
                  <a:pt x="9654" y="132"/>
                </a:lnTo>
                <a:lnTo>
                  <a:pt x="9640" y="112"/>
                </a:lnTo>
                <a:lnTo>
                  <a:pt x="9836" y="112"/>
                </a:lnTo>
                <a:lnTo>
                  <a:pt x="9976" y="103"/>
                </a:lnTo>
                <a:lnTo>
                  <a:pt x="10049" y="71"/>
                </a:lnTo>
                <a:lnTo>
                  <a:pt x="9836" y="10"/>
                </a:lnTo>
                <a:lnTo>
                  <a:pt x="9551" y="0"/>
                </a:lnTo>
                <a:close/>
                <a:moveTo>
                  <a:pt x="8193" y="29"/>
                </a:moveTo>
                <a:lnTo>
                  <a:pt x="8085" y="51"/>
                </a:lnTo>
                <a:lnTo>
                  <a:pt x="8069" y="39"/>
                </a:lnTo>
                <a:lnTo>
                  <a:pt x="7960" y="39"/>
                </a:lnTo>
                <a:lnTo>
                  <a:pt x="7887" y="51"/>
                </a:lnTo>
                <a:lnTo>
                  <a:pt x="7835" y="61"/>
                </a:lnTo>
                <a:lnTo>
                  <a:pt x="7779" y="103"/>
                </a:lnTo>
                <a:lnTo>
                  <a:pt x="7753" y="80"/>
                </a:lnTo>
                <a:lnTo>
                  <a:pt x="7711" y="80"/>
                </a:lnTo>
                <a:lnTo>
                  <a:pt x="7639" y="112"/>
                </a:lnTo>
                <a:lnTo>
                  <a:pt x="7562" y="122"/>
                </a:lnTo>
                <a:lnTo>
                  <a:pt x="7515" y="122"/>
                </a:lnTo>
                <a:lnTo>
                  <a:pt x="7452" y="141"/>
                </a:lnTo>
                <a:lnTo>
                  <a:pt x="7442" y="173"/>
                </a:lnTo>
                <a:lnTo>
                  <a:pt x="7468" y="193"/>
                </a:lnTo>
                <a:lnTo>
                  <a:pt x="7477" y="225"/>
                </a:lnTo>
                <a:lnTo>
                  <a:pt x="7524" y="257"/>
                </a:lnTo>
                <a:lnTo>
                  <a:pt x="7659" y="257"/>
                </a:lnTo>
                <a:lnTo>
                  <a:pt x="7737" y="266"/>
                </a:lnTo>
                <a:lnTo>
                  <a:pt x="7659" y="295"/>
                </a:lnTo>
                <a:lnTo>
                  <a:pt x="7633" y="286"/>
                </a:lnTo>
                <a:lnTo>
                  <a:pt x="7536" y="286"/>
                </a:lnTo>
                <a:lnTo>
                  <a:pt x="7524" y="327"/>
                </a:lnTo>
                <a:lnTo>
                  <a:pt x="7555" y="369"/>
                </a:lnTo>
                <a:lnTo>
                  <a:pt x="7524" y="398"/>
                </a:lnTo>
                <a:lnTo>
                  <a:pt x="7442" y="430"/>
                </a:lnTo>
                <a:lnTo>
                  <a:pt x="7390" y="462"/>
                </a:lnTo>
                <a:lnTo>
                  <a:pt x="7442" y="481"/>
                </a:lnTo>
                <a:lnTo>
                  <a:pt x="7458" y="542"/>
                </a:lnTo>
                <a:lnTo>
                  <a:pt x="7380" y="501"/>
                </a:lnTo>
                <a:lnTo>
                  <a:pt x="7348" y="513"/>
                </a:lnTo>
                <a:lnTo>
                  <a:pt x="7328" y="584"/>
                </a:lnTo>
                <a:lnTo>
                  <a:pt x="7244" y="603"/>
                </a:lnTo>
                <a:lnTo>
                  <a:pt x="7225" y="655"/>
                </a:lnTo>
                <a:lnTo>
                  <a:pt x="7296" y="655"/>
                </a:lnTo>
                <a:lnTo>
                  <a:pt x="7348" y="677"/>
                </a:lnTo>
                <a:lnTo>
                  <a:pt x="7473" y="655"/>
                </a:lnTo>
                <a:lnTo>
                  <a:pt x="7567" y="687"/>
                </a:lnTo>
                <a:lnTo>
                  <a:pt x="7701" y="626"/>
                </a:lnTo>
                <a:lnTo>
                  <a:pt x="7711" y="594"/>
                </a:lnTo>
                <a:lnTo>
                  <a:pt x="7644" y="603"/>
                </a:lnTo>
                <a:lnTo>
                  <a:pt x="7649" y="584"/>
                </a:lnTo>
                <a:lnTo>
                  <a:pt x="7717" y="552"/>
                </a:lnTo>
                <a:lnTo>
                  <a:pt x="7758" y="513"/>
                </a:lnTo>
                <a:lnTo>
                  <a:pt x="7831" y="481"/>
                </a:lnTo>
                <a:lnTo>
                  <a:pt x="7882" y="449"/>
                </a:lnTo>
                <a:lnTo>
                  <a:pt x="7878" y="398"/>
                </a:lnTo>
                <a:lnTo>
                  <a:pt x="7913" y="379"/>
                </a:lnTo>
                <a:lnTo>
                  <a:pt x="7866" y="369"/>
                </a:lnTo>
                <a:lnTo>
                  <a:pt x="7986" y="359"/>
                </a:lnTo>
                <a:lnTo>
                  <a:pt x="8022" y="337"/>
                </a:lnTo>
                <a:lnTo>
                  <a:pt x="8106" y="327"/>
                </a:lnTo>
                <a:lnTo>
                  <a:pt x="8203" y="244"/>
                </a:lnTo>
                <a:lnTo>
                  <a:pt x="8276" y="225"/>
                </a:lnTo>
                <a:lnTo>
                  <a:pt x="8391" y="173"/>
                </a:lnTo>
                <a:lnTo>
                  <a:pt x="8313" y="173"/>
                </a:lnTo>
                <a:lnTo>
                  <a:pt x="8354" y="154"/>
                </a:lnTo>
                <a:lnTo>
                  <a:pt x="8448" y="141"/>
                </a:lnTo>
                <a:lnTo>
                  <a:pt x="8556" y="103"/>
                </a:lnTo>
                <a:lnTo>
                  <a:pt x="8566" y="80"/>
                </a:lnTo>
                <a:lnTo>
                  <a:pt x="8509" y="61"/>
                </a:lnTo>
                <a:lnTo>
                  <a:pt x="8436" y="51"/>
                </a:lnTo>
                <a:lnTo>
                  <a:pt x="8344" y="39"/>
                </a:lnTo>
                <a:lnTo>
                  <a:pt x="8271" y="39"/>
                </a:lnTo>
                <a:lnTo>
                  <a:pt x="8193" y="29"/>
                </a:lnTo>
                <a:close/>
                <a:moveTo>
                  <a:pt x="7296" y="193"/>
                </a:moveTo>
                <a:lnTo>
                  <a:pt x="7303" y="215"/>
                </a:lnTo>
                <a:lnTo>
                  <a:pt x="7256" y="225"/>
                </a:lnTo>
                <a:lnTo>
                  <a:pt x="7213" y="257"/>
                </a:lnTo>
                <a:lnTo>
                  <a:pt x="7162" y="286"/>
                </a:lnTo>
                <a:lnTo>
                  <a:pt x="7157" y="337"/>
                </a:lnTo>
                <a:lnTo>
                  <a:pt x="7178" y="369"/>
                </a:lnTo>
                <a:lnTo>
                  <a:pt x="7251" y="369"/>
                </a:lnTo>
                <a:lnTo>
                  <a:pt x="7204" y="388"/>
                </a:lnTo>
                <a:lnTo>
                  <a:pt x="7178" y="430"/>
                </a:lnTo>
                <a:lnTo>
                  <a:pt x="7199" y="472"/>
                </a:lnTo>
                <a:lnTo>
                  <a:pt x="7270" y="481"/>
                </a:lnTo>
                <a:lnTo>
                  <a:pt x="7343" y="472"/>
                </a:lnTo>
                <a:lnTo>
                  <a:pt x="7458" y="398"/>
                </a:lnTo>
                <a:lnTo>
                  <a:pt x="7524" y="369"/>
                </a:lnTo>
                <a:lnTo>
                  <a:pt x="7499" y="337"/>
                </a:lnTo>
                <a:lnTo>
                  <a:pt x="7503" y="276"/>
                </a:lnTo>
                <a:lnTo>
                  <a:pt x="7452" y="257"/>
                </a:lnTo>
                <a:lnTo>
                  <a:pt x="7406" y="244"/>
                </a:lnTo>
                <a:lnTo>
                  <a:pt x="7385" y="193"/>
                </a:lnTo>
                <a:lnTo>
                  <a:pt x="7296" y="193"/>
                </a:lnTo>
                <a:close/>
                <a:moveTo>
                  <a:pt x="14344" y="193"/>
                </a:moveTo>
                <a:lnTo>
                  <a:pt x="14278" y="215"/>
                </a:lnTo>
                <a:lnTo>
                  <a:pt x="14221" y="276"/>
                </a:lnTo>
                <a:lnTo>
                  <a:pt x="14283" y="295"/>
                </a:lnTo>
                <a:lnTo>
                  <a:pt x="14356" y="359"/>
                </a:lnTo>
                <a:lnTo>
                  <a:pt x="14443" y="398"/>
                </a:lnTo>
                <a:lnTo>
                  <a:pt x="14568" y="430"/>
                </a:lnTo>
                <a:lnTo>
                  <a:pt x="14646" y="411"/>
                </a:lnTo>
                <a:lnTo>
                  <a:pt x="14594" y="327"/>
                </a:lnTo>
                <a:lnTo>
                  <a:pt x="14448" y="234"/>
                </a:lnTo>
                <a:lnTo>
                  <a:pt x="14344" y="193"/>
                </a:lnTo>
                <a:close/>
                <a:moveTo>
                  <a:pt x="12660" y="225"/>
                </a:moveTo>
                <a:lnTo>
                  <a:pt x="12629" y="234"/>
                </a:lnTo>
                <a:lnTo>
                  <a:pt x="12615" y="257"/>
                </a:lnTo>
                <a:lnTo>
                  <a:pt x="12599" y="234"/>
                </a:lnTo>
                <a:lnTo>
                  <a:pt x="12542" y="234"/>
                </a:lnTo>
                <a:lnTo>
                  <a:pt x="12474" y="257"/>
                </a:lnTo>
                <a:lnTo>
                  <a:pt x="12556" y="257"/>
                </a:lnTo>
                <a:lnTo>
                  <a:pt x="12547" y="286"/>
                </a:lnTo>
                <a:lnTo>
                  <a:pt x="12594" y="308"/>
                </a:lnTo>
                <a:lnTo>
                  <a:pt x="12634" y="286"/>
                </a:lnTo>
                <a:lnTo>
                  <a:pt x="12634" y="276"/>
                </a:lnTo>
                <a:lnTo>
                  <a:pt x="12667" y="266"/>
                </a:lnTo>
                <a:lnTo>
                  <a:pt x="12712" y="257"/>
                </a:lnTo>
                <a:lnTo>
                  <a:pt x="12723" y="244"/>
                </a:lnTo>
                <a:lnTo>
                  <a:pt x="12660" y="225"/>
                </a:lnTo>
                <a:close/>
                <a:moveTo>
                  <a:pt x="11656" y="244"/>
                </a:moveTo>
                <a:lnTo>
                  <a:pt x="11624" y="276"/>
                </a:lnTo>
                <a:lnTo>
                  <a:pt x="11562" y="257"/>
                </a:lnTo>
                <a:lnTo>
                  <a:pt x="11453" y="276"/>
                </a:lnTo>
                <a:lnTo>
                  <a:pt x="11500" y="318"/>
                </a:lnTo>
                <a:lnTo>
                  <a:pt x="11552" y="318"/>
                </a:lnTo>
                <a:lnTo>
                  <a:pt x="11562" y="347"/>
                </a:lnTo>
                <a:lnTo>
                  <a:pt x="11675" y="359"/>
                </a:lnTo>
                <a:lnTo>
                  <a:pt x="11785" y="347"/>
                </a:lnTo>
                <a:lnTo>
                  <a:pt x="11831" y="295"/>
                </a:lnTo>
                <a:lnTo>
                  <a:pt x="11753" y="266"/>
                </a:lnTo>
                <a:lnTo>
                  <a:pt x="11656" y="244"/>
                </a:lnTo>
                <a:close/>
                <a:moveTo>
                  <a:pt x="11442" y="295"/>
                </a:moveTo>
                <a:lnTo>
                  <a:pt x="11385" y="308"/>
                </a:lnTo>
                <a:lnTo>
                  <a:pt x="11376" y="337"/>
                </a:lnTo>
                <a:lnTo>
                  <a:pt x="11319" y="337"/>
                </a:lnTo>
                <a:lnTo>
                  <a:pt x="11298" y="308"/>
                </a:lnTo>
                <a:lnTo>
                  <a:pt x="11194" y="337"/>
                </a:lnTo>
                <a:lnTo>
                  <a:pt x="11230" y="411"/>
                </a:lnTo>
                <a:lnTo>
                  <a:pt x="11313" y="501"/>
                </a:lnTo>
                <a:lnTo>
                  <a:pt x="11376" y="523"/>
                </a:lnTo>
                <a:lnTo>
                  <a:pt x="11345" y="565"/>
                </a:lnTo>
                <a:lnTo>
                  <a:pt x="11432" y="626"/>
                </a:lnTo>
                <a:lnTo>
                  <a:pt x="11479" y="626"/>
                </a:lnTo>
                <a:lnTo>
                  <a:pt x="11489" y="533"/>
                </a:lnTo>
                <a:lnTo>
                  <a:pt x="11520" y="523"/>
                </a:lnTo>
                <a:lnTo>
                  <a:pt x="11536" y="440"/>
                </a:lnTo>
                <a:lnTo>
                  <a:pt x="11630" y="411"/>
                </a:lnTo>
                <a:lnTo>
                  <a:pt x="11494" y="337"/>
                </a:lnTo>
                <a:lnTo>
                  <a:pt x="11442" y="295"/>
                </a:lnTo>
                <a:close/>
                <a:moveTo>
                  <a:pt x="6773" y="369"/>
                </a:moveTo>
                <a:lnTo>
                  <a:pt x="6747" y="411"/>
                </a:lnTo>
                <a:lnTo>
                  <a:pt x="6778" y="430"/>
                </a:lnTo>
                <a:lnTo>
                  <a:pt x="6721" y="462"/>
                </a:lnTo>
                <a:lnTo>
                  <a:pt x="6804" y="472"/>
                </a:lnTo>
                <a:lnTo>
                  <a:pt x="6846" y="501"/>
                </a:lnTo>
                <a:lnTo>
                  <a:pt x="6903" y="513"/>
                </a:lnTo>
                <a:lnTo>
                  <a:pt x="6919" y="472"/>
                </a:lnTo>
                <a:lnTo>
                  <a:pt x="6919" y="420"/>
                </a:lnTo>
                <a:lnTo>
                  <a:pt x="6841" y="388"/>
                </a:lnTo>
                <a:lnTo>
                  <a:pt x="6773" y="369"/>
                </a:lnTo>
                <a:close/>
                <a:moveTo>
                  <a:pt x="14693" y="369"/>
                </a:moveTo>
                <a:lnTo>
                  <a:pt x="14672" y="379"/>
                </a:lnTo>
                <a:lnTo>
                  <a:pt x="14688" y="513"/>
                </a:lnTo>
                <a:lnTo>
                  <a:pt x="14879" y="472"/>
                </a:lnTo>
                <a:lnTo>
                  <a:pt x="14863" y="430"/>
                </a:lnTo>
                <a:lnTo>
                  <a:pt x="14728" y="379"/>
                </a:lnTo>
                <a:lnTo>
                  <a:pt x="14693" y="369"/>
                </a:lnTo>
                <a:close/>
                <a:moveTo>
                  <a:pt x="7006" y="411"/>
                </a:moveTo>
                <a:lnTo>
                  <a:pt x="6985" y="449"/>
                </a:lnTo>
                <a:lnTo>
                  <a:pt x="6975" y="491"/>
                </a:lnTo>
                <a:lnTo>
                  <a:pt x="6996" y="513"/>
                </a:lnTo>
                <a:lnTo>
                  <a:pt x="7063" y="491"/>
                </a:lnTo>
                <a:lnTo>
                  <a:pt x="7095" y="462"/>
                </a:lnTo>
                <a:lnTo>
                  <a:pt x="7074" y="420"/>
                </a:lnTo>
                <a:lnTo>
                  <a:pt x="7053" y="420"/>
                </a:lnTo>
                <a:lnTo>
                  <a:pt x="7006" y="411"/>
                </a:lnTo>
                <a:close/>
                <a:moveTo>
                  <a:pt x="6509" y="420"/>
                </a:moveTo>
                <a:lnTo>
                  <a:pt x="6447" y="449"/>
                </a:lnTo>
                <a:lnTo>
                  <a:pt x="6436" y="462"/>
                </a:lnTo>
                <a:lnTo>
                  <a:pt x="6504" y="462"/>
                </a:lnTo>
                <a:lnTo>
                  <a:pt x="6561" y="440"/>
                </a:lnTo>
                <a:lnTo>
                  <a:pt x="6530" y="420"/>
                </a:lnTo>
                <a:lnTo>
                  <a:pt x="6509" y="420"/>
                </a:lnTo>
                <a:close/>
                <a:moveTo>
                  <a:pt x="11687" y="449"/>
                </a:moveTo>
                <a:lnTo>
                  <a:pt x="11609" y="472"/>
                </a:lnTo>
                <a:lnTo>
                  <a:pt x="11635" y="501"/>
                </a:lnTo>
                <a:lnTo>
                  <a:pt x="11614" y="533"/>
                </a:lnTo>
                <a:lnTo>
                  <a:pt x="11687" y="552"/>
                </a:lnTo>
                <a:lnTo>
                  <a:pt x="11769" y="513"/>
                </a:lnTo>
                <a:lnTo>
                  <a:pt x="11708" y="491"/>
                </a:lnTo>
                <a:lnTo>
                  <a:pt x="11687" y="449"/>
                </a:lnTo>
                <a:close/>
                <a:moveTo>
                  <a:pt x="6467" y="481"/>
                </a:moveTo>
                <a:lnTo>
                  <a:pt x="6405" y="491"/>
                </a:lnTo>
                <a:lnTo>
                  <a:pt x="6349" y="523"/>
                </a:lnTo>
                <a:lnTo>
                  <a:pt x="6384" y="565"/>
                </a:lnTo>
                <a:lnTo>
                  <a:pt x="6478" y="533"/>
                </a:lnTo>
                <a:lnTo>
                  <a:pt x="6514" y="501"/>
                </a:lnTo>
                <a:lnTo>
                  <a:pt x="6467" y="481"/>
                </a:lnTo>
                <a:close/>
                <a:moveTo>
                  <a:pt x="7027" y="513"/>
                </a:moveTo>
                <a:lnTo>
                  <a:pt x="7022" y="542"/>
                </a:lnTo>
                <a:lnTo>
                  <a:pt x="7089" y="552"/>
                </a:lnTo>
                <a:lnTo>
                  <a:pt x="7110" y="552"/>
                </a:lnTo>
                <a:lnTo>
                  <a:pt x="7121" y="533"/>
                </a:lnTo>
                <a:lnTo>
                  <a:pt x="7105" y="523"/>
                </a:lnTo>
                <a:lnTo>
                  <a:pt x="7027" y="513"/>
                </a:lnTo>
                <a:close/>
                <a:moveTo>
                  <a:pt x="6240" y="533"/>
                </a:moveTo>
                <a:lnTo>
                  <a:pt x="6177" y="552"/>
                </a:lnTo>
                <a:lnTo>
                  <a:pt x="6115" y="552"/>
                </a:lnTo>
                <a:lnTo>
                  <a:pt x="5986" y="616"/>
                </a:lnTo>
                <a:lnTo>
                  <a:pt x="5861" y="687"/>
                </a:lnTo>
                <a:lnTo>
                  <a:pt x="5903" y="719"/>
                </a:lnTo>
                <a:lnTo>
                  <a:pt x="5975" y="696"/>
                </a:lnTo>
                <a:lnTo>
                  <a:pt x="6085" y="655"/>
                </a:lnTo>
                <a:lnTo>
                  <a:pt x="6120" y="645"/>
                </a:lnTo>
                <a:lnTo>
                  <a:pt x="6177" y="616"/>
                </a:lnTo>
                <a:lnTo>
                  <a:pt x="6240" y="533"/>
                </a:lnTo>
                <a:close/>
                <a:moveTo>
                  <a:pt x="14905" y="542"/>
                </a:moveTo>
                <a:lnTo>
                  <a:pt x="14837" y="584"/>
                </a:lnTo>
                <a:lnTo>
                  <a:pt x="14827" y="626"/>
                </a:lnTo>
                <a:lnTo>
                  <a:pt x="14843" y="667"/>
                </a:lnTo>
                <a:lnTo>
                  <a:pt x="14770" y="667"/>
                </a:lnTo>
                <a:lnTo>
                  <a:pt x="14714" y="719"/>
                </a:lnTo>
                <a:lnTo>
                  <a:pt x="14667" y="696"/>
                </a:lnTo>
                <a:lnTo>
                  <a:pt x="14568" y="706"/>
                </a:lnTo>
                <a:lnTo>
                  <a:pt x="14568" y="738"/>
                </a:lnTo>
                <a:lnTo>
                  <a:pt x="14469" y="748"/>
                </a:lnTo>
                <a:lnTo>
                  <a:pt x="14417" y="799"/>
                </a:lnTo>
                <a:lnTo>
                  <a:pt x="14370" y="799"/>
                </a:lnTo>
                <a:lnTo>
                  <a:pt x="14356" y="873"/>
                </a:lnTo>
                <a:lnTo>
                  <a:pt x="14412" y="924"/>
                </a:lnTo>
                <a:lnTo>
                  <a:pt x="14330" y="934"/>
                </a:lnTo>
                <a:lnTo>
                  <a:pt x="14226" y="934"/>
                </a:lnTo>
                <a:lnTo>
                  <a:pt x="14163" y="953"/>
                </a:lnTo>
                <a:lnTo>
                  <a:pt x="14215" y="1065"/>
                </a:lnTo>
                <a:lnTo>
                  <a:pt x="14288" y="1158"/>
                </a:lnTo>
                <a:lnTo>
                  <a:pt x="14184" y="1097"/>
                </a:lnTo>
                <a:lnTo>
                  <a:pt x="14097" y="1107"/>
                </a:lnTo>
                <a:lnTo>
                  <a:pt x="14040" y="1149"/>
                </a:lnTo>
                <a:lnTo>
                  <a:pt x="14085" y="1232"/>
                </a:lnTo>
                <a:lnTo>
                  <a:pt x="14033" y="1210"/>
                </a:lnTo>
                <a:lnTo>
                  <a:pt x="14014" y="1107"/>
                </a:lnTo>
                <a:lnTo>
                  <a:pt x="13967" y="1046"/>
                </a:lnTo>
                <a:lnTo>
                  <a:pt x="13946" y="1046"/>
                </a:lnTo>
                <a:lnTo>
                  <a:pt x="13988" y="1129"/>
                </a:lnTo>
                <a:lnTo>
                  <a:pt x="13936" y="1200"/>
                </a:lnTo>
                <a:lnTo>
                  <a:pt x="14024" y="1293"/>
                </a:lnTo>
                <a:lnTo>
                  <a:pt x="14029" y="1405"/>
                </a:lnTo>
                <a:lnTo>
                  <a:pt x="14059" y="1466"/>
                </a:lnTo>
                <a:lnTo>
                  <a:pt x="14111" y="1476"/>
                </a:lnTo>
                <a:lnTo>
                  <a:pt x="14118" y="1550"/>
                </a:lnTo>
                <a:lnTo>
                  <a:pt x="14163" y="1611"/>
                </a:lnTo>
                <a:lnTo>
                  <a:pt x="14144" y="1662"/>
                </a:lnTo>
                <a:lnTo>
                  <a:pt x="14148" y="1723"/>
                </a:lnTo>
                <a:lnTo>
                  <a:pt x="14106" y="1755"/>
                </a:lnTo>
                <a:lnTo>
                  <a:pt x="14101" y="1797"/>
                </a:lnTo>
                <a:lnTo>
                  <a:pt x="14045" y="1774"/>
                </a:lnTo>
                <a:lnTo>
                  <a:pt x="14080" y="1611"/>
                </a:lnTo>
                <a:lnTo>
                  <a:pt x="14076" y="1527"/>
                </a:lnTo>
                <a:lnTo>
                  <a:pt x="14003" y="1457"/>
                </a:lnTo>
                <a:lnTo>
                  <a:pt x="13962" y="1303"/>
                </a:lnTo>
                <a:lnTo>
                  <a:pt x="13920" y="1219"/>
                </a:lnTo>
                <a:lnTo>
                  <a:pt x="13878" y="1190"/>
                </a:lnTo>
                <a:lnTo>
                  <a:pt x="13889" y="1097"/>
                </a:lnTo>
                <a:lnTo>
                  <a:pt x="13859" y="1036"/>
                </a:lnTo>
                <a:lnTo>
                  <a:pt x="13739" y="1004"/>
                </a:lnTo>
                <a:lnTo>
                  <a:pt x="13713" y="1027"/>
                </a:lnTo>
                <a:lnTo>
                  <a:pt x="13718" y="1129"/>
                </a:lnTo>
                <a:lnTo>
                  <a:pt x="13671" y="1232"/>
                </a:lnTo>
                <a:lnTo>
                  <a:pt x="13682" y="1271"/>
                </a:lnTo>
                <a:lnTo>
                  <a:pt x="13734" y="1364"/>
                </a:lnTo>
                <a:lnTo>
                  <a:pt x="13734" y="1415"/>
                </a:lnTo>
                <a:lnTo>
                  <a:pt x="13791" y="1425"/>
                </a:lnTo>
                <a:lnTo>
                  <a:pt x="13800" y="1447"/>
                </a:lnTo>
                <a:lnTo>
                  <a:pt x="13863" y="1508"/>
                </a:lnTo>
                <a:lnTo>
                  <a:pt x="13852" y="1569"/>
                </a:lnTo>
                <a:lnTo>
                  <a:pt x="13656" y="1437"/>
                </a:lnTo>
                <a:lnTo>
                  <a:pt x="13583" y="1405"/>
                </a:lnTo>
                <a:lnTo>
                  <a:pt x="13444" y="1373"/>
                </a:lnTo>
                <a:lnTo>
                  <a:pt x="13433" y="1415"/>
                </a:lnTo>
                <a:lnTo>
                  <a:pt x="13496" y="1476"/>
                </a:lnTo>
                <a:lnTo>
                  <a:pt x="13463" y="1550"/>
                </a:lnTo>
                <a:lnTo>
                  <a:pt x="13397" y="1476"/>
                </a:lnTo>
                <a:lnTo>
                  <a:pt x="13345" y="1527"/>
                </a:lnTo>
                <a:lnTo>
                  <a:pt x="13263" y="1527"/>
                </a:lnTo>
                <a:lnTo>
                  <a:pt x="13241" y="1569"/>
                </a:lnTo>
                <a:lnTo>
                  <a:pt x="13185" y="1559"/>
                </a:lnTo>
                <a:lnTo>
                  <a:pt x="13211" y="1489"/>
                </a:lnTo>
                <a:lnTo>
                  <a:pt x="13173" y="1476"/>
                </a:lnTo>
                <a:lnTo>
                  <a:pt x="13039" y="1579"/>
                </a:lnTo>
                <a:lnTo>
                  <a:pt x="12956" y="1630"/>
                </a:lnTo>
                <a:lnTo>
                  <a:pt x="12961" y="1704"/>
                </a:lnTo>
                <a:lnTo>
                  <a:pt x="12893" y="1723"/>
                </a:lnTo>
                <a:lnTo>
                  <a:pt x="12853" y="1681"/>
                </a:lnTo>
                <a:lnTo>
                  <a:pt x="12841" y="1620"/>
                </a:lnTo>
                <a:lnTo>
                  <a:pt x="12893" y="1611"/>
                </a:lnTo>
                <a:lnTo>
                  <a:pt x="12858" y="1550"/>
                </a:lnTo>
                <a:lnTo>
                  <a:pt x="12728" y="1508"/>
                </a:lnTo>
                <a:lnTo>
                  <a:pt x="12775" y="1579"/>
                </a:lnTo>
                <a:lnTo>
                  <a:pt x="12764" y="1652"/>
                </a:lnTo>
                <a:lnTo>
                  <a:pt x="12816" y="1723"/>
                </a:lnTo>
                <a:lnTo>
                  <a:pt x="12806" y="1806"/>
                </a:lnTo>
                <a:lnTo>
                  <a:pt x="12754" y="1765"/>
                </a:lnTo>
                <a:lnTo>
                  <a:pt x="12712" y="1755"/>
                </a:lnTo>
                <a:lnTo>
                  <a:pt x="12624" y="1867"/>
                </a:lnTo>
                <a:lnTo>
                  <a:pt x="12671" y="1960"/>
                </a:lnTo>
                <a:lnTo>
                  <a:pt x="12634" y="1989"/>
                </a:lnTo>
                <a:lnTo>
                  <a:pt x="12511" y="1919"/>
                </a:lnTo>
                <a:lnTo>
                  <a:pt x="12485" y="1960"/>
                </a:lnTo>
                <a:lnTo>
                  <a:pt x="12521" y="2012"/>
                </a:lnTo>
                <a:lnTo>
                  <a:pt x="12526" y="2073"/>
                </a:lnTo>
                <a:lnTo>
                  <a:pt x="12485" y="2041"/>
                </a:lnTo>
                <a:lnTo>
                  <a:pt x="12417" y="2002"/>
                </a:lnTo>
                <a:lnTo>
                  <a:pt x="12386" y="1826"/>
                </a:lnTo>
                <a:lnTo>
                  <a:pt x="12297" y="1745"/>
                </a:lnTo>
                <a:lnTo>
                  <a:pt x="12330" y="1733"/>
                </a:lnTo>
                <a:lnTo>
                  <a:pt x="12547" y="1826"/>
                </a:lnTo>
                <a:lnTo>
                  <a:pt x="12615" y="1797"/>
                </a:lnTo>
                <a:lnTo>
                  <a:pt x="12655" y="1733"/>
                </a:lnTo>
                <a:lnTo>
                  <a:pt x="12641" y="1652"/>
                </a:lnTo>
                <a:lnTo>
                  <a:pt x="12599" y="1601"/>
                </a:lnTo>
                <a:lnTo>
                  <a:pt x="12407" y="1466"/>
                </a:lnTo>
                <a:lnTo>
                  <a:pt x="12283" y="1437"/>
                </a:lnTo>
                <a:lnTo>
                  <a:pt x="12200" y="1364"/>
                </a:lnTo>
                <a:lnTo>
                  <a:pt x="12158" y="1405"/>
                </a:lnTo>
                <a:lnTo>
                  <a:pt x="12101" y="1335"/>
                </a:lnTo>
                <a:lnTo>
                  <a:pt x="12153" y="1303"/>
                </a:lnTo>
                <a:lnTo>
                  <a:pt x="12007" y="1219"/>
                </a:lnTo>
                <a:lnTo>
                  <a:pt x="11934" y="1242"/>
                </a:lnTo>
                <a:lnTo>
                  <a:pt x="11857" y="1242"/>
                </a:lnTo>
                <a:lnTo>
                  <a:pt x="11800" y="1335"/>
                </a:lnTo>
                <a:lnTo>
                  <a:pt x="11727" y="1322"/>
                </a:lnTo>
                <a:lnTo>
                  <a:pt x="11635" y="1373"/>
                </a:lnTo>
                <a:lnTo>
                  <a:pt x="11526" y="1518"/>
                </a:lnTo>
                <a:lnTo>
                  <a:pt x="11458" y="1611"/>
                </a:lnTo>
                <a:lnTo>
                  <a:pt x="11364" y="1835"/>
                </a:lnTo>
                <a:lnTo>
                  <a:pt x="11287" y="2002"/>
                </a:lnTo>
                <a:lnTo>
                  <a:pt x="11199" y="2124"/>
                </a:lnTo>
                <a:lnTo>
                  <a:pt x="11079" y="2227"/>
                </a:lnTo>
                <a:lnTo>
                  <a:pt x="11039" y="2310"/>
                </a:lnTo>
                <a:lnTo>
                  <a:pt x="11060" y="2596"/>
                </a:lnTo>
                <a:lnTo>
                  <a:pt x="11079" y="2730"/>
                </a:lnTo>
                <a:lnTo>
                  <a:pt x="11147" y="2791"/>
                </a:lnTo>
                <a:lnTo>
                  <a:pt x="11183" y="2782"/>
                </a:lnTo>
                <a:lnTo>
                  <a:pt x="11277" y="2637"/>
                </a:lnTo>
                <a:lnTo>
                  <a:pt x="11313" y="2721"/>
                </a:lnTo>
                <a:lnTo>
                  <a:pt x="11360" y="2894"/>
                </a:lnTo>
                <a:lnTo>
                  <a:pt x="11407" y="3039"/>
                </a:lnTo>
                <a:lnTo>
                  <a:pt x="11410" y="3055"/>
                </a:lnTo>
                <a:lnTo>
                  <a:pt x="11350" y="3090"/>
                </a:lnTo>
                <a:lnTo>
                  <a:pt x="11360" y="3141"/>
                </a:lnTo>
                <a:lnTo>
                  <a:pt x="11411" y="3212"/>
                </a:lnTo>
                <a:lnTo>
                  <a:pt x="11426" y="3154"/>
                </a:lnTo>
                <a:lnTo>
                  <a:pt x="11428" y="3160"/>
                </a:lnTo>
                <a:lnTo>
                  <a:pt x="11484" y="3151"/>
                </a:lnTo>
                <a:lnTo>
                  <a:pt x="11510" y="3048"/>
                </a:lnTo>
                <a:lnTo>
                  <a:pt x="11572" y="3058"/>
                </a:lnTo>
                <a:lnTo>
                  <a:pt x="11593" y="2936"/>
                </a:lnTo>
                <a:lnTo>
                  <a:pt x="11598" y="2721"/>
                </a:lnTo>
                <a:lnTo>
                  <a:pt x="11645" y="2689"/>
                </a:lnTo>
                <a:lnTo>
                  <a:pt x="11682" y="2544"/>
                </a:lnTo>
                <a:lnTo>
                  <a:pt x="11630" y="2474"/>
                </a:lnTo>
                <a:lnTo>
                  <a:pt x="11588" y="2390"/>
                </a:lnTo>
                <a:lnTo>
                  <a:pt x="11609" y="2217"/>
                </a:lnTo>
                <a:lnTo>
                  <a:pt x="11692" y="2114"/>
                </a:lnTo>
                <a:lnTo>
                  <a:pt x="11760" y="2021"/>
                </a:lnTo>
                <a:lnTo>
                  <a:pt x="11743" y="1951"/>
                </a:lnTo>
                <a:lnTo>
                  <a:pt x="11779" y="1867"/>
                </a:lnTo>
                <a:lnTo>
                  <a:pt x="11857" y="1835"/>
                </a:lnTo>
                <a:lnTo>
                  <a:pt x="11925" y="1887"/>
                </a:lnTo>
                <a:lnTo>
                  <a:pt x="11934" y="1938"/>
                </a:lnTo>
                <a:lnTo>
                  <a:pt x="11909" y="1960"/>
                </a:lnTo>
                <a:lnTo>
                  <a:pt x="11816" y="2092"/>
                </a:lnTo>
                <a:lnTo>
                  <a:pt x="11779" y="2166"/>
                </a:lnTo>
                <a:lnTo>
                  <a:pt x="11764" y="2236"/>
                </a:lnTo>
                <a:lnTo>
                  <a:pt x="11795" y="2349"/>
                </a:lnTo>
                <a:lnTo>
                  <a:pt x="11795" y="2474"/>
                </a:lnTo>
                <a:lnTo>
                  <a:pt x="11847" y="2516"/>
                </a:lnTo>
                <a:lnTo>
                  <a:pt x="11883" y="2586"/>
                </a:lnTo>
                <a:lnTo>
                  <a:pt x="11960" y="2554"/>
                </a:lnTo>
                <a:lnTo>
                  <a:pt x="12045" y="2516"/>
                </a:lnTo>
                <a:lnTo>
                  <a:pt x="12132" y="2503"/>
                </a:lnTo>
                <a:lnTo>
                  <a:pt x="12189" y="2567"/>
                </a:lnTo>
                <a:lnTo>
                  <a:pt x="12142" y="2637"/>
                </a:lnTo>
                <a:lnTo>
                  <a:pt x="12090" y="2637"/>
                </a:lnTo>
                <a:lnTo>
                  <a:pt x="12033" y="2618"/>
                </a:lnTo>
                <a:lnTo>
                  <a:pt x="11972" y="2637"/>
                </a:lnTo>
                <a:lnTo>
                  <a:pt x="11915" y="2670"/>
                </a:lnTo>
                <a:lnTo>
                  <a:pt x="11925" y="2740"/>
                </a:lnTo>
                <a:lnTo>
                  <a:pt x="11960" y="2782"/>
                </a:lnTo>
                <a:lnTo>
                  <a:pt x="11977" y="2759"/>
                </a:lnTo>
                <a:lnTo>
                  <a:pt x="11977" y="2833"/>
                </a:lnTo>
                <a:lnTo>
                  <a:pt x="11977" y="2926"/>
                </a:lnTo>
                <a:lnTo>
                  <a:pt x="11934" y="2926"/>
                </a:lnTo>
                <a:lnTo>
                  <a:pt x="11889" y="2833"/>
                </a:lnTo>
                <a:lnTo>
                  <a:pt x="11847" y="2875"/>
                </a:lnTo>
                <a:lnTo>
                  <a:pt x="11826" y="2955"/>
                </a:lnTo>
                <a:lnTo>
                  <a:pt x="11831" y="3048"/>
                </a:lnTo>
                <a:lnTo>
                  <a:pt x="11852" y="3151"/>
                </a:lnTo>
                <a:lnTo>
                  <a:pt x="11785" y="3193"/>
                </a:lnTo>
                <a:lnTo>
                  <a:pt x="11774" y="3253"/>
                </a:lnTo>
                <a:lnTo>
                  <a:pt x="11727" y="3253"/>
                </a:lnTo>
                <a:lnTo>
                  <a:pt x="11722" y="3221"/>
                </a:lnTo>
                <a:lnTo>
                  <a:pt x="11671" y="3202"/>
                </a:lnTo>
                <a:lnTo>
                  <a:pt x="11609" y="3244"/>
                </a:lnTo>
                <a:lnTo>
                  <a:pt x="11531" y="3305"/>
                </a:lnTo>
                <a:lnTo>
                  <a:pt x="11500" y="3347"/>
                </a:lnTo>
                <a:lnTo>
                  <a:pt x="11475" y="3305"/>
                </a:lnTo>
                <a:lnTo>
                  <a:pt x="11411" y="3253"/>
                </a:lnTo>
                <a:lnTo>
                  <a:pt x="11385" y="3286"/>
                </a:lnTo>
                <a:lnTo>
                  <a:pt x="11334" y="3305"/>
                </a:lnTo>
                <a:lnTo>
                  <a:pt x="11334" y="3263"/>
                </a:lnTo>
                <a:lnTo>
                  <a:pt x="11282" y="3234"/>
                </a:lnTo>
                <a:lnTo>
                  <a:pt x="11282" y="3183"/>
                </a:lnTo>
                <a:lnTo>
                  <a:pt x="11267" y="3119"/>
                </a:lnTo>
                <a:lnTo>
                  <a:pt x="11298" y="3029"/>
                </a:lnTo>
                <a:lnTo>
                  <a:pt x="11313" y="3039"/>
                </a:lnTo>
                <a:lnTo>
                  <a:pt x="11324" y="2987"/>
                </a:lnTo>
                <a:lnTo>
                  <a:pt x="11298" y="2965"/>
                </a:lnTo>
                <a:lnTo>
                  <a:pt x="11293" y="2936"/>
                </a:lnTo>
                <a:lnTo>
                  <a:pt x="11308" y="2894"/>
                </a:lnTo>
                <a:lnTo>
                  <a:pt x="11308" y="2833"/>
                </a:lnTo>
                <a:lnTo>
                  <a:pt x="11272" y="2862"/>
                </a:lnTo>
                <a:lnTo>
                  <a:pt x="11256" y="2894"/>
                </a:lnTo>
                <a:lnTo>
                  <a:pt x="11215" y="2904"/>
                </a:lnTo>
                <a:lnTo>
                  <a:pt x="11199" y="2945"/>
                </a:lnTo>
                <a:lnTo>
                  <a:pt x="11194" y="2978"/>
                </a:lnTo>
                <a:lnTo>
                  <a:pt x="11199" y="3109"/>
                </a:lnTo>
                <a:lnTo>
                  <a:pt x="11220" y="3183"/>
                </a:lnTo>
                <a:lnTo>
                  <a:pt x="11225" y="3253"/>
                </a:lnTo>
                <a:lnTo>
                  <a:pt x="11241" y="3305"/>
                </a:lnTo>
                <a:lnTo>
                  <a:pt x="11209" y="3366"/>
                </a:lnTo>
                <a:lnTo>
                  <a:pt x="11199" y="3337"/>
                </a:lnTo>
                <a:lnTo>
                  <a:pt x="11157" y="3347"/>
                </a:lnTo>
                <a:lnTo>
                  <a:pt x="11147" y="3375"/>
                </a:lnTo>
                <a:lnTo>
                  <a:pt x="11105" y="3375"/>
                </a:lnTo>
                <a:lnTo>
                  <a:pt x="11039" y="3427"/>
                </a:lnTo>
                <a:lnTo>
                  <a:pt x="10997" y="3622"/>
                </a:lnTo>
                <a:lnTo>
                  <a:pt x="10971" y="3655"/>
                </a:lnTo>
                <a:lnTo>
                  <a:pt x="10930" y="3683"/>
                </a:lnTo>
                <a:lnTo>
                  <a:pt x="10883" y="3716"/>
                </a:lnTo>
                <a:lnTo>
                  <a:pt x="10867" y="3818"/>
                </a:lnTo>
                <a:lnTo>
                  <a:pt x="10743" y="3921"/>
                </a:lnTo>
                <a:lnTo>
                  <a:pt x="10691" y="3860"/>
                </a:lnTo>
                <a:lnTo>
                  <a:pt x="10707" y="4014"/>
                </a:lnTo>
                <a:lnTo>
                  <a:pt x="10619" y="3982"/>
                </a:lnTo>
                <a:lnTo>
                  <a:pt x="10551" y="4014"/>
                </a:lnTo>
                <a:lnTo>
                  <a:pt x="10556" y="4107"/>
                </a:lnTo>
                <a:lnTo>
                  <a:pt x="10639" y="4158"/>
                </a:lnTo>
                <a:lnTo>
                  <a:pt x="10681" y="4229"/>
                </a:lnTo>
                <a:lnTo>
                  <a:pt x="10738" y="4383"/>
                </a:lnTo>
                <a:lnTo>
                  <a:pt x="10728" y="4649"/>
                </a:lnTo>
                <a:lnTo>
                  <a:pt x="10697" y="4733"/>
                </a:lnTo>
                <a:lnTo>
                  <a:pt x="10608" y="4733"/>
                </a:lnTo>
                <a:lnTo>
                  <a:pt x="10561" y="4742"/>
                </a:lnTo>
                <a:lnTo>
                  <a:pt x="10504" y="4723"/>
                </a:lnTo>
                <a:lnTo>
                  <a:pt x="10432" y="4723"/>
                </a:lnTo>
                <a:lnTo>
                  <a:pt x="10365" y="4701"/>
                </a:lnTo>
                <a:lnTo>
                  <a:pt x="10287" y="4794"/>
                </a:lnTo>
                <a:lnTo>
                  <a:pt x="10308" y="4855"/>
                </a:lnTo>
                <a:lnTo>
                  <a:pt x="10302" y="4948"/>
                </a:lnTo>
                <a:lnTo>
                  <a:pt x="10302" y="4989"/>
                </a:lnTo>
                <a:lnTo>
                  <a:pt x="10313" y="5041"/>
                </a:lnTo>
                <a:lnTo>
                  <a:pt x="10313" y="5102"/>
                </a:lnTo>
                <a:lnTo>
                  <a:pt x="10297" y="5185"/>
                </a:lnTo>
                <a:lnTo>
                  <a:pt x="10292" y="5236"/>
                </a:lnTo>
                <a:lnTo>
                  <a:pt x="10271" y="5288"/>
                </a:lnTo>
                <a:lnTo>
                  <a:pt x="10266" y="5378"/>
                </a:lnTo>
                <a:lnTo>
                  <a:pt x="10276" y="5429"/>
                </a:lnTo>
                <a:lnTo>
                  <a:pt x="10302" y="5442"/>
                </a:lnTo>
                <a:lnTo>
                  <a:pt x="10308" y="5522"/>
                </a:lnTo>
                <a:lnTo>
                  <a:pt x="10297" y="5625"/>
                </a:lnTo>
                <a:lnTo>
                  <a:pt x="10328" y="5615"/>
                </a:lnTo>
                <a:lnTo>
                  <a:pt x="10360" y="5634"/>
                </a:lnTo>
                <a:lnTo>
                  <a:pt x="10380" y="5605"/>
                </a:lnTo>
                <a:lnTo>
                  <a:pt x="10432" y="5625"/>
                </a:lnTo>
                <a:lnTo>
                  <a:pt x="10448" y="5708"/>
                </a:lnTo>
                <a:lnTo>
                  <a:pt x="10469" y="5750"/>
                </a:lnTo>
                <a:lnTo>
                  <a:pt x="10470" y="5750"/>
                </a:lnTo>
                <a:lnTo>
                  <a:pt x="10453" y="5820"/>
                </a:lnTo>
                <a:lnTo>
                  <a:pt x="10412" y="5965"/>
                </a:lnTo>
                <a:lnTo>
                  <a:pt x="10370" y="6016"/>
                </a:lnTo>
                <a:lnTo>
                  <a:pt x="10313" y="6077"/>
                </a:lnTo>
                <a:lnTo>
                  <a:pt x="10276" y="6170"/>
                </a:lnTo>
                <a:lnTo>
                  <a:pt x="10266" y="6241"/>
                </a:lnTo>
                <a:lnTo>
                  <a:pt x="10240" y="6353"/>
                </a:lnTo>
                <a:lnTo>
                  <a:pt x="10250" y="6520"/>
                </a:lnTo>
                <a:lnTo>
                  <a:pt x="10198" y="6632"/>
                </a:lnTo>
                <a:lnTo>
                  <a:pt x="10168" y="6674"/>
                </a:lnTo>
                <a:lnTo>
                  <a:pt x="10121" y="6764"/>
                </a:lnTo>
                <a:lnTo>
                  <a:pt x="10064" y="6776"/>
                </a:lnTo>
                <a:lnTo>
                  <a:pt x="10033" y="6828"/>
                </a:lnTo>
                <a:lnTo>
                  <a:pt x="9991" y="6969"/>
                </a:lnTo>
                <a:lnTo>
                  <a:pt x="9951" y="7020"/>
                </a:lnTo>
                <a:lnTo>
                  <a:pt x="9929" y="7104"/>
                </a:lnTo>
                <a:lnTo>
                  <a:pt x="9929" y="7174"/>
                </a:lnTo>
                <a:lnTo>
                  <a:pt x="9913" y="7258"/>
                </a:lnTo>
                <a:lnTo>
                  <a:pt x="9894" y="7277"/>
                </a:lnTo>
                <a:lnTo>
                  <a:pt x="9857" y="7360"/>
                </a:lnTo>
                <a:lnTo>
                  <a:pt x="9836" y="7453"/>
                </a:lnTo>
                <a:lnTo>
                  <a:pt x="9842" y="7495"/>
                </a:lnTo>
                <a:lnTo>
                  <a:pt x="9821" y="7566"/>
                </a:lnTo>
                <a:lnTo>
                  <a:pt x="9795" y="7607"/>
                </a:lnTo>
                <a:lnTo>
                  <a:pt x="9790" y="7668"/>
                </a:lnTo>
                <a:lnTo>
                  <a:pt x="9784" y="7729"/>
                </a:lnTo>
                <a:lnTo>
                  <a:pt x="9816" y="7790"/>
                </a:lnTo>
                <a:lnTo>
                  <a:pt x="9831" y="7855"/>
                </a:lnTo>
                <a:lnTo>
                  <a:pt x="9826" y="7925"/>
                </a:lnTo>
                <a:lnTo>
                  <a:pt x="9831" y="7996"/>
                </a:lnTo>
                <a:lnTo>
                  <a:pt x="9836" y="8130"/>
                </a:lnTo>
                <a:lnTo>
                  <a:pt x="9826" y="8252"/>
                </a:lnTo>
                <a:lnTo>
                  <a:pt x="9810" y="8326"/>
                </a:lnTo>
                <a:lnTo>
                  <a:pt x="9816" y="8397"/>
                </a:lnTo>
                <a:lnTo>
                  <a:pt x="9800" y="8471"/>
                </a:lnTo>
                <a:lnTo>
                  <a:pt x="9769" y="8560"/>
                </a:lnTo>
                <a:lnTo>
                  <a:pt x="9743" y="8593"/>
                </a:lnTo>
                <a:lnTo>
                  <a:pt x="9774" y="8644"/>
                </a:lnTo>
                <a:lnTo>
                  <a:pt x="9800" y="8747"/>
                </a:lnTo>
                <a:lnTo>
                  <a:pt x="9790" y="8807"/>
                </a:lnTo>
                <a:lnTo>
                  <a:pt x="9800" y="8910"/>
                </a:lnTo>
                <a:lnTo>
                  <a:pt x="9805" y="8942"/>
                </a:lnTo>
                <a:lnTo>
                  <a:pt x="9826" y="8971"/>
                </a:lnTo>
                <a:lnTo>
                  <a:pt x="9826" y="8994"/>
                </a:lnTo>
                <a:lnTo>
                  <a:pt x="9842" y="9035"/>
                </a:lnTo>
                <a:lnTo>
                  <a:pt x="9868" y="9045"/>
                </a:lnTo>
                <a:lnTo>
                  <a:pt x="9899" y="9106"/>
                </a:lnTo>
                <a:lnTo>
                  <a:pt x="9913" y="9125"/>
                </a:lnTo>
                <a:lnTo>
                  <a:pt x="9925" y="9157"/>
                </a:lnTo>
                <a:lnTo>
                  <a:pt x="9929" y="9218"/>
                </a:lnTo>
                <a:lnTo>
                  <a:pt x="9946" y="9250"/>
                </a:lnTo>
                <a:lnTo>
                  <a:pt x="9960" y="9270"/>
                </a:lnTo>
                <a:lnTo>
                  <a:pt x="9981" y="9321"/>
                </a:lnTo>
                <a:lnTo>
                  <a:pt x="10007" y="9404"/>
                </a:lnTo>
                <a:lnTo>
                  <a:pt x="10012" y="9507"/>
                </a:lnTo>
                <a:lnTo>
                  <a:pt x="10023" y="9558"/>
                </a:lnTo>
                <a:lnTo>
                  <a:pt x="10054" y="9629"/>
                </a:lnTo>
                <a:lnTo>
                  <a:pt x="10095" y="9680"/>
                </a:lnTo>
                <a:lnTo>
                  <a:pt x="10111" y="9690"/>
                </a:lnTo>
                <a:lnTo>
                  <a:pt x="10153" y="9783"/>
                </a:lnTo>
                <a:lnTo>
                  <a:pt x="10205" y="9857"/>
                </a:lnTo>
                <a:lnTo>
                  <a:pt x="10261" y="9959"/>
                </a:lnTo>
                <a:lnTo>
                  <a:pt x="10323" y="10020"/>
                </a:lnTo>
                <a:lnTo>
                  <a:pt x="10339" y="10020"/>
                </a:lnTo>
                <a:lnTo>
                  <a:pt x="10349" y="10020"/>
                </a:lnTo>
                <a:lnTo>
                  <a:pt x="10412" y="9969"/>
                </a:lnTo>
                <a:lnTo>
                  <a:pt x="10453" y="9927"/>
                </a:lnTo>
                <a:lnTo>
                  <a:pt x="10525" y="9908"/>
                </a:lnTo>
                <a:lnTo>
                  <a:pt x="10561" y="9908"/>
                </a:lnTo>
                <a:lnTo>
                  <a:pt x="10603" y="9937"/>
                </a:lnTo>
                <a:lnTo>
                  <a:pt x="10629" y="9937"/>
                </a:lnTo>
                <a:lnTo>
                  <a:pt x="10681" y="9979"/>
                </a:lnTo>
                <a:lnTo>
                  <a:pt x="10754" y="9947"/>
                </a:lnTo>
                <a:lnTo>
                  <a:pt x="10789" y="9895"/>
                </a:lnTo>
                <a:lnTo>
                  <a:pt x="10883" y="9815"/>
                </a:lnTo>
                <a:lnTo>
                  <a:pt x="10930" y="9783"/>
                </a:lnTo>
                <a:lnTo>
                  <a:pt x="10982" y="9764"/>
                </a:lnTo>
                <a:lnTo>
                  <a:pt x="11034" y="9764"/>
                </a:lnTo>
                <a:lnTo>
                  <a:pt x="11079" y="9764"/>
                </a:lnTo>
                <a:lnTo>
                  <a:pt x="11121" y="9857"/>
                </a:lnTo>
                <a:lnTo>
                  <a:pt x="11143" y="9959"/>
                </a:lnTo>
                <a:lnTo>
                  <a:pt x="11173" y="10040"/>
                </a:lnTo>
                <a:lnTo>
                  <a:pt x="11220" y="10040"/>
                </a:lnTo>
                <a:lnTo>
                  <a:pt x="11241" y="10011"/>
                </a:lnTo>
                <a:lnTo>
                  <a:pt x="11261" y="10020"/>
                </a:lnTo>
                <a:lnTo>
                  <a:pt x="11324" y="9969"/>
                </a:lnTo>
                <a:lnTo>
                  <a:pt x="11324" y="10011"/>
                </a:lnTo>
                <a:lnTo>
                  <a:pt x="11339" y="10030"/>
                </a:lnTo>
                <a:lnTo>
                  <a:pt x="11350" y="10091"/>
                </a:lnTo>
                <a:lnTo>
                  <a:pt x="11376" y="10113"/>
                </a:lnTo>
                <a:lnTo>
                  <a:pt x="11402" y="10203"/>
                </a:lnTo>
                <a:lnTo>
                  <a:pt x="11390" y="10306"/>
                </a:lnTo>
                <a:lnTo>
                  <a:pt x="11371" y="10460"/>
                </a:lnTo>
                <a:lnTo>
                  <a:pt x="11381" y="10482"/>
                </a:lnTo>
                <a:lnTo>
                  <a:pt x="11371" y="10585"/>
                </a:lnTo>
                <a:lnTo>
                  <a:pt x="11355" y="10688"/>
                </a:lnTo>
                <a:lnTo>
                  <a:pt x="11339" y="10729"/>
                </a:lnTo>
                <a:lnTo>
                  <a:pt x="11339" y="10768"/>
                </a:lnTo>
                <a:lnTo>
                  <a:pt x="11376" y="10912"/>
                </a:lnTo>
                <a:lnTo>
                  <a:pt x="11416" y="11025"/>
                </a:lnTo>
                <a:lnTo>
                  <a:pt x="11479" y="11159"/>
                </a:lnTo>
                <a:lnTo>
                  <a:pt x="11531" y="11304"/>
                </a:lnTo>
                <a:lnTo>
                  <a:pt x="11546" y="11406"/>
                </a:lnTo>
                <a:lnTo>
                  <a:pt x="11557" y="11448"/>
                </a:lnTo>
                <a:lnTo>
                  <a:pt x="11552" y="11477"/>
                </a:lnTo>
                <a:lnTo>
                  <a:pt x="11583" y="11560"/>
                </a:lnTo>
                <a:lnTo>
                  <a:pt x="11593" y="11653"/>
                </a:lnTo>
                <a:lnTo>
                  <a:pt x="11609" y="11785"/>
                </a:lnTo>
                <a:lnTo>
                  <a:pt x="11588" y="11836"/>
                </a:lnTo>
                <a:lnTo>
                  <a:pt x="11583" y="11868"/>
                </a:lnTo>
                <a:lnTo>
                  <a:pt x="11598" y="11949"/>
                </a:lnTo>
                <a:lnTo>
                  <a:pt x="11614" y="12032"/>
                </a:lnTo>
                <a:lnTo>
                  <a:pt x="11630" y="12083"/>
                </a:lnTo>
                <a:lnTo>
                  <a:pt x="11635" y="12167"/>
                </a:lnTo>
                <a:lnTo>
                  <a:pt x="11630" y="12270"/>
                </a:lnTo>
                <a:lnTo>
                  <a:pt x="11609" y="12330"/>
                </a:lnTo>
                <a:lnTo>
                  <a:pt x="11572" y="12424"/>
                </a:lnTo>
                <a:lnTo>
                  <a:pt x="11557" y="12475"/>
                </a:lnTo>
                <a:lnTo>
                  <a:pt x="11536" y="12597"/>
                </a:lnTo>
                <a:lnTo>
                  <a:pt x="11531" y="12658"/>
                </a:lnTo>
                <a:lnTo>
                  <a:pt x="11510" y="12783"/>
                </a:lnTo>
                <a:lnTo>
                  <a:pt x="11500" y="12905"/>
                </a:lnTo>
                <a:lnTo>
                  <a:pt x="11505" y="12988"/>
                </a:lnTo>
                <a:lnTo>
                  <a:pt x="11510" y="13091"/>
                </a:lnTo>
                <a:lnTo>
                  <a:pt x="11557" y="13222"/>
                </a:lnTo>
                <a:lnTo>
                  <a:pt x="11567" y="13306"/>
                </a:lnTo>
                <a:lnTo>
                  <a:pt x="11598" y="13470"/>
                </a:lnTo>
                <a:lnTo>
                  <a:pt x="11630" y="13582"/>
                </a:lnTo>
                <a:lnTo>
                  <a:pt x="11649" y="13633"/>
                </a:lnTo>
                <a:lnTo>
                  <a:pt x="11656" y="13707"/>
                </a:lnTo>
                <a:lnTo>
                  <a:pt x="11656" y="13871"/>
                </a:lnTo>
                <a:lnTo>
                  <a:pt x="11671" y="14076"/>
                </a:lnTo>
                <a:lnTo>
                  <a:pt x="11687" y="14179"/>
                </a:lnTo>
                <a:lnTo>
                  <a:pt x="11696" y="14310"/>
                </a:lnTo>
                <a:lnTo>
                  <a:pt x="11717" y="14413"/>
                </a:lnTo>
                <a:lnTo>
                  <a:pt x="11760" y="14516"/>
                </a:lnTo>
                <a:lnTo>
                  <a:pt x="11795" y="14692"/>
                </a:lnTo>
                <a:lnTo>
                  <a:pt x="11821" y="14804"/>
                </a:lnTo>
                <a:lnTo>
                  <a:pt x="11842" y="14917"/>
                </a:lnTo>
                <a:lnTo>
                  <a:pt x="11842" y="15019"/>
                </a:lnTo>
                <a:lnTo>
                  <a:pt x="11821" y="15042"/>
                </a:lnTo>
                <a:lnTo>
                  <a:pt x="11837" y="15132"/>
                </a:lnTo>
                <a:lnTo>
                  <a:pt x="11831" y="15215"/>
                </a:lnTo>
                <a:lnTo>
                  <a:pt x="11837" y="15257"/>
                </a:lnTo>
                <a:lnTo>
                  <a:pt x="11842" y="15234"/>
                </a:lnTo>
                <a:lnTo>
                  <a:pt x="11863" y="15298"/>
                </a:lnTo>
                <a:lnTo>
                  <a:pt x="11883" y="15298"/>
                </a:lnTo>
                <a:lnTo>
                  <a:pt x="11904" y="15350"/>
                </a:lnTo>
                <a:lnTo>
                  <a:pt x="11930" y="15350"/>
                </a:lnTo>
                <a:lnTo>
                  <a:pt x="11967" y="15298"/>
                </a:lnTo>
                <a:lnTo>
                  <a:pt x="12019" y="15276"/>
                </a:lnTo>
                <a:lnTo>
                  <a:pt x="12080" y="15225"/>
                </a:lnTo>
                <a:lnTo>
                  <a:pt x="12106" y="15234"/>
                </a:lnTo>
                <a:lnTo>
                  <a:pt x="12142" y="15215"/>
                </a:lnTo>
                <a:lnTo>
                  <a:pt x="12205" y="15247"/>
                </a:lnTo>
                <a:lnTo>
                  <a:pt x="12236" y="15215"/>
                </a:lnTo>
                <a:lnTo>
                  <a:pt x="12271" y="15234"/>
                </a:lnTo>
                <a:lnTo>
                  <a:pt x="12283" y="15196"/>
                </a:lnTo>
                <a:lnTo>
                  <a:pt x="12313" y="15183"/>
                </a:lnTo>
                <a:lnTo>
                  <a:pt x="12375" y="15132"/>
                </a:lnTo>
                <a:lnTo>
                  <a:pt x="12422" y="15071"/>
                </a:lnTo>
                <a:lnTo>
                  <a:pt x="12469" y="14990"/>
                </a:lnTo>
                <a:lnTo>
                  <a:pt x="12542" y="14846"/>
                </a:lnTo>
                <a:lnTo>
                  <a:pt x="12577" y="14743"/>
                </a:lnTo>
                <a:lnTo>
                  <a:pt x="12599" y="14670"/>
                </a:lnTo>
                <a:lnTo>
                  <a:pt x="12624" y="14599"/>
                </a:lnTo>
                <a:lnTo>
                  <a:pt x="12634" y="14580"/>
                </a:lnTo>
                <a:lnTo>
                  <a:pt x="12676" y="14506"/>
                </a:lnTo>
                <a:lnTo>
                  <a:pt x="12692" y="14445"/>
                </a:lnTo>
                <a:lnTo>
                  <a:pt x="12702" y="14333"/>
                </a:lnTo>
                <a:lnTo>
                  <a:pt x="12723" y="14230"/>
                </a:lnTo>
                <a:lnTo>
                  <a:pt x="12728" y="14156"/>
                </a:lnTo>
                <a:lnTo>
                  <a:pt x="12712" y="14147"/>
                </a:lnTo>
                <a:lnTo>
                  <a:pt x="12707" y="14086"/>
                </a:lnTo>
                <a:lnTo>
                  <a:pt x="12733" y="14034"/>
                </a:lnTo>
                <a:lnTo>
                  <a:pt x="12806" y="13964"/>
                </a:lnTo>
                <a:lnTo>
                  <a:pt x="12858" y="13922"/>
                </a:lnTo>
                <a:lnTo>
                  <a:pt x="12884" y="13871"/>
                </a:lnTo>
                <a:lnTo>
                  <a:pt x="12893" y="13810"/>
                </a:lnTo>
                <a:lnTo>
                  <a:pt x="12879" y="13787"/>
                </a:lnTo>
                <a:lnTo>
                  <a:pt x="12888" y="13726"/>
                </a:lnTo>
                <a:lnTo>
                  <a:pt x="12893" y="13591"/>
                </a:lnTo>
                <a:lnTo>
                  <a:pt x="12884" y="13604"/>
                </a:lnTo>
                <a:lnTo>
                  <a:pt x="12884" y="13563"/>
                </a:lnTo>
                <a:lnTo>
                  <a:pt x="12874" y="13479"/>
                </a:lnTo>
                <a:lnTo>
                  <a:pt x="12848" y="13376"/>
                </a:lnTo>
                <a:lnTo>
                  <a:pt x="12853" y="13283"/>
                </a:lnTo>
                <a:lnTo>
                  <a:pt x="12879" y="13255"/>
                </a:lnTo>
                <a:lnTo>
                  <a:pt x="12926" y="13161"/>
                </a:lnTo>
                <a:lnTo>
                  <a:pt x="12952" y="13142"/>
                </a:lnTo>
                <a:lnTo>
                  <a:pt x="13023" y="12998"/>
                </a:lnTo>
                <a:lnTo>
                  <a:pt x="13091" y="12937"/>
                </a:lnTo>
                <a:lnTo>
                  <a:pt x="13148" y="12886"/>
                </a:lnTo>
                <a:lnTo>
                  <a:pt x="13190" y="12802"/>
                </a:lnTo>
                <a:lnTo>
                  <a:pt x="13216" y="12709"/>
                </a:lnTo>
                <a:lnTo>
                  <a:pt x="13237" y="12616"/>
                </a:lnTo>
                <a:lnTo>
                  <a:pt x="13225" y="12555"/>
                </a:lnTo>
                <a:lnTo>
                  <a:pt x="13225" y="12340"/>
                </a:lnTo>
                <a:lnTo>
                  <a:pt x="13220" y="12218"/>
                </a:lnTo>
                <a:lnTo>
                  <a:pt x="13225" y="12083"/>
                </a:lnTo>
                <a:lnTo>
                  <a:pt x="13216" y="12022"/>
                </a:lnTo>
                <a:lnTo>
                  <a:pt x="13195" y="11990"/>
                </a:lnTo>
                <a:lnTo>
                  <a:pt x="13173" y="11859"/>
                </a:lnTo>
                <a:lnTo>
                  <a:pt x="13152" y="11775"/>
                </a:lnTo>
                <a:lnTo>
                  <a:pt x="13159" y="11714"/>
                </a:lnTo>
                <a:lnTo>
                  <a:pt x="13152" y="11673"/>
                </a:lnTo>
                <a:lnTo>
                  <a:pt x="13169" y="11589"/>
                </a:lnTo>
                <a:lnTo>
                  <a:pt x="13169" y="11560"/>
                </a:lnTo>
                <a:lnTo>
                  <a:pt x="13133" y="11509"/>
                </a:lnTo>
                <a:lnTo>
                  <a:pt x="13126" y="11426"/>
                </a:lnTo>
                <a:lnTo>
                  <a:pt x="13159" y="11262"/>
                </a:lnTo>
                <a:lnTo>
                  <a:pt x="13185" y="11220"/>
                </a:lnTo>
                <a:lnTo>
                  <a:pt x="13195" y="11127"/>
                </a:lnTo>
                <a:lnTo>
                  <a:pt x="13216" y="11076"/>
                </a:lnTo>
                <a:lnTo>
                  <a:pt x="13225" y="10986"/>
                </a:lnTo>
                <a:lnTo>
                  <a:pt x="13246" y="10973"/>
                </a:lnTo>
                <a:lnTo>
                  <a:pt x="13263" y="10912"/>
                </a:lnTo>
                <a:lnTo>
                  <a:pt x="13303" y="10861"/>
                </a:lnTo>
                <a:lnTo>
                  <a:pt x="13319" y="10832"/>
                </a:lnTo>
                <a:lnTo>
                  <a:pt x="13334" y="10758"/>
                </a:lnTo>
                <a:lnTo>
                  <a:pt x="13402" y="10595"/>
                </a:lnTo>
                <a:lnTo>
                  <a:pt x="13458" y="10492"/>
                </a:lnTo>
                <a:lnTo>
                  <a:pt x="13548" y="10357"/>
                </a:lnTo>
                <a:lnTo>
                  <a:pt x="13609" y="10245"/>
                </a:lnTo>
                <a:lnTo>
                  <a:pt x="13677" y="10062"/>
                </a:lnTo>
                <a:lnTo>
                  <a:pt x="13729" y="9908"/>
                </a:lnTo>
                <a:lnTo>
                  <a:pt x="13781" y="9712"/>
                </a:lnTo>
                <a:lnTo>
                  <a:pt x="13816" y="9536"/>
                </a:lnTo>
                <a:lnTo>
                  <a:pt x="13842" y="9382"/>
                </a:lnTo>
                <a:lnTo>
                  <a:pt x="13859" y="9241"/>
                </a:lnTo>
                <a:lnTo>
                  <a:pt x="13868" y="9189"/>
                </a:lnTo>
                <a:lnTo>
                  <a:pt x="13868" y="9116"/>
                </a:lnTo>
                <a:lnTo>
                  <a:pt x="13873" y="9035"/>
                </a:lnTo>
                <a:lnTo>
                  <a:pt x="13873" y="8994"/>
                </a:lnTo>
                <a:lnTo>
                  <a:pt x="13852" y="8994"/>
                </a:lnTo>
                <a:lnTo>
                  <a:pt x="13826" y="9045"/>
                </a:lnTo>
                <a:lnTo>
                  <a:pt x="13795" y="9055"/>
                </a:lnTo>
                <a:lnTo>
                  <a:pt x="13769" y="9074"/>
                </a:lnTo>
                <a:lnTo>
                  <a:pt x="13748" y="9074"/>
                </a:lnTo>
                <a:lnTo>
                  <a:pt x="13713" y="9074"/>
                </a:lnTo>
                <a:lnTo>
                  <a:pt x="13692" y="9096"/>
                </a:lnTo>
                <a:lnTo>
                  <a:pt x="13661" y="9106"/>
                </a:lnTo>
                <a:lnTo>
                  <a:pt x="13609" y="9148"/>
                </a:lnTo>
                <a:lnTo>
                  <a:pt x="13541" y="9167"/>
                </a:lnTo>
                <a:lnTo>
                  <a:pt x="13484" y="9199"/>
                </a:lnTo>
                <a:lnTo>
                  <a:pt x="13454" y="9199"/>
                </a:lnTo>
                <a:lnTo>
                  <a:pt x="13428" y="9138"/>
                </a:lnTo>
                <a:lnTo>
                  <a:pt x="13418" y="9087"/>
                </a:lnTo>
                <a:lnTo>
                  <a:pt x="13397" y="9064"/>
                </a:lnTo>
                <a:lnTo>
                  <a:pt x="13371" y="9022"/>
                </a:lnTo>
                <a:lnTo>
                  <a:pt x="13407" y="8994"/>
                </a:lnTo>
                <a:lnTo>
                  <a:pt x="13407" y="8933"/>
                </a:lnTo>
                <a:lnTo>
                  <a:pt x="13392" y="8891"/>
                </a:lnTo>
                <a:lnTo>
                  <a:pt x="13360" y="8849"/>
                </a:lnTo>
                <a:lnTo>
                  <a:pt x="13340" y="8798"/>
                </a:lnTo>
                <a:lnTo>
                  <a:pt x="13303" y="8714"/>
                </a:lnTo>
                <a:lnTo>
                  <a:pt x="13267" y="8634"/>
                </a:lnTo>
                <a:lnTo>
                  <a:pt x="13185" y="8499"/>
                </a:lnTo>
                <a:lnTo>
                  <a:pt x="13148" y="8439"/>
                </a:lnTo>
                <a:lnTo>
                  <a:pt x="13126" y="8317"/>
                </a:lnTo>
                <a:lnTo>
                  <a:pt x="13086" y="8163"/>
                </a:lnTo>
                <a:lnTo>
                  <a:pt x="13049" y="8111"/>
                </a:lnTo>
                <a:lnTo>
                  <a:pt x="13023" y="8079"/>
                </a:lnTo>
                <a:lnTo>
                  <a:pt x="12997" y="7916"/>
                </a:lnTo>
                <a:lnTo>
                  <a:pt x="12987" y="7771"/>
                </a:lnTo>
                <a:lnTo>
                  <a:pt x="12997" y="7752"/>
                </a:lnTo>
                <a:lnTo>
                  <a:pt x="12977" y="7617"/>
                </a:lnTo>
                <a:lnTo>
                  <a:pt x="12966" y="7585"/>
                </a:lnTo>
                <a:lnTo>
                  <a:pt x="12893" y="7463"/>
                </a:lnTo>
                <a:lnTo>
                  <a:pt x="12888" y="7370"/>
                </a:lnTo>
                <a:lnTo>
                  <a:pt x="12900" y="7351"/>
                </a:lnTo>
                <a:lnTo>
                  <a:pt x="12841" y="7197"/>
                </a:lnTo>
                <a:lnTo>
                  <a:pt x="12822" y="7123"/>
                </a:lnTo>
                <a:lnTo>
                  <a:pt x="12796" y="7052"/>
                </a:lnTo>
                <a:lnTo>
                  <a:pt x="12744" y="6837"/>
                </a:lnTo>
                <a:lnTo>
                  <a:pt x="12702" y="6703"/>
                </a:lnTo>
                <a:lnTo>
                  <a:pt x="12671" y="6558"/>
                </a:lnTo>
                <a:lnTo>
                  <a:pt x="12676" y="6549"/>
                </a:lnTo>
                <a:lnTo>
                  <a:pt x="12728" y="6744"/>
                </a:lnTo>
                <a:lnTo>
                  <a:pt x="12759" y="6805"/>
                </a:lnTo>
                <a:lnTo>
                  <a:pt x="12780" y="6847"/>
                </a:lnTo>
                <a:lnTo>
                  <a:pt x="12790" y="6828"/>
                </a:lnTo>
                <a:lnTo>
                  <a:pt x="12806" y="6754"/>
                </a:lnTo>
                <a:lnTo>
                  <a:pt x="12816" y="6651"/>
                </a:lnTo>
                <a:lnTo>
                  <a:pt x="12832" y="6600"/>
                </a:lnTo>
                <a:lnTo>
                  <a:pt x="12837" y="6622"/>
                </a:lnTo>
                <a:lnTo>
                  <a:pt x="12832" y="6674"/>
                </a:lnTo>
                <a:lnTo>
                  <a:pt x="12832" y="6725"/>
                </a:lnTo>
                <a:lnTo>
                  <a:pt x="12827" y="6796"/>
                </a:lnTo>
                <a:lnTo>
                  <a:pt x="12858" y="6796"/>
                </a:lnTo>
                <a:lnTo>
                  <a:pt x="12893" y="6889"/>
                </a:lnTo>
                <a:lnTo>
                  <a:pt x="12935" y="7001"/>
                </a:lnTo>
                <a:lnTo>
                  <a:pt x="12961" y="7104"/>
                </a:lnTo>
                <a:lnTo>
                  <a:pt x="12977" y="7113"/>
                </a:lnTo>
                <a:lnTo>
                  <a:pt x="12997" y="7187"/>
                </a:lnTo>
                <a:lnTo>
                  <a:pt x="12997" y="7216"/>
                </a:lnTo>
                <a:lnTo>
                  <a:pt x="13018" y="7299"/>
                </a:lnTo>
                <a:lnTo>
                  <a:pt x="13049" y="7328"/>
                </a:lnTo>
                <a:lnTo>
                  <a:pt x="13081" y="7380"/>
                </a:lnTo>
                <a:lnTo>
                  <a:pt x="13122" y="7534"/>
                </a:lnTo>
                <a:lnTo>
                  <a:pt x="13122" y="7617"/>
                </a:lnTo>
                <a:lnTo>
                  <a:pt x="13133" y="7710"/>
                </a:lnTo>
                <a:lnTo>
                  <a:pt x="13173" y="7842"/>
                </a:lnTo>
                <a:lnTo>
                  <a:pt x="13199" y="7864"/>
                </a:lnTo>
                <a:lnTo>
                  <a:pt x="13246" y="7957"/>
                </a:lnTo>
                <a:lnTo>
                  <a:pt x="13267" y="8070"/>
                </a:lnTo>
                <a:lnTo>
                  <a:pt x="13303" y="8182"/>
                </a:lnTo>
                <a:lnTo>
                  <a:pt x="13334" y="8233"/>
                </a:lnTo>
                <a:lnTo>
                  <a:pt x="13340" y="8284"/>
                </a:lnTo>
                <a:lnTo>
                  <a:pt x="13360" y="8326"/>
                </a:lnTo>
                <a:lnTo>
                  <a:pt x="13371" y="8387"/>
                </a:lnTo>
                <a:lnTo>
                  <a:pt x="13376" y="8448"/>
                </a:lnTo>
                <a:lnTo>
                  <a:pt x="13371" y="8480"/>
                </a:lnTo>
                <a:lnTo>
                  <a:pt x="13381" y="8541"/>
                </a:lnTo>
                <a:lnTo>
                  <a:pt x="13371" y="8551"/>
                </a:lnTo>
                <a:lnTo>
                  <a:pt x="13392" y="8602"/>
                </a:lnTo>
                <a:lnTo>
                  <a:pt x="13407" y="8705"/>
                </a:lnTo>
                <a:lnTo>
                  <a:pt x="13418" y="8747"/>
                </a:lnTo>
                <a:lnTo>
                  <a:pt x="13418" y="8817"/>
                </a:lnTo>
                <a:lnTo>
                  <a:pt x="13433" y="8901"/>
                </a:lnTo>
                <a:lnTo>
                  <a:pt x="13475" y="8910"/>
                </a:lnTo>
                <a:lnTo>
                  <a:pt x="13496" y="8891"/>
                </a:lnTo>
                <a:lnTo>
                  <a:pt x="13527" y="8891"/>
                </a:lnTo>
                <a:lnTo>
                  <a:pt x="13536" y="8859"/>
                </a:lnTo>
                <a:lnTo>
                  <a:pt x="13552" y="8849"/>
                </a:lnTo>
                <a:lnTo>
                  <a:pt x="13562" y="8807"/>
                </a:lnTo>
                <a:lnTo>
                  <a:pt x="13578" y="8798"/>
                </a:lnTo>
                <a:lnTo>
                  <a:pt x="13630" y="8788"/>
                </a:lnTo>
                <a:lnTo>
                  <a:pt x="13666" y="8756"/>
                </a:lnTo>
                <a:lnTo>
                  <a:pt x="13703" y="8695"/>
                </a:lnTo>
                <a:lnTo>
                  <a:pt x="13722" y="8705"/>
                </a:lnTo>
                <a:lnTo>
                  <a:pt x="13748" y="8695"/>
                </a:lnTo>
                <a:lnTo>
                  <a:pt x="13800" y="8602"/>
                </a:lnTo>
                <a:lnTo>
                  <a:pt x="13894" y="8541"/>
                </a:lnTo>
                <a:lnTo>
                  <a:pt x="13951" y="8480"/>
                </a:lnTo>
                <a:lnTo>
                  <a:pt x="13951" y="8429"/>
                </a:lnTo>
                <a:lnTo>
                  <a:pt x="13962" y="8368"/>
                </a:lnTo>
                <a:lnTo>
                  <a:pt x="14003" y="8326"/>
                </a:lnTo>
                <a:lnTo>
                  <a:pt x="14029" y="8317"/>
                </a:lnTo>
                <a:lnTo>
                  <a:pt x="14066" y="8275"/>
                </a:lnTo>
                <a:lnTo>
                  <a:pt x="14097" y="8284"/>
                </a:lnTo>
                <a:lnTo>
                  <a:pt x="14123" y="8243"/>
                </a:lnTo>
                <a:lnTo>
                  <a:pt x="14123" y="8191"/>
                </a:lnTo>
                <a:lnTo>
                  <a:pt x="14144" y="8163"/>
                </a:lnTo>
                <a:lnTo>
                  <a:pt x="14179" y="8163"/>
                </a:lnTo>
                <a:lnTo>
                  <a:pt x="14189" y="8130"/>
                </a:lnTo>
                <a:lnTo>
                  <a:pt x="14195" y="8070"/>
                </a:lnTo>
                <a:lnTo>
                  <a:pt x="14231" y="8018"/>
                </a:lnTo>
                <a:lnTo>
                  <a:pt x="14257" y="8018"/>
                </a:lnTo>
                <a:lnTo>
                  <a:pt x="14262" y="7996"/>
                </a:lnTo>
                <a:lnTo>
                  <a:pt x="14252" y="7906"/>
                </a:lnTo>
                <a:lnTo>
                  <a:pt x="14257" y="7832"/>
                </a:lnTo>
                <a:lnTo>
                  <a:pt x="14267" y="7803"/>
                </a:lnTo>
                <a:lnTo>
                  <a:pt x="14293" y="7813"/>
                </a:lnTo>
                <a:lnTo>
                  <a:pt x="14309" y="7720"/>
                </a:lnTo>
                <a:lnTo>
                  <a:pt x="14330" y="7678"/>
                </a:lnTo>
                <a:lnTo>
                  <a:pt x="14335" y="7636"/>
                </a:lnTo>
                <a:lnTo>
                  <a:pt x="14351" y="7556"/>
                </a:lnTo>
                <a:lnTo>
                  <a:pt x="14351" y="7524"/>
                </a:lnTo>
                <a:lnTo>
                  <a:pt x="14330" y="7505"/>
                </a:lnTo>
                <a:lnTo>
                  <a:pt x="14309" y="7463"/>
                </a:lnTo>
                <a:lnTo>
                  <a:pt x="14278" y="7380"/>
                </a:lnTo>
                <a:lnTo>
                  <a:pt x="14241" y="7360"/>
                </a:lnTo>
                <a:lnTo>
                  <a:pt x="14195" y="7341"/>
                </a:lnTo>
                <a:lnTo>
                  <a:pt x="14158" y="7290"/>
                </a:lnTo>
                <a:lnTo>
                  <a:pt x="14127" y="7197"/>
                </a:lnTo>
                <a:lnTo>
                  <a:pt x="14111" y="7094"/>
                </a:lnTo>
                <a:lnTo>
                  <a:pt x="14118" y="7072"/>
                </a:lnTo>
                <a:lnTo>
                  <a:pt x="14118" y="7020"/>
                </a:lnTo>
                <a:lnTo>
                  <a:pt x="14106" y="7011"/>
                </a:lnTo>
                <a:lnTo>
                  <a:pt x="14092" y="7062"/>
                </a:lnTo>
                <a:lnTo>
                  <a:pt x="14059" y="7145"/>
                </a:lnTo>
                <a:lnTo>
                  <a:pt x="14019" y="7239"/>
                </a:lnTo>
                <a:lnTo>
                  <a:pt x="13982" y="7328"/>
                </a:lnTo>
                <a:lnTo>
                  <a:pt x="13946" y="7328"/>
                </a:lnTo>
                <a:lnTo>
                  <a:pt x="13899" y="7328"/>
                </a:lnTo>
                <a:lnTo>
                  <a:pt x="13852" y="7351"/>
                </a:lnTo>
                <a:lnTo>
                  <a:pt x="13847" y="7309"/>
                </a:lnTo>
                <a:lnTo>
                  <a:pt x="13837" y="7319"/>
                </a:lnTo>
                <a:lnTo>
                  <a:pt x="13821" y="7267"/>
                </a:lnTo>
                <a:lnTo>
                  <a:pt x="13833" y="7187"/>
                </a:lnTo>
                <a:lnTo>
                  <a:pt x="13826" y="7104"/>
                </a:lnTo>
                <a:lnTo>
                  <a:pt x="13807" y="7062"/>
                </a:lnTo>
                <a:lnTo>
                  <a:pt x="13791" y="7072"/>
                </a:lnTo>
                <a:lnTo>
                  <a:pt x="13781" y="7145"/>
                </a:lnTo>
                <a:lnTo>
                  <a:pt x="13791" y="7248"/>
                </a:lnTo>
                <a:lnTo>
                  <a:pt x="13781" y="7216"/>
                </a:lnTo>
                <a:lnTo>
                  <a:pt x="13769" y="7174"/>
                </a:lnTo>
                <a:lnTo>
                  <a:pt x="13748" y="7136"/>
                </a:lnTo>
                <a:lnTo>
                  <a:pt x="13739" y="7094"/>
                </a:lnTo>
                <a:lnTo>
                  <a:pt x="13744" y="7052"/>
                </a:lnTo>
                <a:lnTo>
                  <a:pt x="13739" y="7001"/>
                </a:lnTo>
                <a:lnTo>
                  <a:pt x="13697" y="6940"/>
                </a:lnTo>
                <a:lnTo>
                  <a:pt x="13687" y="6889"/>
                </a:lnTo>
                <a:lnTo>
                  <a:pt x="13656" y="6857"/>
                </a:lnTo>
                <a:lnTo>
                  <a:pt x="13625" y="6744"/>
                </a:lnTo>
                <a:lnTo>
                  <a:pt x="13599" y="6642"/>
                </a:lnTo>
                <a:lnTo>
                  <a:pt x="13604" y="6610"/>
                </a:lnTo>
                <a:lnTo>
                  <a:pt x="13588" y="6549"/>
                </a:lnTo>
                <a:lnTo>
                  <a:pt x="13625" y="6558"/>
                </a:lnTo>
                <a:lnTo>
                  <a:pt x="13645" y="6507"/>
                </a:lnTo>
                <a:lnTo>
                  <a:pt x="13687" y="6549"/>
                </a:lnTo>
                <a:lnTo>
                  <a:pt x="13718" y="6529"/>
                </a:lnTo>
                <a:lnTo>
                  <a:pt x="13774" y="6712"/>
                </a:lnTo>
                <a:lnTo>
                  <a:pt x="13821" y="6847"/>
                </a:lnTo>
                <a:lnTo>
                  <a:pt x="13878" y="6889"/>
                </a:lnTo>
                <a:lnTo>
                  <a:pt x="13946" y="6991"/>
                </a:lnTo>
                <a:lnTo>
                  <a:pt x="14019" y="7033"/>
                </a:lnTo>
                <a:lnTo>
                  <a:pt x="14076" y="6969"/>
                </a:lnTo>
                <a:lnTo>
                  <a:pt x="14118" y="6950"/>
                </a:lnTo>
                <a:lnTo>
                  <a:pt x="14148" y="6969"/>
                </a:lnTo>
                <a:lnTo>
                  <a:pt x="14184" y="7136"/>
                </a:lnTo>
                <a:lnTo>
                  <a:pt x="14252" y="7155"/>
                </a:lnTo>
                <a:lnTo>
                  <a:pt x="14318" y="7187"/>
                </a:lnTo>
                <a:lnTo>
                  <a:pt x="14433" y="7226"/>
                </a:lnTo>
                <a:lnTo>
                  <a:pt x="14516" y="7206"/>
                </a:lnTo>
                <a:lnTo>
                  <a:pt x="14610" y="7206"/>
                </a:lnTo>
                <a:lnTo>
                  <a:pt x="14719" y="7187"/>
                </a:lnTo>
                <a:lnTo>
                  <a:pt x="14770" y="7290"/>
                </a:lnTo>
                <a:lnTo>
                  <a:pt x="14796" y="7393"/>
                </a:lnTo>
                <a:lnTo>
                  <a:pt x="14843" y="7421"/>
                </a:lnTo>
                <a:lnTo>
                  <a:pt x="14921" y="7534"/>
                </a:lnTo>
                <a:lnTo>
                  <a:pt x="14940" y="7585"/>
                </a:lnTo>
                <a:lnTo>
                  <a:pt x="14914" y="7636"/>
                </a:lnTo>
                <a:lnTo>
                  <a:pt x="15004" y="7803"/>
                </a:lnTo>
                <a:lnTo>
                  <a:pt x="15044" y="7822"/>
                </a:lnTo>
                <a:lnTo>
                  <a:pt x="15128" y="7739"/>
                </a:lnTo>
                <a:lnTo>
                  <a:pt x="15148" y="7864"/>
                </a:lnTo>
                <a:lnTo>
                  <a:pt x="15159" y="8028"/>
                </a:lnTo>
                <a:lnTo>
                  <a:pt x="15185" y="8201"/>
                </a:lnTo>
                <a:lnTo>
                  <a:pt x="15221" y="8471"/>
                </a:lnTo>
                <a:lnTo>
                  <a:pt x="15284" y="8653"/>
                </a:lnTo>
                <a:lnTo>
                  <a:pt x="15298" y="8737"/>
                </a:lnTo>
                <a:lnTo>
                  <a:pt x="15319" y="8910"/>
                </a:lnTo>
                <a:lnTo>
                  <a:pt x="15355" y="9045"/>
                </a:lnTo>
                <a:lnTo>
                  <a:pt x="15376" y="9106"/>
                </a:lnTo>
                <a:lnTo>
                  <a:pt x="15402" y="9241"/>
                </a:lnTo>
                <a:lnTo>
                  <a:pt x="15433" y="9433"/>
                </a:lnTo>
                <a:lnTo>
                  <a:pt x="15496" y="9558"/>
                </a:lnTo>
                <a:lnTo>
                  <a:pt x="15522" y="9517"/>
                </a:lnTo>
                <a:lnTo>
                  <a:pt x="15536" y="9424"/>
                </a:lnTo>
                <a:lnTo>
                  <a:pt x="15588" y="9382"/>
                </a:lnTo>
                <a:lnTo>
                  <a:pt x="15569" y="9343"/>
                </a:lnTo>
                <a:lnTo>
                  <a:pt x="15595" y="9241"/>
                </a:lnTo>
                <a:lnTo>
                  <a:pt x="15625" y="9228"/>
                </a:lnTo>
                <a:lnTo>
                  <a:pt x="15621" y="8994"/>
                </a:lnTo>
                <a:lnTo>
                  <a:pt x="15640" y="8859"/>
                </a:lnTo>
                <a:lnTo>
                  <a:pt x="15630" y="8747"/>
                </a:lnTo>
                <a:lnTo>
                  <a:pt x="15609" y="8573"/>
                </a:lnTo>
                <a:lnTo>
                  <a:pt x="15621" y="8471"/>
                </a:lnTo>
                <a:lnTo>
                  <a:pt x="15647" y="8458"/>
                </a:lnTo>
                <a:lnTo>
                  <a:pt x="15698" y="8406"/>
                </a:lnTo>
                <a:lnTo>
                  <a:pt x="15724" y="8378"/>
                </a:lnTo>
                <a:lnTo>
                  <a:pt x="15718" y="8317"/>
                </a:lnTo>
                <a:lnTo>
                  <a:pt x="15776" y="8224"/>
                </a:lnTo>
                <a:lnTo>
                  <a:pt x="15817" y="8140"/>
                </a:lnTo>
                <a:lnTo>
                  <a:pt x="15873" y="7976"/>
                </a:lnTo>
                <a:lnTo>
                  <a:pt x="15951" y="7883"/>
                </a:lnTo>
                <a:lnTo>
                  <a:pt x="15977" y="7803"/>
                </a:lnTo>
                <a:lnTo>
                  <a:pt x="15967" y="7701"/>
                </a:lnTo>
                <a:lnTo>
                  <a:pt x="16040" y="7668"/>
                </a:lnTo>
                <a:lnTo>
                  <a:pt x="16081" y="7668"/>
                </a:lnTo>
                <a:lnTo>
                  <a:pt x="16087" y="7617"/>
                </a:lnTo>
                <a:lnTo>
                  <a:pt x="16113" y="7627"/>
                </a:lnTo>
                <a:lnTo>
                  <a:pt x="16128" y="7636"/>
                </a:lnTo>
                <a:lnTo>
                  <a:pt x="16132" y="7617"/>
                </a:lnTo>
                <a:lnTo>
                  <a:pt x="16158" y="7649"/>
                </a:lnTo>
                <a:lnTo>
                  <a:pt x="16174" y="7575"/>
                </a:lnTo>
                <a:lnTo>
                  <a:pt x="16165" y="7524"/>
                </a:lnTo>
                <a:lnTo>
                  <a:pt x="16221" y="7534"/>
                </a:lnTo>
                <a:lnTo>
                  <a:pt x="16252" y="7617"/>
                </a:lnTo>
                <a:lnTo>
                  <a:pt x="16268" y="7678"/>
                </a:lnTo>
                <a:lnTo>
                  <a:pt x="16278" y="7752"/>
                </a:lnTo>
                <a:lnTo>
                  <a:pt x="16299" y="7822"/>
                </a:lnTo>
                <a:lnTo>
                  <a:pt x="16351" y="7935"/>
                </a:lnTo>
                <a:lnTo>
                  <a:pt x="16387" y="7957"/>
                </a:lnTo>
                <a:lnTo>
                  <a:pt x="16382" y="8009"/>
                </a:lnTo>
                <a:lnTo>
                  <a:pt x="16438" y="8163"/>
                </a:lnTo>
                <a:lnTo>
                  <a:pt x="16460" y="8284"/>
                </a:lnTo>
                <a:lnTo>
                  <a:pt x="16450" y="8448"/>
                </a:lnTo>
                <a:lnTo>
                  <a:pt x="16490" y="8480"/>
                </a:lnTo>
                <a:lnTo>
                  <a:pt x="16528" y="8490"/>
                </a:lnTo>
                <a:lnTo>
                  <a:pt x="16589" y="8397"/>
                </a:lnTo>
                <a:lnTo>
                  <a:pt x="16625" y="8326"/>
                </a:lnTo>
                <a:lnTo>
                  <a:pt x="16657" y="8439"/>
                </a:lnTo>
                <a:lnTo>
                  <a:pt x="16677" y="8612"/>
                </a:lnTo>
                <a:lnTo>
                  <a:pt x="16702" y="8779"/>
                </a:lnTo>
                <a:lnTo>
                  <a:pt x="16728" y="8849"/>
                </a:lnTo>
                <a:lnTo>
                  <a:pt x="16728" y="8994"/>
                </a:lnTo>
                <a:lnTo>
                  <a:pt x="16754" y="9074"/>
                </a:lnTo>
                <a:lnTo>
                  <a:pt x="16740" y="9176"/>
                </a:lnTo>
                <a:lnTo>
                  <a:pt x="16749" y="9279"/>
                </a:lnTo>
                <a:lnTo>
                  <a:pt x="16735" y="9414"/>
                </a:lnTo>
                <a:lnTo>
                  <a:pt x="16728" y="9497"/>
                </a:lnTo>
                <a:lnTo>
                  <a:pt x="16745" y="9568"/>
                </a:lnTo>
                <a:lnTo>
                  <a:pt x="16749" y="9484"/>
                </a:lnTo>
                <a:lnTo>
                  <a:pt x="16780" y="9549"/>
                </a:lnTo>
                <a:lnTo>
                  <a:pt x="16817" y="9619"/>
                </a:lnTo>
                <a:lnTo>
                  <a:pt x="16827" y="9690"/>
                </a:lnTo>
                <a:lnTo>
                  <a:pt x="16853" y="9741"/>
                </a:lnTo>
                <a:lnTo>
                  <a:pt x="16869" y="9805"/>
                </a:lnTo>
                <a:lnTo>
                  <a:pt x="16864" y="9908"/>
                </a:lnTo>
                <a:lnTo>
                  <a:pt x="16890" y="9979"/>
                </a:lnTo>
                <a:lnTo>
                  <a:pt x="16900" y="10091"/>
                </a:lnTo>
                <a:lnTo>
                  <a:pt x="16936" y="10184"/>
                </a:lnTo>
                <a:lnTo>
                  <a:pt x="16947" y="10255"/>
                </a:lnTo>
                <a:lnTo>
                  <a:pt x="17020" y="10370"/>
                </a:lnTo>
                <a:lnTo>
                  <a:pt x="17077" y="10473"/>
                </a:lnTo>
                <a:lnTo>
                  <a:pt x="17117" y="10460"/>
                </a:lnTo>
                <a:lnTo>
                  <a:pt x="17117" y="10421"/>
                </a:lnTo>
                <a:lnTo>
                  <a:pt x="17091" y="10296"/>
                </a:lnTo>
                <a:lnTo>
                  <a:pt x="17072" y="10255"/>
                </a:lnTo>
                <a:lnTo>
                  <a:pt x="17065" y="10174"/>
                </a:lnTo>
                <a:lnTo>
                  <a:pt x="17060" y="10123"/>
                </a:lnTo>
                <a:lnTo>
                  <a:pt x="17065" y="10062"/>
                </a:lnTo>
                <a:lnTo>
                  <a:pt x="17060" y="9969"/>
                </a:lnTo>
                <a:lnTo>
                  <a:pt x="17034" y="9876"/>
                </a:lnTo>
                <a:lnTo>
                  <a:pt x="16999" y="9793"/>
                </a:lnTo>
                <a:lnTo>
                  <a:pt x="16983" y="9783"/>
                </a:lnTo>
                <a:lnTo>
                  <a:pt x="16952" y="9712"/>
                </a:lnTo>
                <a:lnTo>
                  <a:pt x="16916" y="9690"/>
                </a:lnTo>
                <a:lnTo>
                  <a:pt x="16879" y="9610"/>
                </a:lnTo>
                <a:lnTo>
                  <a:pt x="16864" y="9497"/>
                </a:lnTo>
                <a:lnTo>
                  <a:pt x="16832" y="9372"/>
                </a:lnTo>
                <a:lnTo>
                  <a:pt x="16792" y="9372"/>
                </a:lnTo>
                <a:lnTo>
                  <a:pt x="16787" y="9270"/>
                </a:lnTo>
                <a:lnTo>
                  <a:pt x="16801" y="9148"/>
                </a:lnTo>
                <a:lnTo>
                  <a:pt x="16827" y="8952"/>
                </a:lnTo>
                <a:lnTo>
                  <a:pt x="16822" y="8798"/>
                </a:lnTo>
                <a:lnTo>
                  <a:pt x="16874" y="8798"/>
                </a:lnTo>
                <a:lnTo>
                  <a:pt x="16869" y="8901"/>
                </a:lnTo>
                <a:lnTo>
                  <a:pt x="16921" y="8901"/>
                </a:lnTo>
                <a:lnTo>
                  <a:pt x="16978" y="8961"/>
                </a:lnTo>
                <a:lnTo>
                  <a:pt x="17013" y="9106"/>
                </a:lnTo>
                <a:lnTo>
                  <a:pt x="17039" y="9176"/>
                </a:lnTo>
                <a:lnTo>
                  <a:pt x="17091" y="9199"/>
                </a:lnTo>
                <a:lnTo>
                  <a:pt x="17138" y="9279"/>
                </a:lnTo>
                <a:lnTo>
                  <a:pt x="17124" y="9372"/>
                </a:lnTo>
                <a:lnTo>
                  <a:pt x="17149" y="9465"/>
                </a:lnTo>
                <a:lnTo>
                  <a:pt x="17221" y="9343"/>
                </a:lnTo>
                <a:lnTo>
                  <a:pt x="17268" y="9228"/>
                </a:lnTo>
                <a:lnTo>
                  <a:pt x="17336" y="9138"/>
                </a:lnTo>
                <a:lnTo>
                  <a:pt x="17383" y="9045"/>
                </a:lnTo>
                <a:lnTo>
                  <a:pt x="17376" y="8807"/>
                </a:lnTo>
                <a:lnTo>
                  <a:pt x="17336" y="8551"/>
                </a:lnTo>
                <a:lnTo>
                  <a:pt x="17294" y="8439"/>
                </a:lnTo>
                <a:lnTo>
                  <a:pt x="17232" y="8355"/>
                </a:lnTo>
                <a:lnTo>
                  <a:pt x="17164" y="8182"/>
                </a:lnTo>
                <a:lnTo>
                  <a:pt x="17107" y="8037"/>
                </a:lnTo>
                <a:lnTo>
                  <a:pt x="17112" y="7944"/>
                </a:lnTo>
                <a:lnTo>
                  <a:pt x="17154" y="7813"/>
                </a:lnTo>
                <a:lnTo>
                  <a:pt x="17221" y="7701"/>
                </a:lnTo>
                <a:lnTo>
                  <a:pt x="17247" y="7678"/>
                </a:lnTo>
                <a:lnTo>
                  <a:pt x="17331" y="7720"/>
                </a:lnTo>
                <a:lnTo>
                  <a:pt x="17320" y="7771"/>
                </a:lnTo>
                <a:lnTo>
                  <a:pt x="17345" y="7874"/>
                </a:lnTo>
                <a:lnTo>
                  <a:pt x="17376" y="7864"/>
                </a:lnTo>
                <a:lnTo>
                  <a:pt x="17388" y="7720"/>
                </a:lnTo>
                <a:lnTo>
                  <a:pt x="17449" y="7701"/>
                </a:lnTo>
                <a:lnTo>
                  <a:pt x="17527" y="7627"/>
                </a:lnTo>
                <a:lnTo>
                  <a:pt x="17553" y="7556"/>
                </a:lnTo>
                <a:lnTo>
                  <a:pt x="17579" y="7598"/>
                </a:lnTo>
                <a:lnTo>
                  <a:pt x="17609" y="7534"/>
                </a:lnTo>
                <a:lnTo>
                  <a:pt x="17677" y="7514"/>
                </a:lnTo>
                <a:lnTo>
                  <a:pt x="17734" y="7412"/>
                </a:lnTo>
                <a:lnTo>
                  <a:pt x="17802" y="7290"/>
                </a:lnTo>
                <a:lnTo>
                  <a:pt x="17838" y="7123"/>
                </a:lnTo>
                <a:lnTo>
                  <a:pt x="17864" y="6950"/>
                </a:lnTo>
                <a:lnTo>
                  <a:pt x="17885" y="6805"/>
                </a:lnTo>
                <a:lnTo>
                  <a:pt x="17916" y="6796"/>
                </a:lnTo>
                <a:lnTo>
                  <a:pt x="17916" y="6683"/>
                </a:lnTo>
                <a:lnTo>
                  <a:pt x="17906" y="6571"/>
                </a:lnTo>
                <a:lnTo>
                  <a:pt x="17864" y="6529"/>
                </a:lnTo>
                <a:lnTo>
                  <a:pt x="17838" y="6456"/>
                </a:lnTo>
                <a:lnTo>
                  <a:pt x="17869" y="6417"/>
                </a:lnTo>
                <a:lnTo>
                  <a:pt x="17854" y="6314"/>
                </a:lnTo>
                <a:lnTo>
                  <a:pt x="17797" y="6212"/>
                </a:lnTo>
                <a:lnTo>
                  <a:pt x="17739" y="6087"/>
                </a:lnTo>
                <a:lnTo>
                  <a:pt x="17694" y="5955"/>
                </a:lnTo>
                <a:lnTo>
                  <a:pt x="17616" y="5881"/>
                </a:lnTo>
                <a:lnTo>
                  <a:pt x="17626" y="5788"/>
                </a:lnTo>
                <a:lnTo>
                  <a:pt x="17668" y="5718"/>
                </a:lnTo>
                <a:lnTo>
                  <a:pt x="17677" y="5647"/>
                </a:lnTo>
                <a:lnTo>
                  <a:pt x="17750" y="5605"/>
                </a:lnTo>
                <a:lnTo>
                  <a:pt x="17724" y="5532"/>
                </a:lnTo>
                <a:lnTo>
                  <a:pt x="17687" y="5532"/>
                </a:lnTo>
                <a:lnTo>
                  <a:pt x="17626" y="5480"/>
                </a:lnTo>
                <a:lnTo>
                  <a:pt x="17584" y="5573"/>
                </a:lnTo>
                <a:lnTo>
                  <a:pt x="17532" y="5532"/>
                </a:lnTo>
                <a:lnTo>
                  <a:pt x="17517" y="5471"/>
                </a:lnTo>
                <a:lnTo>
                  <a:pt x="17465" y="5451"/>
                </a:lnTo>
                <a:lnTo>
                  <a:pt x="17413" y="5358"/>
                </a:lnTo>
                <a:lnTo>
                  <a:pt x="17428" y="5297"/>
                </a:lnTo>
                <a:lnTo>
                  <a:pt x="17480" y="5288"/>
                </a:lnTo>
                <a:lnTo>
                  <a:pt x="17496" y="5195"/>
                </a:lnTo>
                <a:lnTo>
                  <a:pt x="17538" y="5102"/>
                </a:lnTo>
                <a:lnTo>
                  <a:pt x="17574" y="5050"/>
                </a:lnTo>
                <a:lnTo>
                  <a:pt x="17621" y="5143"/>
                </a:lnTo>
                <a:lnTo>
                  <a:pt x="17600" y="5236"/>
                </a:lnTo>
                <a:lnTo>
                  <a:pt x="17626" y="5288"/>
                </a:lnTo>
                <a:lnTo>
                  <a:pt x="17609" y="5349"/>
                </a:lnTo>
                <a:lnTo>
                  <a:pt x="17661" y="5307"/>
                </a:lnTo>
                <a:lnTo>
                  <a:pt x="17687" y="5246"/>
                </a:lnTo>
                <a:lnTo>
                  <a:pt x="17755" y="5204"/>
                </a:lnTo>
                <a:lnTo>
                  <a:pt x="17791" y="5246"/>
                </a:lnTo>
                <a:lnTo>
                  <a:pt x="17828" y="5256"/>
                </a:lnTo>
                <a:lnTo>
                  <a:pt x="17838" y="5275"/>
                </a:lnTo>
                <a:lnTo>
                  <a:pt x="17843" y="5349"/>
                </a:lnTo>
                <a:lnTo>
                  <a:pt x="17854" y="5368"/>
                </a:lnTo>
                <a:lnTo>
                  <a:pt x="17843" y="5390"/>
                </a:lnTo>
                <a:lnTo>
                  <a:pt x="17843" y="5451"/>
                </a:lnTo>
                <a:lnTo>
                  <a:pt x="17864" y="5471"/>
                </a:lnTo>
                <a:lnTo>
                  <a:pt x="17880" y="5480"/>
                </a:lnTo>
                <a:lnTo>
                  <a:pt x="17890" y="5503"/>
                </a:lnTo>
                <a:lnTo>
                  <a:pt x="17906" y="5493"/>
                </a:lnTo>
                <a:lnTo>
                  <a:pt x="17906" y="5471"/>
                </a:lnTo>
                <a:lnTo>
                  <a:pt x="17937" y="5503"/>
                </a:lnTo>
                <a:lnTo>
                  <a:pt x="18005" y="5615"/>
                </a:lnTo>
                <a:lnTo>
                  <a:pt x="17967" y="5634"/>
                </a:lnTo>
                <a:lnTo>
                  <a:pt x="18024" y="5779"/>
                </a:lnTo>
                <a:lnTo>
                  <a:pt x="18035" y="5881"/>
                </a:lnTo>
                <a:lnTo>
                  <a:pt x="18056" y="5955"/>
                </a:lnTo>
                <a:lnTo>
                  <a:pt x="18102" y="5942"/>
                </a:lnTo>
                <a:lnTo>
                  <a:pt x="18134" y="5881"/>
                </a:lnTo>
                <a:lnTo>
                  <a:pt x="18180" y="5852"/>
                </a:lnTo>
                <a:lnTo>
                  <a:pt x="18186" y="5779"/>
                </a:lnTo>
                <a:lnTo>
                  <a:pt x="18149" y="5625"/>
                </a:lnTo>
                <a:lnTo>
                  <a:pt x="18113" y="5532"/>
                </a:lnTo>
                <a:lnTo>
                  <a:pt x="18024" y="5368"/>
                </a:lnTo>
                <a:lnTo>
                  <a:pt x="17979" y="5307"/>
                </a:lnTo>
                <a:lnTo>
                  <a:pt x="17953" y="5288"/>
                </a:lnTo>
                <a:lnTo>
                  <a:pt x="17958" y="5275"/>
                </a:lnTo>
                <a:lnTo>
                  <a:pt x="17941" y="5214"/>
                </a:lnTo>
                <a:lnTo>
                  <a:pt x="17958" y="5172"/>
                </a:lnTo>
                <a:lnTo>
                  <a:pt x="17988" y="5153"/>
                </a:lnTo>
                <a:lnTo>
                  <a:pt x="18005" y="5082"/>
                </a:lnTo>
                <a:lnTo>
                  <a:pt x="18009" y="5060"/>
                </a:lnTo>
                <a:lnTo>
                  <a:pt x="18031" y="5031"/>
                </a:lnTo>
                <a:lnTo>
                  <a:pt x="17998" y="4938"/>
                </a:lnTo>
                <a:lnTo>
                  <a:pt x="18005" y="4896"/>
                </a:lnTo>
                <a:lnTo>
                  <a:pt x="18014" y="4855"/>
                </a:lnTo>
                <a:lnTo>
                  <a:pt x="18040" y="4864"/>
                </a:lnTo>
                <a:lnTo>
                  <a:pt x="18035" y="4826"/>
                </a:lnTo>
                <a:lnTo>
                  <a:pt x="18076" y="4723"/>
                </a:lnTo>
                <a:lnTo>
                  <a:pt x="18134" y="4784"/>
                </a:lnTo>
                <a:lnTo>
                  <a:pt x="18170" y="4784"/>
                </a:lnTo>
                <a:lnTo>
                  <a:pt x="18217" y="4701"/>
                </a:lnTo>
                <a:lnTo>
                  <a:pt x="18226" y="4620"/>
                </a:lnTo>
                <a:lnTo>
                  <a:pt x="18248" y="4466"/>
                </a:lnTo>
                <a:lnTo>
                  <a:pt x="18269" y="4312"/>
                </a:lnTo>
                <a:lnTo>
                  <a:pt x="18252" y="4219"/>
                </a:lnTo>
                <a:lnTo>
                  <a:pt x="18264" y="4024"/>
                </a:lnTo>
                <a:lnTo>
                  <a:pt x="18205" y="3809"/>
                </a:lnTo>
                <a:lnTo>
                  <a:pt x="18149" y="3655"/>
                </a:lnTo>
                <a:lnTo>
                  <a:pt x="18136" y="3539"/>
                </a:lnTo>
                <a:lnTo>
                  <a:pt x="18154" y="3581"/>
                </a:lnTo>
                <a:lnTo>
                  <a:pt x="18243" y="3716"/>
                </a:lnTo>
                <a:lnTo>
                  <a:pt x="18309" y="3889"/>
                </a:lnTo>
                <a:lnTo>
                  <a:pt x="18335" y="3991"/>
                </a:lnTo>
                <a:lnTo>
                  <a:pt x="18393" y="4136"/>
                </a:lnTo>
                <a:lnTo>
                  <a:pt x="18434" y="4261"/>
                </a:lnTo>
                <a:lnTo>
                  <a:pt x="18486" y="4373"/>
                </a:lnTo>
                <a:lnTo>
                  <a:pt x="18486" y="4271"/>
                </a:lnTo>
                <a:lnTo>
                  <a:pt x="18554" y="4351"/>
                </a:lnTo>
                <a:lnTo>
                  <a:pt x="18523" y="4261"/>
                </a:lnTo>
                <a:lnTo>
                  <a:pt x="18419" y="4126"/>
                </a:lnTo>
                <a:lnTo>
                  <a:pt x="18377" y="3930"/>
                </a:lnTo>
                <a:lnTo>
                  <a:pt x="18476" y="3972"/>
                </a:lnTo>
                <a:lnTo>
                  <a:pt x="18330" y="3735"/>
                </a:lnTo>
                <a:lnTo>
                  <a:pt x="18252" y="3613"/>
                </a:lnTo>
                <a:lnTo>
                  <a:pt x="18196" y="3478"/>
                </a:lnTo>
                <a:lnTo>
                  <a:pt x="18123" y="3356"/>
                </a:lnTo>
                <a:lnTo>
                  <a:pt x="18071" y="3263"/>
                </a:lnTo>
                <a:lnTo>
                  <a:pt x="18056" y="3286"/>
                </a:lnTo>
                <a:lnTo>
                  <a:pt x="18102" y="3347"/>
                </a:lnTo>
                <a:lnTo>
                  <a:pt x="18082" y="3407"/>
                </a:lnTo>
                <a:lnTo>
                  <a:pt x="17941" y="3263"/>
                </a:lnTo>
                <a:lnTo>
                  <a:pt x="17880" y="3253"/>
                </a:lnTo>
                <a:lnTo>
                  <a:pt x="17875" y="3314"/>
                </a:lnTo>
                <a:lnTo>
                  <a:pt x="17812" y="3286"/>
                </a:lnTo>
                <a:lnTo>
                  <a:pt x="17750" y="3202"/>
                </a:lnTo>
                <a:lnTo>
                  <a:pt x="17661" y="3183"/>
                </a:lnTo>
                <a:lnTo>
                  <a:pt x="17713" y="2884"/>
                </a:lnTo>
                <a:lnTo>
                  <a:pt x="17750" y="2637"/>
                </a:lnTo>
                <a:lnTo>
                  <a:pt x="17890" y="2596"/>
                </a:lnTo>
                <a:lnTo>
                  <a:pt x="18050" y="2618"/>
                </a:lnTo>
                <a:lnTo>
                  <a:pt x="18076" y="2554"/>
                </a:lnTo>
                <a:lnTo>
                  <a:pt x="18165" y="2576"/>
                </a:lnTo>
                <a:lnTo>
                  <a:pt x="18212" y="2670"/>
                </a:lnTo>
                <a:lnTo>
                  <a:pt x="18278" y="2657"/>
                </a:lnTo>
                <a:lnTo>
                  <a:pt x="18372" y="2628"/>
                </a:lnTo>
                <a:lnTo>
                  <a:pt x="18290" y="2554"/>
                </a:lnTo>
                <a:lnTo>
                  <a:pt x="18290" y="2349"/>
                </a:lnTo>
                <a:lnTo>
                  <a:pt x="18387" y="2310"/>
                </a:lnTo>
                <a:lnTo>
                  <a:pt x="18516" y="2464"/>
                </a:lnTo>
                <a:lnTo>
                  <a:pt x="18558" y="2329"/>
                </a:lnTo>
                <a:lnTo>
                  <a:pt x="18523" y="2227"/>
                </a:lnTo>
                <a:lnTo>
                  <a:pt x="18575" y="2217"/>
                </a:lnTo>
                <a:lnTo>
                  <a:pt x="18646" y="2390"/>
                </a:lnTo>
                <a:lnTo>
                  <a:pt x="18620" y="2493"/>
                </a:lnTo>
                <a:lnTo>
                  <a:pt x="18615" y="2628"/>
                </a:lnTo>
                <a:lnTo>
                  <a:pt x="18620" y="2782"/>
                </a:lnTo>
                <a:lnTo>
                  <a:pt x="18558" y="2811"/>
                </a:lnTo>
                <a:lnTo>
                  <a:pt x="18589" y="2875"/>
                </a:lnTo>
                <a:lnTo>
                  <a:pt x="18589" y="2945"/>
                </a:lnTo>
                <a:lnTo>
                  <a:pt x="18657" y="3119"/>
                </a:lnTo>
                <a:lnTo>
                  <a:pt x="18827" y="3407"/>
                </a:lnTo>
                <a:lnTo>
                  <a:pt x="18942" y="3603"/>
                </a:lnTo>
                <a:lnTo>
                  <a:pt x="19004" y="3696"/>
                </a:lnTo>
                <a:lnTo>
                  <a:pt x="19025" y="3571"/>
                </a:lnTo>
                <a:lnTo>
                  <a:pt x="18978" y="3440"/>
                </a:lnTo>
                <a:lnTo>
                  <a:pt x="19041" y="3407"/>
                </a:lnTo>
                <a:lnTo>
                  <a:pt x="18983" y="3263"/>
                </a:lnTo>
                <a:lnTo>
                  <a:pt x="19035" y="3202"/>
                </a:lnTo>
                <a:lnTo>
                  <a:pt x="18983" y="3151"/>
                </a:lnTo>
                <a:lnTo>
                  <a:pt x="18947" y="3048"/>
                </a:lnTo>
                <a:lnTo>
                  <a:pt x="18989" y="3048"/>
                </a:lnTo>
                <a:lnTo>
                  <a:pt x="18890" y="2862"/>
                </a:lnTo>
                <a:lnTo>
                  <a:pt x="18818" y="2833"/>
                </a:lnTo>
                <a:lnTo>
                  <a:pt x="18787" y="2782"/>
                </a:lnTo>
                <a:lnTo>
                  <a:pt x="18775" y="2657"/>
                </a:lnTo>
                <a:lnTo>
                  <a:pt x="18745" y="2576"/>
                </a:lnTo>
                <a:lnTo>
                  <a:pt x="18822" y="2596"/>
                </a:lnTo>
                <a:lnTo>
                  <a:pt x="18839" y="2544"/>
                </a:lnTo>
                <a:lnTo>
                  <a:pt x="18890" y="2596"/>
                </a:lnTo>
                <a:lnTo>
                  <a:pt x="18957" y="2493"/>
                </a:lnTo>
                <a:lnTo>
                  <a:pt x="19082" y="2576"/>
                </a:lnTo>
                <a:lnTo>
                  <a:pt x="19067" y="2516"/>
                </a:lnTo>
                <a:lnTo>
                  <a:pt x="19086" y="2442"/>
                </a:lnTo>
                <a:lnTo>
                  <a:pt x="19103" y="2361"/>
                </a:lnTo>
                <a:lnTo>
                  <a:pt x="19133" y="2349"/>
                </a:lnTo>
                <a:lnTo>
                  <a:pt x="19206" y="2259"/>
                </a:lnTo>
                <a:lnTo>
                  <a:pt x="19315" y="2288"/>
                </a:lnTo>
                <a:lnTo>
                  <a:pt x="19305" y="2259"/>
                </a:lnTo>
                <a:lnTo>
                  <a:pt x="19263" y="2207"/>
                </a:lnTo>
                <a:lnTo>
                  <a:pt x="19216" y="2175"/>
                </a:lnTo>
                <a:lnTo>
                  <a:pt x="19119" y="2073"/>
                </a:lnTo>
                <a:lnTo>
                  <a:pt x="19030" y="2012"/>
                </a:lnTo>
                <a:lnTo>
                  <a:pt x="19098" y="2021"/>
                </a:lnTo>
                <a:lnTo>
                  <a:pt x="19119" y="1970"/>
                </a:lnTo>
                <a:lnTo>
                  <a:pt x="18761" y="1498"/>
                </a:lnTo>
                <a:lnTo>
                  <a:pt x="18657" y="1447"/>
                </a:lnTo>
                <a:lnTo>
                  <a:pt x="18486" y="1396"/>
                </a:lnTo>
                <a:lnTo>
                  <a:pt x="18398" y="1405"/>
                </a:lnTo>
                <a:lnTo>
                  <a:pt x="18231" y="1373"/>
                </a:lnTo>
                <a:lnTo>
                  <a:pt x="18252" y="1425"/>
                </a:lnTo>
                <a:lnTo>
                  <a:pt x="18346" y="1498"/>
                </a:lnTo>
                <a:lnTo>
                  <a:pt x="18320" y="1540"/>
                </a:lnTo>
                <a:lnTo>
                  <a:pt x="18165" y="1437"/>
                </a:lnTo>
                <a:lnTo>
                  <a:pt x="18092" y="1447"/>
                </a:lnTo>
                <a:lnTo>
                  <a:pt x="17993" y="1425"/>
                </a:lnTo>
                <a:lnTo>
                  <a:pt x="17916" y="1425"/>
                </a:lnTo>
                <a:lnTo>
                  <a:pt x="17875" y="1447"/>
                </a:lnTo>
                <a:lnTo>
                  <a:pt x="17797" y="1415"/>
                </a:lnTo>
                <a:lnTo>
                  <a:pt x="17739" y="1335"/>
                </a:lnTo>
                <a:lnTo>
                  <a:pt x="17668" y="1283"/>
                </a:lnTo>
                <a:lnTo>
                  <a:pt x="17569" y="1261"/>
                </a:lnTo>
                <a:lnTo>
                  <a:pt x="17409" y="1283"/>
                </a:lnTo>
                <a:lnTo>
                  <a:pt x="17232" y="1200"/>
                </a:lnTo>
                <a:lnTo>
                  <a:pt x="17149" y="1139"/>
                </a:lnTo>
                <a:lnTo>
                  <a:pt x="16714" y="1065"/>
                </a:lnTo>
                <a:lnTo>
                  <a:pt x="16693" y="1117"/>
                </a:lnTo>
                <a:lnTo>
                  <a:pt x="16796" y="1219"/>
                </a:lnTo>
                <a:lnTo>
                  <a:pt x="16714" y="1200"/>
                </a:lnTo>
                <a:lnTo>
                  <a:pt x="16702" y="1232"/>
                </a:lnTo>
                <a:lnTo>
                  <a:pt x="16599" y="1200"/>
                </a:lnTo>
                <a:lnTo>
                  <a:pt x="16547" y="1232"/>
                </a:lnTo>
                <a:lnTo>
                  <a:pt x="16450" y="1181"/>
                </a:lnTo>
                <a:lnTo>
                  <a:pt x="16481" y="1293"/>
                </a:lnTo>
                <a:lnTo>
                  <a:pt x="16382" y="1251"/>
                </a:lnTo>
                <a:lnTo>
                  <a:pt x="16273" y="1158"/>
                </a:lnTo>
                <a:lnTo>
                  <a:pt x="16268" y="1107"/>
                </a:lnTo>
                <a:lnTo>
                  <a:pt x="16200" y="1036"/>
                </a:lnTo>
                <a:lnTo>
                  <a:pt x="16097" y="975"/>
                </a:lnTo>
                <a:lnTo>
                  <a:pt x="16029" y="975"/>
                </a:lnTo>
                <a:lnTo>
                  <a:pt x="15932" y="953"/>
                </a:lnTo>
                <a:lnTo>
                  <a:pt x="15983" y="1036"/>
                </a:lnTo>
                <a:lnTo>
                  <a:pt x="15796" y="1014"/>
                </a:lnTo>
                <a:lnTo>
                  <a:pt x="15755" y="963"/>
                </a:lnTo>
                <a:lnTo>
                  <a:pt x="15609" y="943"/>
                </a:lnTo>
                <a:lnTo>
                  <a:pt x="15553" y="963"/>
                </a:lnTo>
                <a:lnTo>
                  <a:pt x="15553" y="995"/>
                </a:lnTo>
                <a:lnTo>
                  <a:pt x="15491" y="924"/>
                </a:lnTo>
                <a:lnTo>
                  <a:pt x="15465" y="943"/>
                </a:lnTo>
                <a:lnTo>
                  <a:pt x="15387" y="911"/>
                </a:lnTo>
                <a:lnTo>
                  <a:pt x="15324" y="902"/>
                </a:lnTo>
                <a:lnTo>
                  <a:pt x="15336" y="873"/>
                </a:lnTo>
                <a:lnTo>
                  <a:pt x="15407" y="809"/>
                </a:lnTo>
                <a:lnTo>
                  <a:pt x="15433" y="780"/>
                </a:lnTo>
                <a:lnTo>
                  <a:pt x="15407" y="728"/>
                </a:lnTo>
                <a:lnTo>
                  <a:pt x="15350" y="687"/>
                </a:lnTo>
                <a:lnTo>
                  <a:pt x="15225" y="635"/>
                </a:lnTo>
                <a:lnTo>
                  <a:pt x="15107" y="635"/>
                </a:lnTo>
                <a:lnTo>
                  <a:pt x="15086" y="655"/>
                </a:lnTo>
                <a:lnTo>
                  <a:pt x="15044" y="603"/>
                </a:lnTo>
                <a:lnTo>
                  <a:pt x="14957" y="594"/>
                </a:lnTo>
                <a:lnTo>
                  <a:pt x="14992" y="574"/>
                </a:lnTo>
                <a:lnTo>
                  <a:pt x="14905" y="542"/>
                </a:lnTo>
                <a:close/>
                <a:moveTo>
                  <a:pt x="6975" y="584"/>
                </a:moveTo>
                <a:lnTo>
                  <a:pt x="6933" y="626"/>
                </a:lnTo>
                <a:lnTo>
                  <a:pt x="6959" y="655"/>
                </a:lnTo>
                <a:lnTo>
                  <a:pt x="7037" y="667"/>
                </a:lnTo>
                <a:lnTo>
                  <a:pt x="7053" y="719"/>
                </a:lnTo>
                <a:lnTo>
                  <a:pt x="7032" y="770"/>
                </a:lnTo>
                <a:lnTo>
                  <a:pt x="7018" y="821"/>
                </a:lnTo>
                <a:lnTo>
                  <a:pt x="7105" y="860"/>
                </a:lnTo>
                <a:lnTo>
                  <a:pt x="7167" y="873"/>
                </a:lnTo>
                <a:lnTo>
                  <a:pt x="7251" y="873"/>
                </a:lnTo>
                <a:lnTo>
                  <a:pt x="7380" y="850"/>
                </a:lnTo>
                <a:lnTo>
                  <a:pt x="7426" y="873"/>
                </a:lnTo>
                <a:lnTo>
                  <a:pt x="7499" y="841"/>
                </a:lnTo>
                <a:lnTo>
                  <a:pt x="7536" y="821"/>
                </a:lnTo>
                <a:lnTo>
                  <a:pt x="7546" y="770"/>
                </a:lnTo>
                <a:lnTo>
                  <a:pt x="7520" y="738"/>
                </a:lnTo>
                <a:lnTo>
                  <a:pt x="7458" y="728"/>
                </a:lnTo>
                <a:lnTo>
                  <a:pt x="7369" y="738"/>
                </a:lnTo>
                <a:lnTo>
                  <a:pt x="7296" y="757"/>
                </a:lnTo>
                <a:lnTo>
                  <a:pt x="7239" y="748"/>
                </a:lnTo>
                <a:lnTo>
                  <a:pt x="7188" y="748"/>
                </a:lnTo>
                <a:lnTo>
                  <a:pt x="7178" y="719"/>
                </a:lnTo>
                <a:lnTo>
                  <a:pt x="7141" y="696"/>
                </a:lnTo>
                <a:lnTo>
                  <a:pt x="7173" y="655"/>
                </a:lnTo>
                <a:lnTo>
                  <a:pt x="7157" y="626"/>
                </a:lnTo>
                <a:lnTo>
                  <a:pt x="7079" y="626"/>
                </a:lnTo>
                <a:lnTo>
                  <a:pt x="7053" y="594"/>
                </a:lnTo>
                <a:lnTo>
                  <a:pt x="6975" y="584"/>
                </a:lnTo>
                <a:close/>
                <a:moveTo>
                  <a:pt x="13505" y="603"/>
                </a:moveTo>
                <a:lnTo>
                  <a:pt x="13433" y="626"/>
                </a:lnTo>
                <a:lnTo>
                  <a:pt x="13381" y="655"/>
                </a:lnTo>
                <a:lnTo>
                  <a:pt x="13251" y="677"/>
                </a:lnTo>
                <a:lnTo>
                  <a:pt x="13143" y="748"/>
                </a:lnTo>
                <a:lnTo>
                  <a:pt x="13070" y="799"/>
                </a:lnTo>
                <a:lnTo>
                  <a:pt x="13096" y="850"/>
                </a:lnTo>
                <a:lnTo>
                  <a:pt x="13023" y="943"/>
                </a:lnTo>
                <a:lnTo>
                  <a:pt x="13065" y="953"/>
                </a:lnTo>
                <a:lnTo>
                  <a:pt x="13008" y="1046"/>
                </a:lnTo>
                <a:lnTo>
                  <a:pt x="13029" y="1107"/>
                </a:lnTo>
                <a:lnTo>
                  <a:pt x="12987" y="1129"/>
                </a:lnTo>
                <a:lnTo>
                  <a:pt x="13013" y="1190"/>
                </a:lnTo>
                <a:lnTo>
                  <a:pt x="13096" y="1219"/>
                </a:lnTo>
                <a:lnTo>
                  <a:pt x="13122" y="1271"/>
                </a:lnTo>
                <a:lnTo>
                  <a:pt x="13267" y="1283"/>
                </a:lnTo>
                <a:lnTo>
                  <a:pt x="13288" y="1271"/>
                </a:lnTo>
                <a:lnTo>
                  <a:pt x="13178" y="1190"/>
                </a:lnTo>
                <a:lnTo>
                  <a:pt x="13148" y="1097"/>
                </a:lnTo>
                <a:lnTo>
                  <a:pt x="13185" y="985"/>
                </a:lnTo>
                <a:lnTo>
                  <a:pt x="13216" y="882"/>
                </a:lnTo>
                <a:lnTo>
                  <a:pt x="13308" y="780"/>
                </a:lnTo>
                <a:lnTo>
                  <a:pt x="13412" y="728"/>
                </a:lnTo>
                <a:lnTo>
                  <a:pt x="13536" y="677"/>
                </a:lnTo>
                <a:lnTo>
                  <a:pt x="13552" y="645"/>
                </a:lnTo>
                <a:lnTo>
                  <a:pt x="13505" y="603"/>
                </a:lnTo>
                <a:close/>
                <a:moveTo>
                  <a:pt x="6441" y="626"/>
                </a:moveTo>
                <a:lnTo>
                  <a:pt x="6379" y="655"/>
                </a:lnTo>
                <a:lnTo>
                  <a:pt x="6375" y="757"/>
                </a:lnTo>
                <a:lnTo>
                  <a:pt x="6307" y="748"/>
                </a:lnTo>
                <a:lnTo>
                  <a:pt x="6276" y="687"/>
                </a:lnTo>
                <a:lnTo>
                  <a:pt x="6188" y="655"/>
                </a:lnTo>
                <a:lnTo>
                  <a:pt x="6130" y="687"/>
                </a:lnTo>
                <a:lnTo>
                  <a:pt x="6007" y="789"/>
                </a:lnTo>
                <a:lnTo>
                  <a:pt x="6047" y="799"/>
                </a:lnTo>
                <a:lnTo>
                  <a:pt x="6245" y="789"/>
                </a:lnTo>
                <a:lnTo>
                  <a:pt x="6130" y="841"/>
                </a:lnTo>
                <a:lnTo>
                  <a:pt x="6111" y="873"/>
                </a:lnTo>
                <a:lnTo>
                  <a:pt x="6177" y="873"/>
                </a:lnTo>
                <a:lnTo>
                  <a:pt x="6307" y="821"/>
                </a:lnTo>
                <a:lnTo>
                  <a:pt x="6457" y="809"/>
                </a:lnTo>
                <a:lnTo>
                  <a:pt x="6509" y="757"/>
                </a:lnTo>
                <a:lnTo>
                  <a:pt x="6535" y="706"/>
                </a:lnTo>
                <a:lnTo>
                  <a:pt x="6493" y="706"/>
                </a:lnTo>
                <a:lnTo>
                  <a:pt x="6447" y="719"/>
                </a:lnTo>
                <a:lnTo>
                  <a:pt x="6457" y="687"/>
                </a:lnTo>
                <a:lnTo>
                  <a:pt x="6473" y="635"/>
                </a:lnTo>
                <a:lnTo>
                  <a:pt x="6441" y="626"/>
                </a:lnTo>
                <a:close/>
                <a:moveTo>
                  <a:pt x="6877" y="626"/>
                </a:moveTo>
                <a:lnTo>
                  <a:pt x="6867" y="645"/>
                </a:lnTo>
                <a:lnTo>
                  <a:pt x="6815" y="635"/>
                </a:lnTo>
                <a:lnTo>
                  <a:pt x="6732" y="677"/>
                </a:lnTo>
                <a:lnTo>
                  <a:pt x="6690" y="667"/>
                </a:lnTo>
                <a:lnTo>
                  <a:pt x="6643" y="748"/>
                </a:lnTo>
                <a:lnTo>
                  <a:pt x="6716" y="738"/>
                </a:lnTo>
                <a:lnTo>
                  <a:pt x="6681" y="799"/>
                </a:lnTo>
                <a:lnTo>
                  <a:pt x="6716" y="821"/>
                </a:lnTo>
                <a:lnTo>
                  <a:pt x="6789" y="809"/>
                </a:lnTo>
                <a:lnTo>
                  <a:pt x="6851" y="728"/>
                </a:lnTo>
                <a:lnTo>
                  <a:pt x="6881" y="677"/>
                </a:lnTo>
                <a:lnTo>
                  <a:pt x="6877" y="626"/>
                </a:lnTo>
                <a:close/>
                <a:moveTo>
                  <a:pt x="16377" y="687"/>
                </a:moveTo>
                <a:lnTo>
                  <a:pt x="16340" y="706"/>
                </a:lnTo>
                <a:lnTo>
                  <a:pt x="16377" y="780"/>
                </a:lnTo>
                <a:lnTo>
                  <a:pt x="16511" y="850"/>
                </a:lnTo>
                <a:lnTo>
                  <a:pt x="16558" y="821"/>
                </a:lnTo>
                <a:lnTo>
                  <a:pt x="16714" y="831"/>
                </a:lnTo>
                <a:lnTo>
                  <a:pt x="16683" y="748"/>
                </a:lnTo>
                <a:lnTo>
                  <a:pt x="16490" y="696"/>
                </a:lnTo>
                <a:lnTo>
                  <a:pt x="16377" y="687"/>
                </a:lnTo>
                <a:close/>
                <a:moveTo>
                  <a:pt x="6959" y="738"/>
                </a:moveTo>
                <a:lnTo>
                  <a:pt x="6888" y="770"/>
                </a:lnTo>
                <a:lnTo>
                  <a:pt x="6841" y="821"/>
                </a:lnTo>
                <a:lnTo>
                  <a:pt x="6877" y="841"/>
                </a:lnTo>
                <a:lnTo>
                  <a:pt x="6928" y="850"/>
                </a:lnTo>
                <a:lnTo>
                  <a:pt x="6975" y="809"/>
                </a:lnTo>
                <a:lnTo>
                  <a:pt x="6975" y="780"/>
                </a:lnTo>
                <a:lnTo>
                  <a:pt x="6959" y="738"/>
                </a:lnTo>
                <a:close/>
                <a:moveTo>
                  <a:pt x="16740" y="757"/>
                </a:moveTo>
                <a:lnTo>
                  <a:pt x="16754" y="789"/>
                </a:lnTo>
                <a:lnTo>
                  <a:pt x="16869" y="831"/>
                </a:lnTo>
                <a:lnTo>
                  <a:pt x="16942" y="841"/>
                </a:lnTo>
                <a:lnTo>
                  <a:pt x="16952" y="799"/>
                </a:lnTo>
                <a:lnTo>
                  <a:pt x="16827" y="770"/>
                </a:lnTo>
                <a:lnTo>
                  <a:pt x="16740" y="757"/>
                </a:lnTo>
                <a:close/>
                <a:moveTo>
                  <a:pt x="5793" y="873"/>
                </a:moveTo>
                <a:lnTo>
                  <a:pt x="5644" y="882"/>
                </a:lnTo>
                <a:lnTo>
                  <a:pt x="5644" y="953"/>
                </a:lnTo>
                <a:lnTo>
                  <a:pt x="5560" y="1027"/>
                </a:lnTo>
                <a:lnTo>
                  <a:pt x="5468" y="1107"/>
                </a:lnTo>
                <a:lnTo>
                  <a:pt x="5430" y="1149"/>
                </a:lnTo>
                <a:lnTo>
                  <a:pt x="5494" y="1210"/>
                </a:lnTo>
                <a:lnTo>
                  <a:pt x="5489" y="1251"/>
                </a:lnTo>
                <a:lnTo>
                  <a:pt x="5633" y="1200"/>
                </a:lnTo>
                <a:lnTo>
                  <a:pt x="5664" y="1149"/>
                </a:lnTo>
                <a:lnTo>
                  <a:pt x="5762" y="1078"/>
                </a:lnTo>
                <a:lnTo>
                  <a:pt x="5913" y="995"/>
                </a:lnTo>
                <a:lnTo>
                  <a:pt x="5981" y="975"/>
                </a:lnTo>
                <a:lnTo>
                  <a:pt x="5965" y="924"/>
                </a:lnTo>
                <a:lnTo>
                  <a:pt x="5939" y="892"/>
                </a:lnTo>
                <a:lnTo>
                  <a:pt x="5840" y="892"/>
                </a:lnTo>
                <a:lnTo>
                  <a:pt x="5793" y="873"/>
                </a:lnTo>
                <a:close/>
                <a:moveTo>
                  <a:pt x="6893" y="902"/>
                </a:moveTo>
                <a:lnTo>
                  <a:pt x="6836" y="934"/>
                </a:lnTo>
                <a:lnTo>
                  <a:pt x="6789" y="975"/>
                </a:lnTo>
                <a:lnTo>
                  <a:pt x="6763" y="1027"/>
                </a:lnTo>
                <a:lnTo>
                  <a:pt x="6742" y="1129"/>
                </a:lnTo>
                <a:lnTo>
                  <a:pt x="6789" y="1129"/>
                </a:lnTo>
                <a:lnTo>
                  <a:pt x="6872" y="1046"/>
                </a:lnTo>
                <a:lnTo>
                  <a:pt x="6933" y="1027"/>
                </a:lnTo>
                <a:lnTo>
                  <a:pt x="7043" y="934"/>
                </a:lnTo>
                <a:lnTo>
                  <a:pt x="6975" y="902"/>
                </a:lnTo>
                <a:lnTo>
                  <a:pt x="6893" y="902"/>
                </a:lnTo>
                <a:close/>
                <a:moveTo>
                  <a:pt x="6634" y="934"/>
                </a:moveTo>
                <a:lnTo>
                  <a:pt x="6556" y="985"/>
                </a:lnTo>
                <a:lnTo>
                  <a:pt x="6566" y="1056"/>
                </a:lnTo>
                <a:lnTo>
                  <a:pt x="6488" y="1046"/>
                </a:lnTo>
                <a:lnTo>
                  <a:pt x="6467" y="1078"/>
                </a:lnTo>
                <a:lnTo>
                  <a:pt x="6530" y="1158"/>
                </a:lnTo>
                <a:lnTo>
                  <a:pt x="6540" y="1210"/>
                </a:lnTo>
                <a:lnTo>
                  <a:pt x="6577" y="1210"/>
                </a:lnTo>
                <a:lnTo>
                  <a:pt x="6664" y="1168"/>
                </a:lnTo>
                <a:lnTo>
                  <a:pt x="6721" y="1078"/>
                </a:lnTo>
                <a:lnTo>
                  <a:pt x="6681" y="1027"/>
                </a:lnTo>
                <a:lnTo>
                  <a:pt x="6747" y="975"/>
                </a:lnTo>
                <a:lnTo>
                  <a:pt x="6752" y="943"/>
                </a:lnTo>
                <a:lnTo>
                  <a:pt x="6669" y="953"/>
                </a:lnTo>
                <a:lnTo>
                  <a:pt x="6634" y="934"/>
                </a:lnTo>
                <a:close/>
                <a:moveTo>
                  <a:pt x="7235" y="934"/>
                </a:moveTo>
                <a:lnTo>
                  <a:pt x="7115" y="963"/>
                </a:lnTo>
                <a:lnTo>
                  <a:pt x="7048" y="1004"/>
                </a:lnTo>
                <a:lnTo>
                  <a:pt x="6975" y="1107"/>
                </a:lnTo>
                <a:lnTo>
                  <a:pt x="6940" y="1219"/>
                </a:lnTo>
                <a:lnTo>
                  <a:pt x="6996" y="1219"/>
                </a:lnTo>
                <a:lnTo>
                  <a:pt x="6933" y="1271"/>
                </a:lnTo>
                <a:lnTo>
                  <a:pt x="6950" y="1312"/>
                </a:lnTo>
                <a:lnTo>
                  <a:pt x="7018" y="1335"/>
                </a:lnTo>
                <a:lnTo>
                  <a:pt x="7095" y="1364"/>
                </a:lnTo>
                <a:lnTo>
                  <a:pt x="7244" y="1386"/>
                </a:lnTo>
                <a:lnTo>
                  <a:pt x="7328" y="1373"/>
                </a:lnTo>
                <a:lnTo>
                  <a:pt x="7364" y="1344"/>
                </a:lnTo>
                <a:lnTo>
                  <a:pt x="7385" y="1373"/>
                </a:lnTo>
                <a:lnTo>
                  <a:pt x="7421" y="1386"/>
                </a:lnTo>
                <a:lnTo>
                  <a:pt x="7442" y="1457"/>
                </a:lnTo>
                <a:lnTo>
                  <a:pt x="7406" y="1489"/>
                </a:lnTo>
                <a:lnTo>
                  <a:pt x="7477" y="1527"/>
                </a:lnTo>
                <a:lnTo>
                  <a:pt x="7529" y="1579"/>
                </a:lnTo>
                <a:lnTo>
                  <a:pt x="7536" y="1620"/>
                </a:lnTo>
                <a:lnTo>
                  <a:pt x="7529" y="1672"/>
                </a:lnTo>
                <a:lnTo>
                  <a:pt x="7437" y="1784"/>
                </a:lnTo>
                <a:lnTo>
                  <a:pt x="7406" y="1848"/>
                </a:lnTo>
                <a:lnTo>
                  <a:pt x="7406" y="1887"/>
                </a:lnTo>
                <a:lnTo>
                  <a:pt x="7307" y="1899"/>
                </a:lnTo>
                <a:lnTo>
                  <a:pt x="7218" y="1909"/>
                </a:lnTo>
                <a:lnTo>
                  <a:pt x="7162" y="1989"/>
                </a:lnTo>
                <a:lnTo>
                  <a:pt x="7188" y="2031"/>
                </a:lnTo>
                <a:lnTo>
                  <a:pt x="7328" y="2012"/>
                </a:lnTo>
                <a:lnTo>
                  <a:pt x="7338" y="1980"/>
                </a:lnTo>
                <a:lnTo>
                  <a:pt x="7390" y="2041"/>
                </a:lnTo>
                <a:lnTo>
                  <a:pt x="7437" y="2105"/>
                </a:lnTo>
                <a:lnTo>
                  <a:pt x="7411" y="2134"/>
                </a:lnTo>
                <a:lnTo>
                  <a:pt x="7452" y="2195"/>
                </a:lnTo>
                <a:lnTo>
                  <a:pt x="7536" y="2268"/>
                </a:lnTo>
                <a:lnTo>
                  <a:pt x="7649" y="2320"/>
                </a:lnTo>
                <a:lnTo>
                  <a:pt x="7654" y="2268"/>
                </a:lnTo>
                <a:lnTo>
                  <a:pt x="7623" y="2195"/>
                </a:lnTo>
                <a:lnTo>
                  <a:pt x="7588" y="2092"/>
                </a:lnTo>
                <a:lnTo>
                  <a:pt x="7680" y="2185"/>
                </a:lnTo>
                <a:lnTo>
                  <a:pt x="7727" y="2227"/>
                </a:lnTo>
                <a:lnTo>
                  <a:pt x="7769" y="2134"/>
                </a:lnTo>
                <a:lnTo>
                  <a:pt x="7769" y="2012"/>
                </a:lnTo>
                <a:lnTo>
                  <a:pt x="7758" y="1980"/>
                </a:lnTo>
                <a:lnTo>
                  <a:pt x="7711" y="1928"/>
                </a:lnTo>
                <a:lnTo>
                  <a:pt x="7680" y="1858"/>
                </a:lnTo>
                <a:lnTo>
                  <a:pt x="7706" y="1797"/>
                </a:lnTo>
                <a:lnTo>
                  <a:pt x="7769" y="1774"/>
                </a:lnTo>
                <a:lnTo>
                  <a:pt x="7809" y="1887"/>
                </a:lnTo>
                <a:lnTo>
                  <a:pt x="7852" y="1938"/>
                </a:lnTo>
                <a:lnTo>
                  <a:pt x="7970" y="1806"/>
                </a:lnTo>
                <a:lnTo>
                  <a:pt x="8007" y="1723"/>
                </a:lnTo>
                <a:lnTo>
                  <a:pt x="7934" y="1713"/>
                </a:lnTo>
                <a:lnTo>
                  <a:pt x="7899" y="1611"/>
                </a:lnTo>
                <a:lnTo>
                  <a:pt x="7835" y="1579"/>
                </a:lnTo>
                <a:lnTo>
                  <a:pt x="7753" y="1508"/>
                </a:lnTo>
                <a:lnTo>
                  <a:pt x="7852" y="1447"/>
                </a:lnTo>
                <a:lnTo>
                  <a:pt x="7840" y="1344"/>
                </a:lnTo>
                <a:lnTo>
                  <a:pt x="7821" y="1303"/>
                </a:lnTo>
                <a:lnTo>
                  <a:pt x="7727" y="1251"/>
                </a:lnTo>
                <a:lnTo>
                  <a:pt x="7711" y="1181"/>
                </a:lnTo>
                <a:lnTo>
                  <a:pt x="7618" y="1210"/>
                </a:lnTo>
                <a:lnTo>
                  <a:pt x="7633" y="1158"/>
                </a:lnTo>
                <a:lnTo>
                  <a:pt x="7592" y="1107"/>
                </a:lnTo>
                <a:lnTo>
                  <a:pt x="7520" y="1046"/>
                </a:lnTo>
                <a:lnTo>
                  <a:pt x="7463" y="1097"/>
                </a:lnTo>
                <a:lnTo>
                  <a:pt x="7369" y="1129"/>
                </a:lnTo>
                <a:lnTo>
                  <a:pt x="7400" y="1056"/>
                </a:lnTo>
                <a:lnTo>
                  <a:pt x="7380" y="943"/>
                </a:lnTo>
                <a:lnTo>
                  <a:pt x="7251" y="985"/>
                </a:lnTo>
                <a:lnTo>
                  <a:pt x="7178" y="1078"/>
                </a:lnTo>
                <a:lnTo>
                  <a:pt x="7173" y="1004"/>
                </a:lnTo>
                <a:lnTo>
                  <a:pt x="7235" y="934"/>
                </a:lnTo>
                <a:close/>
                <a:moveTo>
                  <a:pt x="16698" y="934"/>
                </a:moveTo>
                <a:lnTo>
                  <a:pt x="16657" y="943"/>
                </a:lnTo>
                <a:lnTo>
                  <a:pt x="16646" y="985"/>
                </a:lnTo>
                <a:lnTo>
                  <a:pt x="16657" y="985"/>
                </a:lnTo>
                <a:lnTo>
                  <a:pt x="16749" y="1004"/>
                </a:lnTo>
                <a:lnTo>
                  <a:pt x="16817" y="1004"/>
                </a:lnTo>
                <a:lnTo>
                  <a:pt x="16787" y="975"/>
                </a:lnTo>
                <a:lnTo>
                  <a:pt x="16698" y="934"/>
                </a:lnTo>
                <a:close/>
                <a:moveTo>
                  <a:pt x="7437" y="943"/>
                </a:moveTo>
                <a:lnTo>
                  <a:pt x="7416" y="985"/>
                </a:lnTo>
                <a:lnTo>
                  <a:pt x="7442" y="1046"/>
                </a:lnTo>
                <a:lnTo>
                  <a:pt x="7452" y="1056"/>
                </a:lnTo>
                <a:lnTo>
                  <a:pt x="7503" y="1036"/>
                </a:lnTo>
                <a:lnTo>
                  <a:pt x="7546" y="1036"/>
                </a:lnTo>
                <a:lnTo>
                  <a:pt x="7592" y="1046"/>
                </a:lnTo>
                <a:lnTo>
                  <a:pt x="7597" y="1014"/>
                </a:lnTo>
                <a:lnTo>
                  <a:pt x="7550" y="953"/>
                </a:lnTo>
                <a:lnTo>
                  <a:pt x="7458" y="943"/>
                </a:lnTo>
                <a:lnTo>
                  <a:pt x="7437" y="943"/>
                </a:lnTo>
                <a:close/>
                <a:moveTo>
                  <a:pt x="6358" y="953"/>
                </a:moveTo>
                <a:lnTo>
                  <a:pt x="6337" y="975"/>
                </a:lnTo>
                <a:lnTo>
                  <a:pt x="6358" y="1046"/>
                </a:lnTo>
                <a:lnTo>
                  <a:pt x="6436" y="975"/>
                </a:lnTo>
                <a:lnTo>
                  <a:pt x="6415" y="953"/>
                </a:lnTo>
                <a:lnTo>
                  <a:pt x="6358" y="953"/>
                </a:lnTo>
                <a:close/>
                <a:moveTo>
                  <a:pt x="5981" y="985"/>
                </a:moveTo>
                <a:lnTo>
                  <a:pt x="5830" y="1056"/>
                </a:lnTo>
                <a:lnTo>
                  <a:pt x="5774" y="1097"/>
                </a:lnTo>
                <a:lnTo>
                  <a:pt x="5689" y="1181"/>
                </a:lnTo>
                <a:lnTo>
                  <a:pt x="5748" y="1210"/>
                </a:lnTo>
                <a:lnTo>
                  <a:pt x="5814" y="1210"/>
                </a:lnTo>
                <a:lnTo>
                  <a:pt x="5689" y="1251"/>
                </a:lnTo>
                <a:lnTo>
                  <a:pt x="5689" y="1293"/>
                </a:lnTo>
                <a:lnTo>
                  <a:pt x="5753" y="1303"/>
                </a:lnTo>
                <a:lnTo>
                  <a:pt x="5851" y="1293"/>
                </a:lnTo>
                <a:lnTo>
                  <a:pt x="5918" y="1312"/>
                </a:lnTo>
                <a:lnTo>
                  <a:pt x="5851" y="1335"/>
                </a:lnTo>
                <a:lnTo>
                  <a:pt x="5793" y="1335"/>
                </a:lnTo>
                <a:lnTo>
                  <a:pt x="5715" y="1354"/>
                </a:lnTo>
                <a:lnTo>
                  <a:pt x="5680" y="1364"/>
                </a:lnTo>
                <a:lnTo>
                  <a:pt x="5685" y="1457"/>
                </a:lnTo>
                <a:lnTo>
                  <a:pt x="5732" y="1437"/>
                </a:lnTo>
                <a:lnTo>
                  <a:pt x="5779" y="1466"/>
                </a:lnTo>
                <a:lnTo>
                  <a:pt x="5774" y="1527"/>
                </a:lnTo>
                <a:lnTo>
                  <a:pt x="5835" y="1518"/>
                </a:lnTo>
                <a:lnTo>
                  <a:pt x="5975" y="1498"/>
                </a:lnTo>
                <a:lnTo>
                  <a:pt x="6078" y="1457"/>
                </a:lnTo>
                <a:lnTo>
                  <a:pt x="6136" y="1457"/>
                </a:lnTo>
                <a:lnTo>
                  <a:pt x="6193" y="1489"/>
                </a:lnTo>
                <a:lnTo>
                  <a:pt x="6266" y="1498"/>
                </a:lnTo>
                <a:lnTo>
                  <a:pt x="6302" y="1457"/>
                </a:lnTo>
                <a:lnTo>
                  <a:pt x="6292" y="1415"/>
                </a:lnTo>
                <a:lnTo>
                  <a:pt x="6370" y="1405"/>
                </a:lnTo>
                <a:lnTo>
                  <a:pt x="6396" y="1354"/>
                </a:lnTo>
                <a:lnTo>
                  <a:pt x="6344" y="1303"/>
                </a:lnTo>
                <a:lnTo>
                  <a:pt x="6297" y="1242"/>
                </a:lnTo>
                <a:lnTo>
                  <a:pt x="6323" y="1168"/>
                </a:lnTo>
                <a:lnTo>
                  <a:pt x="6354" y="1056"/>
                </a:lnTo>
                <a:lnTo>
                  <a:pt x="6332" y="1014"/>
                </a:lnTo>
                <a:lnTo>
                  <a:pt x="6297" y="995"/>
                </a:lnTo>
                <a:lnTo>
                  <a:pt x="6255" y="1014"/>
                </a:lnTo>
                <a:lnTo>
                  <a:pt x="6224" y="1129"/>
                </a:lnTo>
                <a:lnTo>
                  <a:pt x="6177" y="1168"/>
                </a:lnTo>
                <a:lnTo>
                  <a:pt x="6198" y="1065"/>
                </a:lnTo>
                <a:lnTo>
                  <a:pt x="6182" y="1027"/>
                </a:lnTo>
                <a:lnTo>
                  <a:pt x="6104" y="1088"/>
                </a:lnTo>
                <a:lnTo>
                  <a:pt x="6073" y="1027"/>
                </a:lnTo>
                <a:lnTo>
                  <a:pt x="5960" y="1065"/>
                </a:lnTo>
                <a:lnTo>
                  <a:pt x="6012" y="1014"/>
                </a:lnTo>
                <a:lnTo>
                  <a:pt x="5981" y="985"/>
                </a:lnTo>
                <a:close/>
                <a:moveTo>
                  <a:pt x="6747" y="1139"/>
                </a:moveTo>
                <a:lnTo>
                  <a:pt x="6655" y="1219"/>
                </a:lnTo>
                <a:lnTo>
                  <a:pt x="6596" y="1344"/>
                </a:lnTo>
                <a:lnTo>
                  <a:pt x="6629" y="1396"/>
                </a:lnTo>
                <a:lnTo>
                  <a:pt x="6643" y="1466"/>
                </a:lnTo>
                <a:lnTo>
                  <a:pt x="6577" y="1579"/>
                </a:lnTo>
                <a:lnTo>
                  <a:pt x="6540" y="1579"/>
                </a:lnTo>
                <a:lnTo>
                  <a:pt x="6478" y="1672"/>
                </a:lnTo>
                <a:lnTo>
                  <a:pt x="6519" y="1559"/>
                </a:lnTo>
                <a:lnTo>
                  <a:pt x="6467" y="1518"/>
                </a:lnTo>
                <a:lnTo>
                  <a:pt x="6422" y="1540"/>
                </a:lnTo>
                <a:lnTo>
                  <a:pt x="6396" y="1611"/>
                </a:lnTo>
                <a:lnTo>
                  <a:pt x="6332" y="1611"/>
                </a:lnTo>
                <a:lnTo>
                  <a:pt x="6255" y="1630"/>
                </a:lnTo>
                <a:lnTo>
                  <a:pt x="6198" y="1579"/>
                </a:lnTo>
                <a:lnTo>
                  <a:pt x="6146" y="1591"/>
                </a:lnTo>
                <a:lnTo>
                  <a:pt x="6125" y="1518"/>
                </a:lnTo>
                <a:lnTo>
                  <a:pt x="6104" y="1498"/>
                </a:lnTo>
                <a:lnTo>
                  <a:pt x="6064" y="1508"/>
                </a:lnTo>
                <a:lnTo>
                  <a:pt x="6007" y="1508"/>
                </a:lnTo>
                <a:lnTo>
                  <a:pt x="5960" y="1550"/>
                </a:lnTo>
                <a:lnTo>
                  <a:pt x="5981" y="1601"/>
                </a:lnTo>
                <a:lnTo>
                  <a:pt x="5908" y="1662"/>
                </a:lnTo>
                <a:lnTo>
                  <a:pt x="5892" y="1591"/>
                </a:lnTo>
                <a:lnTo>
                  <a:pt x="5845" y="1611"/>
                </a:lnTo>
                <a:lnTo>
                  <a:pt x="5715" y="1620"/>
                </a:lnTo>
                <a:lnTo>
                  <a:pt x="5649" y="1601"/>
                </a:lnTo>
                <a:lnTo>
                  <a:pt x="5736" y="1540"/>
                </a:lnTo>
                <a:lnTo>
                  <a:pt x="5711" y="1489"/>
                </a:lnTo>
                <a:lnTo>
                  <a:pt x="5659" y="1489"/>
                </a:lnTo>
                <a:lnTo>
                  <a:pt x="5612" y="1466"/>
                </a:lnTo>
                <a:lnTo>
                  <a:pt x="5529" y="1425"/>
                </a:lnTo>
                <a:lnTo>
                  <a:pt x="5489" y="1386"/>
                </a:lnTo>
                <a:lnTo>
                  <a:pt x="5442" y="1373"/>
                </a:lnTo>
                <a:lnTo>
                  <a:pt x="5404" y="1405"/>
                </a:lnTo>
                <a:lnTo>
                  <a:pt x="5338" y="1425"/>
                </a:lnTo>
                <a:lnTo>
                  <a:pt x="5385" y="1344"/>
                </a:lnTo>
                <a:lnTo>
                  <a:pt x="5281" y="1415"/>
                </a:lnTo>
                <a:lnTo>
                  <a:pt x="5265" y="1312"/>
                </a:lnTo>
                <a:lnTo>
                  <a:pt x="5244" y="1303"/>
                </a:lnTo>
                <a:lnTo>
                  <a:pt x="5204" y="1354"/>
                </a:lnTo>
                <a:lnTo>
                  <a:pt x="5152" y="1386"/>
                </a:lnTo>
                <a:lnTo>
                  <a:pt x="5152" y="1335"/>
                </a:lnTo>
                <a:lnTo>
                  <a:pt x="5063" y="1364"/>
                </a:lnTo>
                <a:lnTo>
                  <a:pt x="4970" y="1415"/>
                </a:lnTo>
                <a:lnTo>
                  <a:pt x="4912" y="1405"/>
                </a:lnTo>
                <a:lnTo>
                  <a:pt x="4834" y="1437"/>
                </a:lnTo>
                <a:lnTo>
                  <a:pt x="4768" y="1489"/>
                </a:lnTo>
                <a:lnTo>
                  <a:pt x="4731" y="1476"/>
                </a:lnTo>
                <a:lnTo>
                  <a:pt x="4695" y="1415"/>
                </a:lnTo>
                <a:lnTo>
                  <a:pt x="4627" y="1396"/>
                </a:lnTo>
                <a:lnTo>
                  <a:pt x="4591" y="1373"/>
                </a:lnTo>
                <a:lnTo>
                  <a:pt x="4549" y="1344"/>
                </a:lnTo>
                <a:lnTo>
                  <a:pt x="4478" y="1354"/>
                </a:lnTo>
                <a:lnTo>
                  <a:pt x="4452" y="1344"/>
                </a:lnTo>
                <a:lnTo>
                  <a:pt x="4379" y="1335"/>
                </a:lnTo>
                <a:lnTo>
                  <a:pt x="4311" y="1303"/>
                </a:lnTo>
                <a:lnTo>
                  <a:pt x="4259" y="1312"/>
                </a:lnTo>
                <a:lnTo>
                  <a:pt x="4208" y="1293"/>
                </a:lnTo>
                <a:lnTo>
                  <a:pt x="4229" y="1261"/>
                </a:lnTo>
                <a:lnTo>
                  <a:pt x="4161" y="1261"/>
                </a:lnTo>
                <a:lnTo>
                  <a:pt x="4125" y="1283"/>
                </a:lnTo>
                <a:lnTo>
                  <a:pt x="4130" y="1232"/>
                </a:lnTo>
                <a:lnTo>
                  <a:pt x="4083" y="1200"/>
                </a:lnTo>
                <a:lnTo>
                  <a:pt x="3970" y="1261"/>
                </a:lnTo>
                <a:lnTo>
                  <a:pt x="3939" y="1261"/>
                </a:lnTo>
                <a:lnTo>
                  <a:pt x="3819" y="1303"/>
                </a:lnTo>
                <a:lnTo>
                  <a:pt x="3767" y="1322"/>
                </a:lnTo>
                <a:lnTo>
                  <a:pt x="3680" y="1373"/>
                </a:lnTo>
                <a:lnTo>
                  <a:pt x="3628" y="1425"/>
                </a:lnTo>
                <a:lnTo>
                  <a:pt x="3534" y="1476"/>
                </a:lnTo>
                <a:lnTo>
                  <a:pt x="3456" y="1489"/>
                </a:lnTo>
                <a:lnTo>
                  <a:pt x="3390" y="1550"/>
                </a:lnTo>
                <a:lnTo>
                  <a:pt x="3420" y="1579"/>
                </a:lnTo>
                <a:lnTo>
                  <a:pt x="3430" y="1630"/>
                </a:lnTo>
                <a:lnTo>
                  <a:pt x="3420" y="1694"/>
                </a:lnTo>
                <a:lnTo>
                  <a:pt x="3446" y="1733"/>
                </a:lnTo>
                <a:lnTo>
                  <a:pt x="3430" y="1806"/>
                </a:lnTo>
                <a:lnTo>
                  <a:pt x="3331" y="1816"/>
                </a:lnTo>
                <a:lnTo>
                  <a:pt x="3378" y="1755"/>
                </a:lnTo>
                <a:lnTo>
                  <a:pt x="3343" y="1755"/>
                </a:lnTo>
                <a:lnTo>
                  <a:pt x="3202" y="1816"/>
                </a:lnTo>
                <a:lnTo>
                  <a:pt x="3105" y="1858"/>
                </a:lnTo>
                <a:lnTo>
                  <a:pt x="3114" y="1928"/>
                </a:lnTo>
                <a:lnTo>
                  <a:pt x="3098" y="1980"/>
                </a:lnTo>
                <a:lnTo>
                  <a:pt x="3150" y="2012"/>
                </a:lnTo>
                <a:lnTo>
                  <a:pt x="3223" y="1989"/>
                </a:lnTo>
                <a:lnTo>
                  <a:pt x="3244" y="2021"/>
                </a:lnTo>
                <a:lnTo>
                  <a:pt x="3275" y="1989"/>
                </a:lnTo>
                <a:lnTo>
                  <a:pt x="3338" y="1970"/>
                </a:lnTo>
                <a:lnTo>
                  <a:pt x="3369" y="1970"/>
                </a:lnTo>
                <a:lnTo>
                  <a:pt x="3306" y="2012"/>
                </a:lnTo>
                <a:lnTo>
                  <a:pt x="3317" y="2031"/>
                </a:lnTo>
                <a:lnTo>
                  <a:pt x="3291" y="2092"/>
                </a:lnTo>
                <a:lnTo>
                  <a:pt x="3228" y="2124"/>
                </a:lnTo>
                <a:lnTo>
                  <a:pt x="3202" y="2114"/>
                </a:lnTo>
                <a:lnTo>
                  <a:pt x="3131" y="2175"/>
                </a:lnTo>
                <a:lnTo>
                  <a:pt x="3110" y="2156"/>
                </a:lnTo>
                <a:lnTo>
                  <a:pt x="3063" y="2166"/>
                </a:lnTo>
                <a:lnTo>
                  <a:pt x="3006" y="2227"/>
                </a:lnTo>
                <a:lnTo>
                  <a:pt x="2923" y="2297"/>
                </a:lnTo>
                <a:lnTo>
                  <a:pt x="2860" y="2371"/>
                </a:lnTo>
                <a:lnTo>
                  <a:pt x="2865" y="2422"/>
                </a:lnTo>
                <a:lnTo>
                  <a:pt x="2825" y="2493"/>
                </a:lnTo>
                <a:lnTo>
                  <a:pt x="2839" y="2525"/>
                </a:lnTo>
                <a:lnTo>
                  <a:pt x="2846" y="2576"/>
                </a:lnTo>
                <a:lnTo>
                  <a:pt x="2923" y="2554"/>
                </a:lnTo>
                <a:lnTo>
                  <a:pt x="2928" y="2596"/>
                </a:lnTo>
                <a:lnTo>
                  <a:pt x="2891" y="2647"/>
                </a:lnTo>
                <a:lnTo>
                  <a:pt x="2850" y="2721"/>
                </a:lnTo>
                <a:lnTo>
                  <a:pt x="2881" y="2721"/>
                </a:lnTo>
                <a:lnTo>
                  <a:pt x="2959" y="2670"/>
                </a:lnTo>
                <a:lnTo>
                  <a:pt x="2938" y="2730"/>
                </a:lnTo>
                <a:lnTo>
                  <a:pt x="2980" y="2689"/>
                </a:lnTo>
                <a:lnTo>
                  <a:pt x="2975" y="2750"/>
                </a:lnTo>
                <a:lnTo>
                  <a:pt x="3027" y="2708"/>
                </a:lnTo>
                <a:lnTo>
                  <a:pt x="3032" y="2730"/>
                </a:lnTo>
                <a:lnTo>
                  <a:pt x="3110" y="2689"/>
                </a:lnTo>
                <a:lnTo>
                  <a:pt x="3042" y="2759"/>
                </a:lnTo>
                <a:lnTo>
                  <a:pt x="2980" y="2862"/>
                </a:lnTo>
                <a:lnTo>
                  <a:pt x="2917" y="2904"/>
                </a:lnTo>
                <a:lnTo>
                  <a:pt x="2891" y="2926"/>
                </a:lnTo>
                <a:lnTo>
                  <a:pt x="2782" y="3006"/>
                </a:lnTo>
                <a:lnTo>
                  <a:pt x="2731" y="3058"/>
                </a:lnTo>
                <a:lnTo>
                  <a:pt x="2658" y="3067"/>
                </a:lnTo>
                <a:lnTo>
                  <a:pt x="2570" y="3141"/>
                </a:lnTo>
                <a:lnTo>
                  <a:pt x="2497" y="3183"/>
                </a:lnTo>
                <a:lnTo>
                  <a:pt x="2410" y="3244"/>
                </a:lnTo>
                <a:lnTo>
                  <a:pt x="2405" y="3263"/>
                </a:lnTo>
                <a:lnTo>
                  <a:pt x="2514" y="3221"/>
                </a:lnTo>
                <a:lnTo>
                  <a:pt x="2580" y="3183"/>
                </a:lnTo>
                <a:lnTo>
                  <a:pt x="2653" y="3141"/>
                </a:lnTo>
                <a:lnTo>
                  <a:pt x="2721" y="3099"/>
                </a:lnTo>
                <a:lnTo>
                  <a:pt x="2747" y="3109"/>
                </a:lnTo>
                <a:lnTo>
                  <a:pt x="2834" y="3058"/>
                </a:lnTo>
                <a:lnTo>
                  <a:pt x="2886" y="2997"/>
                </a:lnTo>
                <a:lnTo>
                  <a:pt x="2995" y="2936"/>
                </a:lnTo>
                <a:lnTo>
                  <a:pt x="3042" y="2875"/>
                </a:lnTo>
                <a:lnTo>
                  <a:pt x="3110" y="2843"/>
                </a:lnTo>
                <a:lnTo>
                  <a:pt x="3192" y="2782"/>
                </a:lnTo>
                <a:lnTo>
                  <a:pt x="3291" y="2698"/>
                </a:lnTo>
                <a:lnTo>
                  <a:pt x="3286" y="2637"/>
                </a:lnTo>
                <a:lnTo>
                  <a:pt x="3409" y="2544"/>
                </a:lnTo>
                <a:lnTo>
                  <a:pt x="3487" y="2464"/>
                </a:lnTo>
                <a:lnTo>
                  <a:pt x="3586" y="2390"/>
                </a:lnTo>
                <a:lnTo>
                  <a:pt x="3581" y="2422"/>
                </a:lnTo>
                <a:lnTo>
                  <a:pt x="3508" y="2464"/>
                </a:lnTo>
                <a:lnTo>
                  <a:pt x="3420" y="2586"/>
                </a:lnTo>
                <a:lnTo>
                  <a:pt x="3383" y="2657"/>
                </a:lnTo>
                <a:lnTo>
                  <a:pt x="3456" y="2637"/>
                </a:lnTo>
                <a:lnTo>
                  <a:pt x="3519" y="2586"/>
                </a:lnTo>
                <a:lnTo>
                  <a:pt x="3591" y="2567"/>
                </a:lnTo>
                <a:lnTo>
                  <a:pt x="3623" y="2554"/>
                </a:lnTo>
                <a:lnTo>
                  <a:pt x="3659" y="2474"/>
                </a:lnTo>
                <a:lnTo>
                  <a:pt x="3727" y="2442"/>
                </a:lnTo>
                <a:lnTo>
                  <a:pt x="3757" y="2493"/>
                </a:lnTo>
                <a:lnTo>
                  <a:pt x="3819" y="2554"/>
                </a:lnTo>
                <a:lnTo>
                  <a:pt x="3892" y="2544"/>
                </a:lnTo>
                <a:lnTo>
                  <a:pt x="3953" y="2586"/>
                </a:lnTo>
                <a:lnTo>
                  <a:pt x="3991" y="2605"/>
                </a:lnTo>
                <a:lnTo>
                  <a:pt x="4026" y="2740"/>
                </a:lnTo>
                <a:lnTo>
                  <a:pt x="4063" y="2782"/>
                </a:lnTo>
                <a:lnTo>
                  <a:pt x="4141" y="2782"/>
                </a:lnTo>
                <a:lnTo>
                  <a:pt x="4187" y="2791"/>
                </a:lnTo>
                <a:lnTo>
                  <a:pt x="4156" y="2904"/>
                </a:lnTo>
                <a:lnTo>
                  <a:pt x="4172" y="3006"/>
                </a:lnTo>
                <a:lnTo>
                  <a:pt x="4141" y="3119"/>
                </a:lnTo>
                <a:lnTo>
                  <a:pt x="4167" y="3160"/>
                </a:lnTo>
                <a:lnTo>
                  <a:pt x="4172" y="3212"/>
                </a:lnTo>
                <a:lnTo>
                  <a:pt x="4146" y="3273"/>
                </a:lnTo>
                <a:lnTo>
                  <a:pt x="4167" y="3375"/>
                </a:lnTo>
                <a:lnTo>
                  <a:pt x="4135" y="3478"/>
                </a:lnTo>
                <a:lnTo>
                  <a:pt x="4177" y="3529"/>
                </a:lnTo>
                <a:lnTo>
                  <a:pt x="4141" y="3613"/>
                </a:lnTo>
                <a:lnTo>
                  <a:pt x="4125" y="3725"/>
                </a:lnTo>
                <a:lnTo>
                  <a:pt x="4203" y="3786"/>
                </a:lnTo>
                <a:lnTo>
                  <a:pt x="4219" y="3837"/>
                </a:lnTo>
                <a:lnTo>
                  <a:pt x="4276" y="3972"/>
                </a:lnTo>
                <a:lnTo>
                  <a:pt x="4285" y="3972"/>
                </a:lnTo>
                <a:lnTo>
                  <a:pt x="4264" y="4075"/>
                </a:lnTo>
                <a:lnTo>
                  <a:pt x="4238" y="4187"/>
                </a:lnTo>
                <a:lnTo>
                  <a:pt x="4219" y="4219"/>
                </a:lnTo>
                <a:lnTo>
                  <a:pt x="4229" y="4094"/>
                </a:lnTo>
                <a:lnTo>
                  <a:pt x="4167" y="4056"/>
                </a:lnTo>
                <a:lnTo>
                  <a:pt x="4151" y="4075"/>
                </a:lnTo>
                <a:lnTo>
                  <a:pt x="4146" y="4136"/>
                </a:lnTo>
                <a:lnTo>
                  <a:pt x="4125" y="4248"/>
                </a:lnTo>
                <a:lnTo>
                  <a:pt x="4078" y="4434"/>
                </a:lnTo>
                <a:lnTo>
                  <a:pt x="3995" y="4681"/>
                </a:lnTo>
                <a:lnTo>
                  <a:pt x="3934" y="4803"/>
                </a:lnTo>
                <a:lnTo>
                  <a:pt x="3923" y="4906"/>
                </a:lnTo>
                <a:lnTo>
                  <a:pt x="3892" y="5018"/>
                </a:lnTo>
                <a:lnTo>
                  <a:pt x="3850" y="5134"/>
                </a:lnTo>
                <a:lnTo>
                  <a:pt x="3861" y="5204"/>
                </a:lnTo>
                <a:lnTo>
                  <a:pt x="3845" y="5317"/>
                </a:lnTo>
                <a:lnTo>
                  <a:pt x="3861" y="5429"/>
                </a:lnTo>
                <a:lnTo>
                  <a:pt x="3871" y="5471"/>
                </a:lnTo>
                <a:lnTo>
                  <a:pt x="3866" y="5512"/>
                </a:lnTo>
                <a:lnTo>
                  <a:pt x="3871" y="5698"/>
                </a:lnTo>
                <a:lnTo>
                  <a:pt x="3897" y="5830"/>
                </a:lnTo>
                <a:lnTo>
                  <a:pt x="3887" y="5904"/>
                </a:lnTo>
                <a:lnTo>
                  <a:pt x="3897" y="5933"/>
                </a:lnTo>
                <a:lnTo>
                  <a:pt x="3948" y="5942"/>
                </a:lnTo>
                <a:lnTo>
                  <a:pt x="3960" y="5984"/>
                </a:lnTo>
                <a:lnTo>
                  <a:pt x="3991" y="5984"/>
                </a:lnTo>
                <a:lnTo>
                  <a:pt x="3991" y="6026"/>
                </a:lnTo>
                <a:lnTo>
                  <a:pt x="4012" y="6045"/>
                </a:lnTo>
                <a:lnTo>
                  <a:pt x="4038" y="6119"/>
                </a:lnTo>
                <a:lnTo>
                  <a:pt x="4031" y="6189"/>
                </a:lnTo>
                <a:lnTo>
                  <a:pt x="4038" y="6314"/>
                </a:lnTo>
                <a:lnTo>
                  <a:pt x="4042" y="6417"/>
                </a:lnTo>
                <a:lnTo>
                  <a:pt x="4052" y="6507"/>
                </a:lnTo>
                <a:lnTo>
                  <a:pt x="4057" y="6590"/>
                </a:lnTo>
                <a:lnTo>
                  <a:pt x="4089" y="6632"/>
                </a:lnTo>
                <a:lnTo>
                  <a:pt x="4120" y="6735"/>
                </a:lnTo>
                <a:lnTo>
                  <a:pt x="4109" y="6796"/>
                </a:lnTo>
                <a:lnTo>
                  <a:pt x="4078" y="6847"/>
                </a:lnTo>
                <a:lnTo>
                  <a:pt x="4057" y="6837"/>
                </a:lnTo>
                <a:lnTo>
                  <a:pt x="4052" y="6847"/>
                </a:lnTo>
                <a:lnTo>
                  <a:pt x="4073" y="6918"/>
                </a:lnTo>
                <a:lnTo>
                  <a:pt x="4104" y="6959"/>
                </a:lnTo>
                <a:lnTo>
                  <a:pt x="4115" y="6991"/>
                </a:lnTo>
                <a:lnTo>
                  <a:pt x="4125" y="6969"/>
                </a:lnTo>
                <a:lnTo>
                  <a:pt x="4161" y="7033"/>
                </a:lnTo>
                <a:lnTo>
                  <a:pt x="4182" y="7072"/>
                </a:lnTo>
                <a:lnTo>
                  <a:pt x="4182" y="7155"/>
                </a:lnTo>
                <a:lnTo>
                  <a:pt x="4172" y="7248"/>
                </a:lnTo>
                <a:lnTo>
                  <a:pt x="4198" y="7290"/>
                </a:lnTo>
                <a:lnTo>
                  <a:pt x="4234" y="7351"/>
                </a:lnTo>
                <a:lnTo>
                  <a:pt x="4264" y="7431"/>
                </a:lnTo>
                <a:lnTo>
                  <a:pt x="4276" y="7514"/>
                </a:lnTo>
                <a:lnTo>
                  <a:pt x="4285" y="7514"/>
                </a:lnTo>
                <a:lnTo>
                  <a:pt x="4311" y="7463"/>
                </a:lnTo>
                <a:lnTo>
                  <a:pt x="4316" y="7444"/>
                </a:lnTo>
                <a:lnTo>
                  <a:pt x="4302" y="7380"/>
                </a:lnTo>
                <a:lnTo>
                  <a:pt x="4285" y="7319"/>
                </a:lnTo>
                <a:lnTo>
                  <a:pt x="4255" y="7309"/>
                </a:lnTo>
                <a:lnTo>
                  <a:pt x="4259" y="7239"/>
                </a:lnTo>
                <a:lnTo>
                  <a:pt x="4250" y="7174"/>
                </a:lnTo>
                <a:lnTo>
                  <a:pt x="4238" y="7113"/>
                </a:lnTo>
                <a:lnTo>
                  <a:pt x="4234" y="6991"/>
                </a:lnTo>
                <a:lnTo>
                  <a:pt x="4208" y="6918"/>
                </a:lnTo>
                <a:lnTo>
                  <a:pt x="4198" y="6866"/>
                </a:lnTo>
                <a:lnTo>
                  <a:pt x="4187" y="6837"/>
                </a:lnTo>
                <a:lnTo>
                  <a:pt x="4187" y="6744"/>
                </a:lnTo>
                <a:lnTo>
                  <a:pt x="4177" y="6754"/>
                </a:lnTo>
                <a:lnTo>
                  <a:pt x="4177" y="6703"/>
                </a:lnTo>
                <a:lnTo>
                  <a:pt x="4167" y="6693"/>
                </a:lnTo>
                <a:lnTo>
                  <a:pt x="4161" y="6661"/>
                </a:lnTo>
                <a:lnTo>
                  <a:pt x="4130" y="6571"/>
                </a:lnTo>
                <a:lnTo>
                  <a:pt x="4120" y="6507"/>
                </a:lnTo>
                <a:lnTo>
                  <a:pt x="4130" y="6404"/>
                </a:lnTo>
                <a:lnTo>
                  <a:pt x="4130" y="6343"/>
                </a:lnTo>
                <a:lnTo>
                  <a:pt x="4151" y="6292"/>
                </a:lnTo>
                <a:lnTo>
                  <a:pt x="4177" y="6324"/>
                </a:lnTo>
                <a:lnTo>
                  <a:pt x="4198" y="6324"/>
                </a:lnTo>
                <a:lnTo>
                  <a:pt x="4234" y="6375"/>
                </a:lnTo>
                <a:lnTo>
                  <a:pt x="4224" y="6427"/>
                </a:lnTo>
                <a:lnTo>
                  <a:pt x="4229" y="6529"/>
                </a:lnTo>
                <a:lnTo>
                  <a:pt x="4245" y="6632"/>
                </a:lnTo>
                <a:lnTo>
                  <a:pt x="4238" y="6674"/>
                </a:lnTo>
                <a:lnTo>
                  <a:pt x="4259" y="6744"/>
                </a:lnTo>
                <a:lnTo>
                  <a:pt x="4280" y="6815"/>
                </a:lnTo>
                <a:lnTo>
                  <a:pt x="4311" y="6828"/>
                </a:lnTo>
                <a:lnTo>
                  <a:pt x="4316" y="6918"/>
                </a:lnTo>
                <a:lnTo>
                  <a:pt x="4342" y="6991"/>
                </a:lnTo>
                <a:lnTo>
                  <a:pt x="4368" y="7020"/>
                </a:lnTo>
                <a:lnTo>
                  <a:pt x="4349" y="7104"/>
                </a:lnTo>
                <a:lnTo>
                  <a:pt x="4353" y="7136"/>
                </a:lnTo>
                <a:lnTo>
                  <a:pt x="4400" y="7197"/>
                </a:lnTo>
                <a:lnTo>
                  <a:pt x="4420" y="7277"/>
                </a:lnTo>
                <a:lnTo>
                  <a:pt x="4472" y="7380"/>
                </a:lnTo>
                <a:lnTo>
                  <a:pt x="4509" y="7514"/>
                </a:lnTo>
                <a:lnTo>
                  <a:pt x="4523" y="7585"/>
                </a:lnTo>
                <a:lnTo>
                  <a:pt x="4523" y="7636"/>
                </a:lnTo>
                <a:lnTo>
                  <a:pt x="4540" y="7701"/>
                </a:lnTo>
                <a:lnTo>
                  <a:pt x="4535" y="7752"/>
                </a:lnTo>
                <a:lnTo>
                  <a:pt x="4519" y="7781"/>
                </a:lnTo>
                <a:lnTo>
                  <a:pt x="4523" y="7822"/>
                </a:lnTo>
                <a:lnTo>
                  <a:pt x="4504" y="7832"/>
                </a:lnTo>
                <a:lnTo>
                  <a:pt x="4509" y="7906"/>
                </a:lnTo>
                <a:lnTo>
                  <a:pt x="4535" y="7986"/>
                </a:lnTo>
                <a:lnTo>
                  <a:pt x="4591" y="8070"/>
                </a:lnTo>
                <a:lnTo>
                  <a:pt x="4612" y="8130"/>
                </a:lnTo>
                <a:lnTo>
                  <a:pt x="4669" y="8172"/>
                </a:lnTo>
                <a:lnTo>
                  <a:pt x="4700" y="8182"/>
                </a:lnTo>
                <a:lnTo>
                  <a:pt x="4716" y="8214"/>
                </a:lnTo>
                <a:lnTo>
                  <a:pt x="4757" y="8284"/>
                </a:lnTo>
                <a:lnTo>
                  <a:pt x="4825" y="8345"/>
                </a:lnTo>
                <a:lnTo>
                  <a:pt x="4867" y="8368"/>
                </a:lnTo>
                <a:lnTo>
                  <a:pt x="4919" y="8429"/>
                </a:lnTo>
                <a:lnTo>
                  <a:pt x="4964" y="8448"/>
                </a:lnTo>
                <a:lnTo>
                  <a:pt x="5001" y="8490"/>
                </a:lnTo>
                <a:lnTo>
                  <a:pt x="5032" y="8480"/>
                </a:lnTo>
                <a:lnTo>
                  <a:pt x="5084" y="8429"/>
                </a:lnTo>
                <a:lnTo>
                  <a:pt x="5119" y="8419"/>
                </a:lnTo>
                <a:lnTo>
                  <a:pt x="5166" y="8448"/>
                </a:lnTo>
                <a:lnTo>
                  <a:pt x="5192" y="8490"/>
                </a:lnTo>
                <a:lnTo>
                  <a:pt x="5255" y="8644"/>
                </a:lnTo>
                <a:lnTo>
                  <a:pt x="5286" y="8695"/>
                </a:lnTo>
                <a:lnTo>
                  <a:pt x="5312" y="8727"/>
                </a:lnTo>
                <a:lnTo>
                  <a:pt x="5348" y="8727"/>
                </a:lnTo>
                <a:lnTo>
                  <a:pt x="5379" y="8747"/>
                </a:lnTo>
                <a:lnTo>
                  <a:pt x="5395" y="8779"/>
                </a:lnTo>
                <a:lnTo>
                  <a:pt x="5426" y="8788"/>
                </a:lnTo>
                <a:lnTo>
                  <a:pt x="5451" y="8817"/>
                </a:lnTo>
                <a:lnTo>
                  <a:pt x="5472" y="8830"/>
                </a:lnTo>
                <a:lnTo>
                  <a:pt x="5503" y="8830"/>
                </a:lnTo>
                <a:lnTo>
                  <a:pt x="5515" y="8798"/>
                </a:lnTo>
                <a:lnTo>
                  <a:pt x="5529" y="8807"/>
                </a:lnTo>
                <a:lnTo>
                  <a:pt x="5540" y="8849"/>
                </a:lnTo>
                <a:lnTo>
                  <a:pt x="5534" y="8859"/>
                </a:lnTo>
                <a:lnTo>
                  <a:pt x="5524" y="8840"/>
                </a:lnTo>
                <a:lnTo>
                  <a:pt x="5519" y="8859"/>
                </a:lnTo>
                <a:lnTo>
                  <a:pt x="5545" y="8920"/>
                </a:lnTo>
                <a:lnTo>
                  <a:pt x="5571" y="8961"/>
                </a:lnTo>
                <a:lnTo>
                  <a:pt x="5581" y="9013"/>
                </a:lnTo>
                <a:lnTo>
                  <a:pt x="5607" y="9064"/>
                </a:lnTo>
                <a:lnTo>
                  <a:pt x="5628" y="9106"/>
                </a:lnTo>
                <a:lnTo>
                  <a:pt x="5612" y="9138"/>
                </a:lnTo>
                <a:lnTo>
                  <a:pt x="5628" y="9157"/>
                </a:lnTo>
                <a:lnTo>
                  <a:pt x="5618" y="9199"/>
                </a:lnTo>
                <a:lnTo>
                  <a:pt x="5618" y="9241"/>
                </a:lnTo>
                <a:lnTo>
                  <a:pt x="5623" y="9270"/>
                </a:lnTo>
                <a:lnTo>
                  <a:pt x="5644" y="9279"/>
                </a:lnTo>
                <a:lnTo>
                  <a:pt x="5654" y="9321"/>
                </a:lnTo>
                <a:lnTo>
                  <a:pt x="5670" y="9279"/>
                </a:lnTo>
                <a:lnTo>
                  <a:pt x="5664" y="9250"/>
                </a:lnTo>
                <a:lnTo>
                  <a:pt x="5680" y="9270"/>
                </a:lnTo>
                <a:lnTo>
                  <a:pt x="5685" y="9311"/>
                </a:lnTo>
                <a:lnTo>
                  <a:pt x="5706" y="9330"/>
                </a:lnTo>
                <a:lnTo>
                  <a:pt x="5727" y="9353"/>
                </a:lnTo>
                <a:lnTo>
                  <a:pt x="5741" y="9382"/>
                </a:lnTo>
                <a:lnTo>
                  <a:pt x="5741" y="9414"/>
                </a:lnTo>
                <a:lnTo>
                  <a:pt x="5736" y="9446"/>
                </a:lnTo>
                <a:lnTo>
                  <a:pt x="5748" y="9465"/>
                </a:lnTo>
                <a:lnTo>
                  <a:pt x="5779" y="9497"/>
                </a:lnTo>
                <a:lnTo>
                  <a:pt x="5788" y="9517"/>
                </a:lnTo>
                <a:lnTo>
                  <a:pt x="5788" y="9484"/>
                </a:lnTo>
                <a:lnTo>
                  <a:pt x="5814" y="9484"/>
                </a:lnTo>
                <a:lnTo>
                  <a:pt x="5830" y="9507"/>
                </a:lnTo>
                <a:lnTo>
                  <a:pt x="5856" y="9517"/>
                </a:lnTo>
                <a:lnTo>
                  <a:pt x="5866" y="9568"/>
                </a:lnTo>
                <a:lnTo>
                  <a:pt x="5887" y="9578"/>
                </a:lnTo>
                <a:lnTo>
                  <a:pt x="5892" y="9558"/>
                </a:lnTo>
                <a:lnTo>
                  <a:pt x="5903" y="9639"/>
                </a:lnTo>
                <a:lnTo>
                  <a:pt x="5929" y="9629"/>
                </a:lnTo>
                <a:lnTo>
                  <a:pt x="5939" y="9610"/>
                </a:lnTo>
                <a:lnTo>
                  <a:pt x="5960" y="9587"/>
                </a:lnTo>
                <a:lnTo>
                  <a:pt x="5929" y="9517"/>
                </a:lnTo>
                <a:lnTo>
                  <a:pt x="5939" y="9484"/>
                </a:lnTo>
                <a:lnTo>
                  <a:pt x="5949" y="9484"/>
                </a:lnTo>
                <a:lnTo>
                  <a:pt x="5975" y="9456"/>
                </a:lnTo>
                <a:lnTo>
                  <a:pt x="5991" y="9404"/>
                </a:lnTo>
                <a:lnTo>
                  <a:pt x="6017" y="9395"/>
                </a:lnTo>
                <a:lnTo>
                  <a:pt x="6043" y="9433"/>
                </a:lnTo>
                <a:lnTo>
                  <a:pt x="6052" y="9475"/>
                </a:lnTo>
                <a:lnTo>
                  <a:pt x="6068" y="9484"/>
                </a:lnTo>
                <a:lnTo>
                  <a:pt x="6052" y="9526"/>
                </a:lnTo>
                <a:lnTo>
                  <a:pt x="6064" y="9600"/>
                </a:lnTo>
                <a:lnTo>
                  <a:pt x="6085" y="9639"/>
                </a:lnTo>
                <a:lnTo>
                  <a:pt x="6111" y="9712"/>
                </a:lnTo>
                <a:lnTo>
                  <a:pt x="6115" y="9825"/>
                </a:lnTo>
                <a:lnTo>
                  <a:pt x="6099" y="9857"/>
                </a:lnTo>
                <a:lnTo>
                  <a:pt x="6115" y="9979"/>
                </a:lnTo>
                <a:lnTo>
                  <a:pt x="6099" y="10062"/>
                </a:lnTo>
                <a:lnTo>
                  <a:pt x="6120" y="10091"/>
                </a:lnTo>
                <a:lnTo>
                  <a:pt x="6099" y="10165"/>
                </a:lnTo>
                <a:lnTo>
                  <a:pt x="6073" y="10255"/>
                </a:lnTo>
                <a:lnTo>
                  <a:pt x="6043" y="10267"/>
                </a:lnTo>
                <a:lnTo>
                  <a:pt x="6026" y="10306"/>
                </a:lnTo>
                <a:lnTo>
                  <a:pt x="6026" y="10380"/>
                </a:lnTo>
                <a:lnTo>
                  <a:pt x="6007" y="10389"/>
                </a:lnTo>
                <a:lnTo>
                  <a:pt x="6012" y="10431"/>
                </a:lnTo>
                <a:lnTo>
                  <a:pt x="5970" y="10482"/>
                </a:lnTo>
                <a:lnTo>
                  <a:pt x="5939" y="10511"/>
                </a:lnTo>
                <a:lnTo>
                  <a:pt x="5944" y="10575"/>
                </a:lnTo>
                <a:lnTo>
                  <a:pt x="5918" y="10656"/>
                </a:lnTo>
                <a:lnTo>
                  <a:pt x="5908" y="10739"/>
                </a:lnTo>
                <a:lnTo>
                  <a:pt x="5887" y="10758"/>
                </a:lnTo>
                <a:lnTo>
                  <a:pt x="5897" y="10883"/>
                </a:lnTo>
                <a:lnTo>
                  <a:pt x="5887" y="10922"/>
                </a:lnTo>
                <a:lnTo>
                  <a:pt x="5923" y="10986"/>
                </a:lnTo>
                <a:lnTo>
                  <a:pt x="5944" y="10922"/>
                </a:lnTo>
                <a:lnTo>
                  <a:pt x="5960" y="10986"/>
                </a:lnTo>
                <a:lnTo>
                  <a:pt x="5929" y="11089"/>
                </a:lnTo>
                <a:lnTo>
                  <a:pt x="5882" y="11169"/>
                </a:lnTo>
                <a:lnTo>
                  <a:pt x="5866" y="11262"/>
                </a:lnTo>
                <a:lnTo>
                  <a:pt x="5897" y="11397"/>
                </a:lnTo>
                <a:lnTo>
                  <a:pt x="5877" y="11458"/>
                </a:lnTo>
                <a:lnTo>
                  <a:pt x="5923" y="11509"/>
                </a:lnTo>
                <a:lnTo>
                  <a:pt x="5970" y="11602"/>
                </a:lnTo>
                <a:lnTo>
                  <a:pt x="5991" y="11705"/>
                </a:lnTo>
                <a:lnTo>
                  <a:pt x="6017" y="11766"/>
                </a:lnTo>
                <a:lnTo>
                  <a:pt x="6085" y="12032"/>
                </a:lnTo>
                <a:lnTo>
                  <a:pt x="6151" y="12279"/>
                </a:lnTo>
                <a:lnTo>
                  <a:pt x="6208" y="12462"/>
                </a:lnTo>
                <a:lnTo>
                  <a:pt x="6198" y="12504"/>
                </a:lnTo>
                <a:lnTo>
                  <a:pt x="6229" y="12616"/>
                </a:lnTo>
                <a:lnTo>
                  <a:pt x="6281" y="12699"/>
                </a:lnTo>
                <a:lnTo>
                  <a:pt x="6396" y="12844"/>
                </a:lnTo>
                <a:lnTo>
                  <a:pt x="6519" y="12988"/>
                </a:lnTo>
                <a:lnTo>
                  <a:pt x="6530" y="13040"/>
                </a:lnTo>
                <a:lnTo>
                  <a:pt x="6592" y="13120"/>
                </a:lnTo>
                <a:lnTo>
                  <a:pt x="6613" y="13306"/>
                </a:lnTo>
                <a:lnTo>
                  <a:pt x="6634" y="13530"/>
                </a:lnTo>
                <a:lnTo>
                  <a:pt x="6629" y="13839"/>
                </a:lnTo>
                <a:lnTo>
                  <a:pt x="6629" y="14118"/>
                </a:lnTo>
                <a:lnTo>
                  <a:pt x="6639" y="14384"/>
                </a:lnTo>
                <a:lnTo>
                  <a:pt x="6618" y="14548"/>
                </a:lnTo>
                <a:lnTo>
                  <a:pt x="6643" y="14711"/>
                </a:lnTo>
                <a:lnTo>
                  <a:pt x="6639" y="14824"/>
                </a:lnTo>
                <a:lnTo>
                  <a:pt x="6669" y="15029"/>
                </a:lnTo>
                <a:lnTo>
                  <a:pt x="6669" y="15234"/>
                </a:lnTo>
                <a:lnTo>
                  <a:pt x="6660" y="15452"/>
                </a:lnTo>
                <a:lnTo>
                  <a:pt x="6648" y="15677"/>
                </a:lnTo>
                <a:lnTo>
                  <a:pt x="6629" y="15677"/>
                </a:lnTo>
                <a:lnTo>
                  <a:pt x="6655" y="15831"/>
                </a:lnTo>
                <a:lnTo>
                  <a:pt x="6690" y="15966"/>
                </a:lnTo>
                <a:lnTo>
                  <a:pt x="6674" y="16056"/>
                </a:lnTo>
                <a:lnTo>
                  <a:pt x="6695" y="16303"/>
                </a:lnTo>
                <a:lnTo>
                  <a:pt x="6711" y="16498"/>
                </a:lnTo>
                <a:lnTo>
                  <a:pt x="6752" y="16518"/>
                </a:lnTo>
                <a:lnTo>
                  <a:pt x="6742" y="16344"/>
                </a:lnTo>
                <a:lnTo>
                  <a:pt x="6784" y="16386"/>
                </a:lnTo>
                <a:lnTo>
                  <a:pt x="6804" y="16662"/>
                </a:lnTo>
                <a:lnTo>
                  <a:pt x="6732" y="16611"/>
                </a:lnTo>
                <a:lnTo>
                  <a:pt x="6758" y="16839"/>
                </a:lnTo>
                <a:lnTo>
                  <a:pt x="6726" y="16960"/>
                </a:lnTo>
                <a:lnTo>
                  <a:pt x="6815" y="16993"/>
                </a:lnTo>
                <a:lnTo>
                  <a:pt x="6778" y="17095"/>
                </a:lnTo>
                <a:lnTo>
                  <a:pt x="6778" y="17227"/>
                </a:lnTo>
                <a:lnTo>
                  <a:pt x="6836" y="17455"/>
                </a:lnTo>
                <a:lnTo>
                  <a:pt x="6877" y="17535"/>
                </a:lnTo>
                <a:lnTo>
                  <a:pt x="6881" y="17618"/>
                </a:lnTo>
                <a:lnTo>
                  <a:pt x="6919" y="17698"/>
                </a:lnTo>
                <a:lnTo>
                  <a:pt x="6996" y="17772"/>
                </a:lnTo>
                <a:lnTo>
                  <a:pt x="7079" y="17865"/>
                </a:lnTo>
                <a:lnTo>
                  <a:pt x="7147" y="17904"/>
                </a:lnTo>
                <a:lnTo>
                  <a:pt x="7167" y="17904"/>
                </a:lnTo>
                <a:lnTo>
                  <a:pt x="7147" y="17782"/>
                </a:lnTo>
                <a:lnTo>
                  <a:pt x="7183" y="17730"/>
                </a:lnTo>
                <a:lnTo>
                  <a:pt x="7204" y="17698"/>
                </a:lnTo>
                <a:lnTo>
                  <a:pt x="7251" y="17698"/>
                </a:lnTo>
                <a:lnTo>
                  <a:pt x="7270" y="17711"/>
                </a:lnTo>
                <a:lnTo>
                  <a:pt x="7218" y="17628"/>
                </a:lnTo>
                <a:lnTo>
                  <a:pt x="7178" y="17493"/>
                </a:lnTo>
                <a:lnTo>
                  <a:pt x="7188" y="17432"/>
                </a:lnTo>
                <a:lnTo>
                  <a:pt x="7225" y="17381"/>
                </a:lnTo>
                <a:lnTo>
                  <a:pt x="7230" y="17227"/>
                </a:lnTo>
                <a:lnTo>
                  <a:pt x="7282" y="17156"/>
                </a:lnTo>
                <a:lnTo>
                  <a:pt x="7277" y="17031"/>
                </a:lnTo>
                <a:lnTo>
                  <a:pt x="7225" y="17012"/>
                </a:lnTo>
                <a:lnTo>
                  <a:pt x="7152" y="16909"/>
                </a:lnTo>
                <a:lnTo>
                  <a:pt x="7152" y="16806"/>
                </a:lnTo>
                <a:lnTo>
                  <a:pt x="7183" y="16745"/>
                </a:lnTo>
                <a:lnTo>
                  <a:pt x="7235" y="16745"/>
                </a:lnTo>
                <a:lnTo>
                  <a:pt x="7235" y="16672"/>
                </a:lnTo>
                <a:lnTo>
                  <a:pt x="7225" y="16530"/>
                </a:lnTo>
                <a:lnTo>
                  <a:pt x="7256" y="16447"/>
                </a:lnTo>
                <a:lnTo>
                  <a:pt x="7296" y="16405"/>
                </a:lnTo>
                <a:lnTo>
                  <a:pt x="7270" y="16335"/>
                </a:lnTo>
                <a:lnTo>
                  <a:pt x="7244" y="16386"/>
                </a:lnTo>
                <a:lnTo>
                  <a:pt x="7204" y="16344"/>
                </a:lnTo>
                <a:lnTo>
                  <a:pt x="7178" y="16210"/>
                </a:lnTo>
                <a:lnTo>
                  <a:pt x="7192" y="16171"/>
                </a:lnTo>
                <a:lnTo>
                  <a:pt x="7256" y="16222"/>
                </a:lnTo>
                <a:lnTo>
                  <a:pt x="7307" y="16200"/>
                </a:lnTo>
                <a:lnTo>
                  <a:pt x="7333" y="16149"/>
                </a:lnTo>
                <a:lnTo>
                  <a:pt x="7317" y="16088"/>
                </a:lnTo>
                <a:lnTo>
                  <a:pt x="7312" y="15985"/>
                </a:lnTo>
                <a:lnTo>
                  <a:pt x="7291" y="15902"/>
                </a:lnTo>
                <a:lnTo>
                  <a:pt x="7354" y="15914"/>
                </a:lnTo>
                <a:lnTo>
                  <a:pt x="7468" y="15892"/>
                </a:lnTo>
                <a:lnTo>
                  <a:pt x="7541" y="15821"/>
                </a:lnTo>
                <a:lnTo>
                  <a:pt x="7576" y="15645"/>
                </a:lnTo>
                <a:lnTo>
                  <a:pt x="7571" y="15574"/>
                </a:lnTo>
                <a:lnTo>
                  <a:pt x="7529" y="15513"/>
                </a:lnTo>
                <a:lnTo>
                  <a:pt x="7529" y="15420"/>
                </a:lnTo>
                <a:lnTo>
                  <a:pt x="7447" y="15308"/>
                </a:lnTo>
                <a:lnTo>
                  <a:pt x="7442" y="15234"/>
                </a:lnTo>
                <a:lnTo>
                  <a:pt x="7484" y="15308"/>
                </a:lnTo>
                <a:lnTo>
                  <a:pt x="7524" y="15308"/>
                </a:lnTo>
                <a:lnTo>
                  <a:pt x="7581" y="15369"/>
                </a:lnTo>
                <a:lnTo>
                  <a:pt x="7614" y="15350"/>
                </a:lnTo>
                <a:lnTo>
                  <a:pt x="7654" y="15379"/>
                </a:lnTo>
                <a:lnTo>
                  <a:pt x="7711" y="15298"/>
                </a:lnTo>
                <a:lnTo>
                  <a:pt x="7732" y="15215"/>
                </a:lnTo>
                <a:lnTo>
                  <a:pt x="7763" y="15144"/>
                </a:lnTo>
                <a:lnTo>
                  <a:pt x="7779" y="15010"/>
                </a:lnTo>
                <a:lnTo>
                  <a:pt x="7809" y="14949"/>
                </a:lnTo>
                <a:lnTo>
                  <a:pt x="7856" y="14836"/>
                </a:lnTo>
                <a:lnTo>
                  <a:pt x="7903" y="14599"/>
                </a:lnTo>
                <a:lnTo>
                  <a:pt x="7939" y="14528"/>
                </a:lnTo>
                <a:lnTo>
                  <a:pt x="7950" y="14455"/>
                </a:lnTo>
                <a:lnTo>
                  <a:pt x="7950" y="14323"/>
                </a:lnTo>
                <a:lnTo>
                  <a:pt x="7939" y="14240"/>
                </a:lnTo>
                <a:lnTo>
                  <a:pt x="7939" y="14147"/>
                </a:lnTo>
                <a:lnTo>
                  <a:pt x="7986" y="14002"/>
                </a:lnTo>
                <a:lnTo>
                  <a:pt x="8048" y="13899"/>
                </a:lnTo>
                <a:lnTo>
                  <a:pt x="8116" y="13861"/>
                </a:lnTo>
                <a:lnTo>
                  <a:pt x="8151" y="13797"/>
                </a:lnTo>
                <a:lnTo>
                  <a:pt x="8245" y="13745"/>
                </a:lnTo>
                <a:lnTo>
                  <a:pt x="8313" y="13745"/>
                </a:lnTo>
                <a:lnTo>
                  <a:pt x="8323" y="13665"/>
                </a:lnTo>
                <a:lnTo>
                  <a:pt x="8370" y="13604"/>
                </a:lnTo>
                <a:lnTo>
                  <a:pt x="8375" y="13470"/>
                </a:lnTo>
                <a:lnTo>
                  <a:pt x="8427" y="13283"/>
                </a:lnTo>
                <a:lnTo>
                  <a:pt x="8431" y="13110"/>
                </a:lnTo>
                <a:lnTo>
                  <a:pt x="8452" y="13049"/>
                </a:lnTo>
                <a:lnTo>
                  <a:pt x="8452" y="12966"/>
                </a:lnTo>
                <a:lnTo>
                  <a:pt x="8469" y="12751"/>
                </a:lnTo>
                <a:lnTo>
                  <a:pt x="8457" y="12494"/>
                </a:lnTo>
                <a:lnTo>
                  <a:pt x="8469" y="12401"/>
                </a:lnTo>
                <a:lnTo>
                  <a:pt x="8483" y="12391"/>
                </a:lnTo>
                <a:lnTo>
                  <a:pt x="8530" y="12279"/>
                </a:lnTo>
                <a:lnTo>
                  <a:pt x="8561" y="12125"/>
                </a:lnTo>
                <a:lnTo>
                  <a:pt x="8644" y="11929"/>
                </a:lnTo>
                <a:lnTo>
                  <a:pt x="8676" y="11846"/>
                </a:lnTo>
                <a:lnTo>
                  <a:pt x="8695" y="11621"/>
                </a:lnTo>
                <a:lnTo>
                  <a:pt x="8686" y="11538"/>
                </a:lnTo>
                <a:lnTo>
                  <a:pt x="8665" y="11365"/>
                </a:lnTo>
                <a:lnTo>
                  <a:pt x="8644" y="11323"/>
                </a:lnTo>
                <a:lnTo>
                  <a:pt x="8592" y="11313"/>
                </a:lnTo>
                <a:lnTo>
                  <a:pt x="8546" y="11272"/>
                </a:lnTo>
                <a:lnTo>
                  <a:pt x="8462" y="11118"/>
                </a:lnTo>
                <a:lnTo>
                  <a:pt x="8375" y="11005"/>
                </a:lnTo>
                <a:lnTo>
                  <a:pt x="8281" y="11015"/>
                </a:lnTo>
                <a:lnTo>
                  <a:pt x="8167" y="10944"/>
                </a:lnTo>
                <a:lnTo>
                  <a:pt x="8095" y="10986"/>
                </a:lnTo>
                <a:lnTo>
                  <a:pt x="8106" y="10912"/>
                </a:lnTo>
                <a:lnTo>
                  <a:pt x="8073" y="10832"/>
                </a:lnTo>
                <a:lnTo>
                  <a:pt x="7976" y="10749"/>
                </a:lnTo>
                <a:lnTo>
                  <a:pt x="7899" y="10697"/>
                </a:lnTo>
                <a:lnTo>
                  <a:pt x="7852" y="10790"/>
                </a:lnTo>
                <a:lnTo>
                  <a:pt x="7852" y="10656"/>
                </a:lnTo>
                <a:lnTo>
                  <a:pt x="7743" y="10627"/>
                </a:lnTo>
                <a:lnTo>
                  <a:pt x="7722" y="10585"/>
                </a:lnTo>
                <a:lnTo>
                  <a:pt x="7769" y="10482"/>
                </a:lnTo>
                <a:lnTo>
                  <a:pt x="7769" y="10380"/>
                </a:lnTo>
                <a:lnTo>
                  <a:pt x="7737" y="10357"/>
                </a:lnTo>
                <a:lnTo>
                  <a:pt x="7701" y="10123"/>
                </a:lnTo>
                <a:lnTo>
                  <a:pt x="7691" y="10049"/>
                </a:lnTo>
                <a:lnTo>
                  <a:pt x="7670" y="10049"/>
                </a:lnTo>
                <a:lnTo>
                  <a:pt x="7659" y="9998"/>
                </a:lnTo>
                <a:lnTo>
                  <a:pt x="7597" y="9886"/>
                </a:lnTo>
                <a:lnTo>
                  <a:pt x="7550" y="9857"/>
                </a:lnTo>
                <a:lnTo>
                  <a:pt x="7529" y="9834"/>
                </a:lnTo>
                <a:lnTo>
                  <a:pt x="7468" y="9793"/>
                </a:lnTo>
                <a:lnTo>
                  <a:pt x="7416" y="9805"/>
                </a:lnTo>
                <a:lnTo>
                  <a:pt x="7411" y="9834"/>
                </a:lnTo>
                <a:lnTo>
                  <a:pt x="7338" y="9805"/>
                </a:lnTo>
                <a:lnTo>
                  <a:pt x="7312" y="9764"/>
                </a:lnTo>
                <a:lnTo>
                  <a:pt x="7282" y="9690"/>
                </a:lnTo>
                <a:lnTo>
                  <a:pt x="7260" y="9690"/>
                </a:lnTo>
                <a:lnTo>
                  <a:pt x="7260" y="9619"/>
                </a:lnTo>
                <a:lnTo>
                  <a:pt x="7225" y="9526"/>
                </a:lnTo>
                <a:lnTo>
                  <a:pt x="7183" y="9475"/>
                </a:lnTo>
                <a:lnTo>
                  <a:pt x="7162" y="9446"/>
                </a:lnTo>
                <a:lnTo>
                  <a:pt x="7131" y="9456"/>
                </a:lnTo>
                <a:lnTo>
                  <a:pt x="7121" y="9343"/>
                </a:lnTo>
                <a:lnTo>
                  <a:pt x="7079" y="9270"/>
                </a:lnTo>
                <a:lnTo>
                  <a:pt x="7032" y="9260"/>
                </a:lnTo>
                <a:lnTo>
                  <a:pt x="7011" y="9199"/>
                </a:lnTo>
                <a:lnTo>
                  <a:pt x="7063" y="9157"/>
                </a:lnTo>
                <a:lnTo>
                  <a:pt x="6992" y="9157"/>
                </a:lnTo>
                <a:lnTo>
                  <a:pt x="6919" y="9167"/>
                </a:lnTo>
                <a:lnTo>
                  <a:pt x="6914" y="9209"/>
                </a:lnTo>
                <a:lnTo>
                  <a:pt x="6877" y="9250"/>
                </a:lnTo>
                <a:lnTo>
                  <a:pt x="6836" y="9228"/>
                </a:lnTo>
                <a:lnTo>
                  <a:pt x="6799" y="9167"/>
                </a:lnTo>
                <a:lnTo>
                  <a:pt x="6737" y="9189"/>
                </a:lnTo>
                <a:lnTo>
                  <a:pt x="6681" y="9176"/>
                </a:lnTo>
                <a:lnTo>
                  <a:pt x="6681" y="9138"/>
                </a:lnTo>
                <a:lnTo>
                  <a:pt x="6643" y="9064"/>
                </a:lnTo>
                <a:lnTo>
                  <a:pt x="6603" y="9055"/>
                </a:lnTo>
                <a:lnTo>
                  <a:pt x="6582" y="8961"/>
                </a:lnTo>
                <a:lnTo>
                  <a:pt x="6561" y="9003"/>
                </a:lnTo>
                <a:lnTo>
                  <a:pt x="6566" y="9074"/>
                </a:lnTo>
                <a:lnTo>
                  <a:pt x="6488" y="9125"/>
                </a:lnTo>
                <a:lnTo>
                  <a:pt x="6488" y="9228"/>
                </a:lnTo>
                <a:lnTo>
                  <a:pt x="6509" y="9279"/>
                </a:lnTo>
                <a:lnTo>
                  <a:pt x="6493" y="9372"/>
                </a:lnTo>
                <a:lnTo>
                  <a:pt x="6462" y="9382"/>
                </a:lnTo>
                <a:lnTo>
                  <a:pt x="6447" y="9279"/>
                </a:lnTo>
                <a:lnTo>
                  <a:pt x="6473" y="9199"/>
                </a:lnTo>
                <a:lnTo>
                  <a:pt x="6478" y="9125"/>
                </a:lnTo>
                <a:lnTo>
                  <a:pt x="6457" y="9064"/>
                </a:lnTo>
                <a:lnTo>
                  <a:pt x="6493" y="9045"/>
                </a:lnTo>
                <a:lnTo>
                  <a:pt x="6499" y="9013"/>
                </a:lnTo>
                <a:lnTo>
                  <a:pt x="6509" y="8971"/>
                </a:lnTo>
                <a:lnTo>
                  <a:pt x="6493" y="8933"/>
                </a:lnTo>
                <a:lnTo>
                  <a:pt x="6473" y="8920"/>
                </a:lnTo>
                <a:lnTo>
                  <a:pt x="6441" y="8994"/>
                </a:lnTo>
                <a:lnTo>
                  <a:pt x="6422" y="9022"/>
                </a:lnTo>
                <a:lnTo>
                  <a:pt x="6370" y="9096"/>
                </a:lnTo>
                <a:lnTo>
                  <a:pt x="6323" y="9074"/>
                </a:lnTo>
                <a:lnTo>
                  <a:pt x="6318" y="9106"/>
                </a:lnTo>
                <a:lnTo>
                  <a:pt x="6281" y="9106"/>
                </a:lnTo>
                <a:lnTo>
                  <a:pt x="6240" y="9176"/>
                </a:lnTo>
                <a:lnTo>
                  <a:pt x="6229" y="9292"/>
                </a:lnTo>
                <a:lnTo>
                  <a:pt x="6224" y="9330"/>
                </a:lnTo>
                <a:lnTo>
                  <a:pt x="6198" y="9353"/>
                </a:lnTo>
                <a:lnTo>
                  <a:pt x="6151" y="9446"/>
                </a:lnTo>
                <a:lnTo>
                  <a:pt x="6120" y="9433"/>
                </a:lnTo>
                <a:lnTo>
                  <a:pt x="6099" y="9404"/>
                </a:lnTo>
                <a:lnTo>
                  <a:pt x="6078" y="9363"/>
                </a:lnTo>
                <a:lnTo>
                  <a:pt x="6052" y="9330"/>
                </a:lnTo>
                <a:lnTo>
                  <a:pt x="6022" y="9330"/>
                </a:lnTo>
                <a:lnTo>
                  <a:pt x="6022" y="9321"/>
                </a:lnTo>
                <a:lnTo>
                  <a:pt x="5991" y="9311"/>
                </a:lnTo>
                <a:lnTo>
                  <a:pt x="5970" y="9353"/>
                </a:lnTo>
                <a:lnTo>
                  <a:pt x="5934" y="9382"/>
                </a:lnTo>
                <a:lnTo>
                  <a:pt x="5903" y="9414"/>
                </a:lnTo>
                <a:lnTo>
                  <a:pt x="5877" y="9424"/>
                </a:lnTo>
                <a:lnTo>
                  <a:pt x="5861" y="9395"/>
                </a:lnTo>
                <a:lnTo>
                  <a:pt x="5851" y="9404"/>
                </a:lnTo>
                <a:lnTo>
                  <a:pt x="5830" y="9395"/>
                </a:lnTo>
                <a:lnTo>
                  <a:pt x="5830" y="9363"/>
                </a:lnTo>
                <a:lnTo>
                  <a:pt x="5809" y="9321"/>
                </a:lnTo>
                <a:lnTo>
                  <a:pt x="5783" y="9260"/>
                </a:lnTo>
                <a:lnTo>
                  <a:pt x="5762" y="9209"/>
                </a:lnTo>
                <a:lnTo>
                  <a:pt x="5748" y="9125"/>
                </a:lnTo>
                <a:lnTo>
                  <a:pt x="5741" y="9106"/>
                </a:lnTo>
                <a:lnTo>
                  <a:pt x="5741" y="9074"/>
                </a:lnTo>
                <a:lnTo>
                  <a:pt x="5753" y="9035"/>
                </a:lnTo>
                <a:lnTo>
                  <a:pt x="5753" y="9003"/>
                </a:lnTo>
                <a:lnTo>
                  <a:pt x="5758" y="8942"/>
                </a:lnTo>
                <a:lnTo>
                  <a:pt x="5767" y="8933"/>
                </a:lnTo>
                <a:lnTo>
                  <a:pt x="5767" y="8868"/>
                </a:lnTo>
                <a:lnTo>
                  <a:pt x="5767" y="8830"/>
                </a:lnTo>
                <a:lnTo>
                  <a:pt x="5774" y="8766"/>
                </a:lnTo>
                <a:lnTo>
                  <a:pt x="5779" y="8714"/>
                </a:lnTo>
                <a:lnTo>
                  <a:pt x="5800" y="8676"/>
                </a:lnTo>
                <a:lnTo>
                  <a:pt x="5793" y="8625"/>
                </a:lnTo>
                <a:lnTo>
                  <a:pt x="5800" y="8593"/>
                </a:lnTo>
                <a:lnTo>
                  <a:pt x="5804" y="8583"/>
                </a:lnTo>
                <a:lnTo>
                  <a:pt x="5788" y="8541"/>
                </a:lnTo>
                <a:lnTo>
                  <a:pt x="5767" y="8522"/>
                </a:lnTo>
                <a:lnTo>
                  <a:pt x="5753" y="8490"/>
                </a:lnTo>
                <a:lnTo>
                  <a:pt x="5736" y="8458"/>
                </a:lnTo>
                <a:lnTo>
                  <a:pt x="5727" y="8458"/>
                </a:lnTo>
                <a:lnTo>
                  <a:pt x="5701" y="8439"/>
                </a:lnTo>
                <a:lnTo>
                  <a:pt x="5685" y="8448"/>
                </a:lnTo>
                <a:lnTo>
                  <a:pt x="5670" y="8458"/>
                </a:lnTo>
                <a:lnTo>
                  <a:pt x="5659" y="8448"/>
                </a:lnTo>
                <a:lnTo>
                  <a:pt x="5638" y="8439"/>
                </a:lnTo>
                <a:lnTo>
                  <a:pt x="5633" y="8458"/>
                </a:lnTo>
                <a:lnTo>
                  <a:pt x="5612" y="8471"/>
                </a:lnTo>
                <a:lnTo>
                  <a:pt x="5581" y="8471"/>
                </a:lnTo>
                <a:lnTo>
                  <a:pt x="5555" y="8458"/>
                </a:lnTo>
                <a:lnTo>
                  <a:pt x="5545" y="8471"/>
                </a:lnTo>
                <a:lnTo>
                  <a:pt x="5540" y="8458"/>
                </a:lnTo>
                <a:lnTo>
                  <a:pt x="5524" y="8458"/>
                </a:lnTo>
                <a:lnTo>
                  <a:pt x="5508" y="8480"/>
                </a:lnTo>
                <a:lnTo>
                  <a:pt x="5503" y="8480"/>
                </a:lnTo>
                <a:lnTo>
                  <a:pt x="5489" y="8458"/>
                </a:lnTo>
                <a:lnTo>
                  <a:pt x="5482" y="8480"/>
                </a:lnTo>
                <a:lnTo>
                  <a:pt x="5463" y="8458"/>
                </a:lnTo>
                <a:lnTo>
                  <a:pt x="5477" y="8406"/>
                </a:lnTo>
                <a:lnTo>
                  <a:pt x="5489" y="8406"/>
                </a:lnTo>
                <a:lnTo>
                  <a:pt x="5503" y="8368"/>
                </a:lnTo>
                <a:lnTo>
                  <a:pt x="5515" y="8294"/>
                </a:lnTo>
                <a:lnTo>
                  <a:pt x="5508" y="8284"/>
                </a:lnTo>
                <a:lnTo>
                  <a:pt x="5519" y="8233"/>
                </a:lnTo>
                <a:lnTo>
                  <a:pt x="5515" y="8214"/>
                </a:lnTo>
                <a:lnTo>
                  <a:pt x="5529" y="8163"/>
                </a:lnTo>
                <a:lnTo>
                  <a:pt x="5529" y="8121"/>
                </a:lnTo>
                <a:lnTo>
                  <a:pt x="5519" y="8121"/>
                </a:lnTo>
                <a:lnTo>
                  <a:pt x="5519" y="8098"/>
                </a:lnTo>
                <a:lnTo>
                  <a:pt x="5534" y="8098"/>
                </a:lnTo>
                <a:lnTo>
                  <a:pt x="5545" y="8130"/>
                </a:lnTo>
                <a:lnTo>
                  <a:pt x="5571" y="8028"/>
                </a:lnTo>
                <a:lnTo>
                  <a:pt x="5581" y="7967"/>
                </a:lnTo>
                <a:lnTo>
                  <a:pt x="5571" y="7944"/>
                </a:lnTo>
                <a:lnTo>
                  <a:pt x="5592" y="7864"/>
                </a:lnTo>
                <a:lnTo>
                  <a:pt x="5628" y="7781"/>
                </a:lnTo>
                <a:lnTo>
                  <a:pt x="5638" y="7720"/>
                </a:lnTo>
                <a:lnTo>
                  <a:pt x="5623" y="7688"/>
                </a:lnTo>
                <a:lnTo>
                  <a:pt x="5586" y="7701"/>
                </a:lnTo>
                <a:lnTo>
                  <a:pt x="5534" y="7688"/>
                </a:lnTo>
                <a:lnTo>
                  <a:pt x="5468" y="7720"/>
                </a:lnTo>
                <a:lnTo>
                  <a:pt x="5426" y="7761"/>
                </a:lnTo>
                <a:lnTo>
                  <a:pt x="5416" y="7803"/>
                </a:lnTo>
                <a:lnTo>
                  <a:pt x="5400" y="7916"/>
                </a:lnTo>
                <a:lnTo>
                  <a:pt x="5379" y="7996"/>
                </a:lnTo>
                <a:lnTo>
                  <a:pt x="5338" y="8047"/>
                </a:lnTo>
                <a:lnTo>
                  <a:pt x="5301" y="8070"/>
                </a:lnTo>
                <a:lnTo>
                  <a:pt x="5255" y="8098"/>
                </a:lnTo>
                <a:lnTo>
                  <a:pt x="5208" y="8111"/>
                </a:lnTo>
                <a:lnTo>
                  <a:pt x="5152" y="8150"/>
                </a:lnTo>
                <a:lnTo>
                  <a:pt x="5131" y="8089"/>
                </a:lnTo>
                <a:lnTo>
                  <a:pt x="5068" y="8060"/>
                </a:lnTo>
                <a:lnTo>
                  <a:pt x="5053" y="7986"/>
                </a:lnTo>
                <a:lnTo>
                  <a:pt x="5042" y="7916"/>
                </a:lnTo>
                <a:lnTo>
                  <a:pt x="5011" y="7813"/>
                </a:lnTo>
                <a:lnTo>
                  <a:pt x="5006" y="7701"/>
                </a:lnTo>
                <a:lnTo>
                  <a:pt x="4996" y="7636"/>
                </a:lnTo>
                <a:lnTo>
                  <a:pt x="4990" y="7566"/>
                </a:lnTo>
                <a:lnTo>
                  <a:pt x="5001" y="7495"/>
                </a:lnTo>
                <a:lnTo>
                  <a:pt x="5022" y="7319"/>
                </a:lnTo>
                <a:lnTo>
                  <a:pt x="5037" y="7216"/>
                </a:lnTo>
                <a:lnTo>
                  <a:pt x="5074" y="7094"/>
                </a:lnTo>
                <a:lnTo>
                  <a:pt x="5068" y="7052"/>
                </a:lnTo>
                <a:lnTo>
                  <a:pt x="5074" y="6982"/>
                </a:lnTo>
                <a:lnTo>
                  <a:pt x="5084" y="6889"/>
                </a:lnTo>
                <a:lnTo>
                  <a:pt x="5105" y="6828"/>
                </a:lnTo>
                <a:lnTo>
                  <a:pt x="5140" y="6764"/>
                </a:lnTo>
                <a:lnTo>
                  <a:pt x="5208" y="6703"/>
                </a:lnTo>
                <a:lnTo>
                  <a:pt x="5275" y="6600"/>
                </a:lnTo>
                <a:lnTo>
                  <a:pt x="5327" y="6571"/>
                </a:lnTo>
                <a:lnTo>
                  <a:pt x="5364" y="6558"/>
                </a:lnTo>
                <a:lnTo>
                  <a:pt x="5400" y="6600"/>
                </a:lnTo>
                <a:lnTo>
                  <a:pt x="5456" y="6581"/>
                </a:lnTo>
                <a:lnTo>
                  <a:pt x="5489" y="6651"/>
                </a:lnTo>
                <a:lnTo>
                  <a:pt x="5534" y="6651"/>
                </a:lnTo>
                <a:lnTo>
                  <a:pt x="5555" y="6632"/>
                </a:lnTo>
                <a:lnTo>
                  <a:pt x="5576" y="6651"/>
                </a:lnTo>
                <a:lnTo>
                  <a:pt x="5592" y="6632"/>
                </a:lnTo>
                <a:lnTo>
                  <a:pt x="5581" y="6600"/>
                </a:lnTo>
                <a:lnTo>
                  <a:pt x="5586" y="6549"/>
                </a:lnTo>
                <a:lnTo>
                  <a:pt x="5581" y="6507"/>
                </a:lnTo>
                <a:lnTo>
                  <a:pt x="5607" y="6488"/>
                </a:lnTo>
                <a:lnTo>
                  <a:pt x="5654" y="6478"/>
                </a:lnTo>
                <a:lnTo>
                  <a:pt x="5706" y="6497"/>
                </a:lnTo>
                <a:lnTo>
                  <a:pt x="5774" y="6478"/>
                </a:lnTo>
                <a:lnTo>
                  <a:pt x="5804" y="6520"/>
                </a:lnTo>
                <a:lnTo>
                  <a:pt x="5826" y="6581"/>
                </a:lnTo>
                <a:lnTo>
                  <a:pt x="5835" y="6581"/>
                </a:lnTo>
                <a:lnTo>
                  <a:pt x="5903" y="6520"/>
                </a:lnTo>
                <a:lnTo>
                  <a:pt x="5923" y="6539"/>
                </a:lnTo>
                <a:lnTo>
                  <a:pt x="5955" y="6661"/>
                </a:lnTo>
                <a:lnTo>
                  <a:pt x="5965" y="6735"/>
                </a:lnTo>
                <a:lnTo>
                  <a:pt x="5944" y="6828"/>
                </a:lnTo>
                <a:lnTo>
                  <a:pt x="5944" y="6879"/>
                </a:lnTo>
                <a:lnTo>
                  <a:pt x="5965" y="6982"/>
                </a:lnTo>
                <a:lnTo>
                  <a:pt x="5986" y="7094"/>
                </a:lnTo>
                <a:lnTo>
                  <a:pt x="6000" y="7123"/>
                </a:lnTo>
                <a:lnTo>
                  <a:pt x="6007" y="7187"/>
                </a:lnTo>
                <a:lnTo>
                  <a:pt x="6038" y="7206"/>
                </a:lnTo>
                <a:lnTo>
                  <a:pt x="6052" y="7187"/>
                </a:lnTo>
                <a:lnTo>
                  <a:pt x="6073" y="7104"/>
                </a:lnTo>
                <a:lnTo>
                  <a:pt x="6085" y="7052"/>
                </a:lnTo>
                <a:lnTo>
                  <a:pt x="6094" y="6959"/>
                </a:lnTo>
                <a:lnTo>
                  <a:pt x="6078" y="6805"/>
                </a:lnTo>
                <a:lnTo>
                  <a:pt x="6085" y="6744"/>
                </a:lnTo>
                <a:lnTo>
                  <a:pt x="6068" y="6642"/>
                </a:lnTo>
                <a:lnTo>
                  <a:pt x="6064" y="6529"/>
                </a:lnTo>
                <a:lnTo>
                  <a:pt x="6064" y="6436"/>
                </a:lnTo>
                <a:lnTo>
                  <a:pt x="6085" y="6334"/>
                </a:lnTo>
                <a:lnTo>
                  <a:pt x="6120" y="6263"/>
                </a:lnTo>
                <a:lnTo>
                  <a:pt x="6162" y="6189"/>
                </a:lnTo>
                <a:lnTo>
                  <a:pt x="6234" y="6109"/>
                </a:lnTo>
                <a:lnTo>
                  <a:pt x="6250" y="6058"/>
                </a:lnTo>
                <a:lnTo>
                  <a:pt x="6285" y="6006"/>
                </a:lnTo>
                <a:lnTo>
                  <a:pt x="6311" y="6006"/>
                </a:lnTo>
                <a:lnTo>
                  <a:pt x="6363" y="5923"/>
                </a:lnTo>
                <a:lnTo>
                  <a:pt x="6426" y="5881"/>
                </a:lnTo>
                <a:lnTo>
                  <a:pt x="6478" y="5779"/>
                </a:lnTo>
                <a:lnTo>
                  <a:pt x="6488" y="5647"/>
                </a:lnTo>
                <a:lnTo>
                  <a:pt x="6488" y="5596"/>
                </a:lnTo>
                <a:lnTo>
                  <a:pt x="6473" y="5583"/>
                </a:lnTo>
                <a:lnTo>
                  <a:pt x="6488" y="5461"/>
                </a:lnTo>
                <a:lnTo>
                  <a:pt x="6457" y="5419"/>
                </a:lnTo>
                <a:lnTo>
                  <a:pt x="6488" y="5429"/>
                </a:lnTo>
                <a:lnTo>
                  <a:pt x="6493" y="5349"/>
                </a:lnTo>
                <a:lnTo>
                  <a:pt x="6509" y="5288"/>
                </a:lnTo>
                <a:lnTo>
                  <a:pt x="6499" y="5400"/>
                </a:lnTo>
                <a:lnTo>
                  <a:pt x="6519" y="5451"/>
                </a:lnTo>
                <a:lnTo>
                  <a:pt x="6493" y="5544"/>
                </a:lnTo>
                <a:lnTo>
                  <a:pt x="6493" y="5554"/>
                </a:lnTo>
                <a:lnTo>
                  <a:pt x="6545" y="5442"/>
                </a:lnTo>
                <a:lnTo>
                  <a:pt x="6566" y="5390"/>
                </a:lnTo>
                <a:lnTo>
                  <a:pt x="6577" y="5339"/>
                </a:lnTo>
                <a:lnTo>
                  <a:pt x="6566" y="5317"/>
                </a:lnTo>
                <a:lnTo>
                  <a:pt x="6566" y="5246"/>
                </a:lnTo>
                <a:lnTo>
                  <a:pt x="6577" y="5275"/>
                </a:lnTo>
                <a:lnTo>
                  <a:pt x="6587" y="5288"/>
                </a:lnTo>
                <a:lnTo>
                  <a:pt x="6587" y="5317"/>
                </a:lnTo>
                <a:lnTo>
                  <a:pt x="6643" y="5214"/>
                </a:lnTo>
                <a:lnTo>
                  <a:pt x="6669" y="5121"/>
                </a:lnTo>
                <a:lnTo>
                  <a:pt x="6655" y="5111"/>
                </a:lnTo>
                <a:lnTo>
                  <a:pt x="6681" y="5070"/>
                </a:lnTo>
                <a:lnTo>
                  <a:pt x="6674" y="5092"/>
                </a:lnTo>
                <a:lnTo>
                  <a:pt x="6711" y="5092"/>
                </a:lnTo>
                <a:lnTo>
                  <a:pt x="6794" y="5050"/>
                </a:lnTo>
                <a:lnTo>
                  <a:pt x="6784" y="5018"/>
                </a:lnTo>
                <a:lnTo>
                  <a:pt x="6695" y="5050"/>
                </a:lnTo>
                <a:lnTo>
                  <a:pt x="6747" y="5009"/>
                </a:lnTo>
                <a:lnTo>
                  <a:pt x="6784" y="4999"/>
                </a:lnTo>
                <a:lnTo>
                  <a:pt x="6810" y="4999"/>
                </a:lnTo>
                <a:lnTo>
                  <a:pt x="6851" y="4980"/>
                </a:lnTo>
                <a:lnTo>
                  <a:pt x="6877" y="4980"/>
                </a:lnTo>
                <a:lnTo>
                  <a:pt x="6919" y="4957"/>
                </a:lnTo>
                <a:lnTo>
                  <a:pt x="6928" y="4916"/>
                </a:lnTo>
                <a:lnTo>
                  <a:pt x="6919" y="4887"/>
                </a:lnTo>
                <a:lnTo>
                  <a:pt x="6919" y="4938"/>
                </a:lnTo>
                <a:lnTo>
                  <a:pt x="6893" y="4928"/>
                </a:lnTo>
                <a:lnTo>
                  <a:pt x="6888" y="4864"/>
                </a:lnTo>
                <a:lnTo>
                  <a:pt x="6898" y="4794"/>
                </a:lnTo>
                <a:lnTo>
                  <a:pt x="6907" y="4761"/>
                </a:lnTo>
                <a:lnTo>
                  <a:pt x="6954" y="4681"/>
                </a:lnTo>
                <a:lnTo>
                  <a:pt x="7022" y="4640"/>
                </a:lnTo>
                <a:lnTo>
                  <a:pt x="7084" y="4588"/>
                </a:lnTo>
                <a:lnTo>
                  <a:pt x="7152" y="4527"/>
                </a:lnTo>
                <a:lnTo>
                  <a:pt x="7152" y="4486"/>
                </a:lnTo>
                <a:lnTo>
                  <a:pt x="7213" y="4466"/>
                </a:lnTo>
                <a:lnTo>
                  <a:pt x="7303" y="4466"/>
                </a:lnTo>
                <a:lnTo>
                  <a:pt x="7188" y="4579"/>
                </a:lnTo>
                <a:lnTo>
                  <a:pt x="7173" y="4691"/>
                </a:lnTo>
                <a:lnTo>
                  <a:pt x="7213" y="4701"/>
                </a:lnTo>
                <a:lnTo>
                  <a:pt x="7291" y="4598"/>
                </a:lnTo>
                <a:lnTo>
                  <a:pt x="7354" y="4547"/>
                </a:lnTo>
                <a:lnTo>
                  <a:pt x="7484" y="4466"/>
                </a:lnTo>
                <a:lnTo>
                  <a:pt x="7567" y="4383"/>
                </a:lnTo>
                <a:lnTo>
                  <a:pt x="7536" y="4332"/>
                </a:lnTo>
                <a:lnTo>
                  <a:pt x="7550" y="4239"/>
                </a:lnTo>
                <a:lnTo>
                  <a:pt x="7473" y="4383"/>
                </a:lnTo>
                <a:lnTo>
                  <a:pt x="7380" y="4402"/>
                </a:lnTo>
                <a:lnTo>
                  <a:pt x="7317" y="4341"/>
                </a:lnTo>
                <a:lnTo>
                  <a:pt x="7317" y="4239"/>
                </a:lnTo>
                <a:lnTo>
                  <a:pt x="7322" y="4094"/>
                </a:lnTo>
                <a:lnTo>
                  <a:pt x="7390" y="4004"/>
                </a:lnTo>
                <a:lnTo>
                  <a:pt x="7354" y="3940"/>
                </a:lnTo>
                <a:lnTo>
                  <a:pt x="7270" y="3953"/>
                </a:lnTo>
                <a:lnTo>
                  <a:pt x="7141" y="4065"/>
                </a:lnTo>
                <a:lnTo>
                  <a:pt x="7022" y="4239"/>
                </a:lnTo>
                <a:lnTo>
                  <a:pt x="6975" y="4261"/>
                </a:lnTo>
                <a:lnTo>
                  <a:pt x="7058" y="4136"/>
                </a:lnTo>
                <a:lnTo>
                  <a:pt x="7167" y="3963"/>
                </a:lnTo>
                <a:lnTo>
                  <a:pt x="7244" y="3902"/>
                </a:lnTo>
                <a:lnTo>
                  <a:pt x="7307" y="3809"/>
                </a:lnTo>
                <a:lnTo>
                  <a:pt x="7364" y="3799"/>
                </a:lnTo>
                <a:lnTo>
                  <a:pt x="7442" y="3799"/>
                </a:lnTo>
                <a:lnTo>
                  <a:pt x="7550" y="3828"/>
                </a:lnTo>
                <a:lnTo>
                  <a:pt x="7644" y="3809"/>
                </a:lnTo>
                <a:lnTo>
                  <a:pt x="7727" y="3696"/>
                </a:lnTo>
                <a:lnTo>
                  <a:pt x="7821" y="3655"/>
                </a:lnTo>
                <a:lnTo>
                  <a:pt x="7866" y="3603"/>
                </a:lnTo>
                <a:lnTo>
                  <a:pt x="7913" y="3561"/>
                </a:lnTo>
                <a:lnTo>
                  <a:pt x="7934" y="3407"/>
                </a:lnTo>
                <a:lnTo>
                  <a:pt x="7924" y="3366"/>
                </a:lnTo>
                <a:lnTo>
                  <a:pt x="7882" y="3347"/>
                </a:lnTo>
                <a:lnTo>
                  <a:pt x="7882" y="3234"/>
                </a:lnTo>
                <a:lnTo>
                  <a:pt x="7861" y="3193"/>
                </a:lnTo>
                <a:lnTo>
                  <a:pt x="7784" y="3160"/>
                </a:lnTo>
                <a:lnTo>
                  <a:pt x="7753" y="3090"/>
                </a:lnTo>
                <a:lnTo>
                  <a:pt x="7701" y="3016"/>
                </a:lnTo>
                <a:lnTo>
                  <a:pt x="7743" y="2936"/>
                </a:lnTo>
                <a:lnTo>
                  <a:pt x="7717" y="2782"/>
                </a:lnTo>
                <a:lnTo>
                  <a:pt x="7691" y="2628"/>
                </a:lnTo>
                <a:lnTo>
                  <a:pt x="7680" y="2516"/>
                </a:lnTo>
                <a:lnTo>
                  <a:pt x="7633" y="2567"/>
                </a:lnTo>
                <a:lnTo>
                  <a:pt x="7555" y="2708"/>
                </a:lnTo>
                <a:lnTo>
                  <a:pt x="7468" y="2782"/>
                </a:lnTo>
                <a:lnTo>
                  <a:pt x="7447" y="2698"/>
                </a:lnTo>
                <a:lnTo>
                  <a:pt x="7406" y="2689"/>
                </a:lnTo>
                <a:lnTo>
                  <a:pt x="7432" y="2525"/>
                </a:lnTo>
                <a:lnTo>
                  <a:pt x="7463" y="2422"/>
                </a:lnTo>
                <a:lnTo>
                  <a:pt x="7380" y="2413"/>
                </a:lnTo>
                <a:lnTo>
                  <a:pt x="7374" y="2361"/>
                </a:lnTo>
                <a:lnTo>
                  <a:pt x="7338" y="2288"/>
                </a:lnTo>
                <a:lnTo>
                  <a:pt x="7303" y="2246"/>
                </a:lnTo>
                <a:lnTo>
                  <a:pt x="7256" y="2288"/>
                </a:lnTo>
                <a:lnTo>
                  <a:pt x="7209" y="2268"/>
                </a:lnTo>
                <a:lnTo>
                  <a:pt x="7141" y="2236"/>
                </a:lnTo>
                <a:lnTo>
                  <a:pt x="7100" y="2268"/>
                </a:lnTo>
                <a:lnTo>
                  <a:pt x="7058" y="2464"/>
                </a:lnTo>
                <a:lnTo>
                  <a:pt x="7048" y="2576"/>
                </a:lnTo>
                <a:lnTo>
                  <a:pt x="6950" y="2698"/>
                </a:lnTo>
                <a:lnTo>
                  <a:pt x="6985" y="2801"/>
                </a:lnTo>
                <a:lnTo>
                  <a:pt x="6992" y="2904"/>
                </a:lnTo>
                <a:lnTo>
                  <a:pt x="6971" y="2987"/>
                </a:lnTo>
                <a:lnTo>
                  <a:pt x="6919" y="3080"/>
                </a:lnTo>
                <a:lnTo>
                  <a:pt x="6841" y="3170"/>
                </a:lnTo>
                <a:lnTo>
                  <a:pt x="6742" y="3234"/>
                </a:lnTo>
                <a:lnTo>
                  <a:pt x="6763" y="3295"/>
                </a:lnTo>
                <a:lnTo>
                  <a:pt x="6737" y="3501"/>
                </a:lnTo>
                <a:lnTo>
                  <a:pt x="6674" y="3632"/>
                </a:lnTo>
                <a:lnTo>
                  <a:pt x="6629" y="3674"/>
                </a:lnTo>
                <a:lnTo>
                  <a:pt x="6577" y="3552"/>
                </a:lnTo>
                <a:lnTo>
                  <a:pt x="6577" y="3407"/>
                </a:lnTo>
                <a:lnTo>
                  <a:pt x="6596" y="3286"/>
                </a:lnTo>
                <a:lnTo>
                  <a:pt x="6634" y="3170"/>
                </a:lnTo>
                <a:lnTo>
                  <a:pt x="6582" y="3151"/>
                </a:lnTo>
                <a:lnTo>
                  <a:pt x="6504" y="3151"/>
                </a:lnTo>
                <a:lnTo>
                  <a:pt x="6462" y="3090"/>
                </a:lnTo>
                <a:lnTo>
                  <a:pt x="6410" y="3058"/>
                </a:lnTo>
                <a:lnTo>
                  <a:pt x="6396" y="2997"/>
                </a:lnTo>
                <a:lnTo>
                  <a:pt x="6358" y="2945"/>
                </a:lnTo>
                <a:lnTo>
                  <a:pt x="6281" y="2894"/>
                </a:lnTo>
                <a:lnTo>
                  <a:pt x="6203" y="2926"/>
                </a:lnTo>
                <a:lnTo>
                  <a:pt x="6214" y="2824"/>
                </a:lnTo>
                <a:lnTo>
                  <a:pt x="6229" y="2708"/>
                </a:lnTo>
                <a:lnTo>
                  <a:pt x="6167" y="2689"/>
                </a:lnTo>
                <a:lnTo>
                  <a:pt x="6219" y="2535"/>
                </a:lnTo>
                <a:lnTo>
                  <a:pt x="6271" y="2442"/>
                </a:lnTo>
                <a:lnTo>
                  <a:pt x="6370" y="2297"/>
                </a:lnTo>
                <a:lnTo>
                  <a:pt x="6462" y="2207"/>
                </a:lnTo>
                <a:lnTo>
                  <a:pt x="6525" y="2185"/>
                </a:lnTo>
                <a:lnTo>
                  <a:pt x="6556" y="2114"/>
                </a:lnTo>
                <a:lnTo>
                  <a:pt x="6613" y="2063"/>
                </a:lnTo>
                <a:lnTo>
                  <a:pt x="6681" y="2053"/>
                </a:lnTo>
                <a:lnTo>
                  <a:pt x="6763" y="1970"/>
                </a:lnTo>
                <a:lnTo>
                  <a:pt x="6794" y="1919"/>
                </a:lnTo>
                <a:lnTo>
                  <a:pt x="6877" y="1816"/>
                </a:lnTo>
                <a:lnTo>
                  <a:pt x="6907" y="1755"/>
                </a:lnTo>
                <a:lnTo>
                  <a:pt x="6945" y="1797"/>
                </a:lnTo>
                <a:lnTo>
                  <a:pt x="7011" y="1774"/>
                </a:lnTo>
                <a:lnTo>
                  <a:pt x="7131" y="1694"/>
                </a:lnTo>
                <a:lnTo>
                  <a:pt x="7157" y="1630"/>
                </a:lnTo>
                <a:lnTo>
                  <a:pt x="7147" y="1569"/>
                </a:lnTo>
                <a:lnTo>
                  <a:pt x="7204" y="1508"/>
                </a:lnTo>
                <a:lnTo>
                  <a:pt x="7218" y="1457"/>
                </a:lnTo>
                <a:lnTo>
                  <a:pt x="7183" y="1396"/>
                </a:lnTo>
                <a:lnTo>
                  <a:pt x="7126" y="1386"/>
                </a:lnTo>
                <a:lnTo>
                  <a:pt x="7063" y="1373"/>
                </a:lnTo>
                <a:lnTo>
                  <a:pt x="7011" y="1498"/>
                </a:lnTo>
                <a:lnTo>
                  <a:pt x="6945" y="1601"/>
                </a:lnTo>
                <a:lnTo>
                  <a:pt x="6867" y="1681"/>
                </a:lnTo>
                <a:lnTo>
                  <a:pt x="6851" y="1601"/>
                </a:lnTo>
                <a:lnTo>
                  <a:pt x="6898" y="1518"/>
                </a:lnTo>
                <a:lnTo>
                  <a:pt x="6877" y="1447"/>
                </a:lnTo>
                <a:lnTo>
                  <a:pt x="6778" y="1527"/>
                </a:lnTo>
                <a:lnTo>
                  <a:pt x="6825" y="1415"/>
                </a:lnTo>
                <a:lnTo>
                  <a:pt x="6752" y="1396"/>
                </a:lnTo>
                <a:lnTo>
                  <a:pt x="6815" y="1335"/>
                </a:lnTo>
                <a:lnTo>
                  <a:pt x="6815" y="1210"/>
                </a:lnTo>
                <a:lnTo>
                  <a:pt x="6794" y="1158"/>
                </a:lnTo>
                <a:lnTo>
                  <a:pt x="6747" y="1139"/>
                </a:lnTo>
                <a:close/>
                <a:moveTo>
                  <a:pt x="3105" y="1181"/>
                </a:moveTo>
                <a:lnTo>
                  <a:pt x="3093" y="1190"/>
                </a:lnTo>
                <a:lnTo>
                  <a:pt x="3027" y="1261"/>
                </a:lnTo>
                <a:lnTo>
                  <a:pt x="3088" y="1261"/>
                </a:lnTo>
                <a:lnTo>
                  <a:pt x="3157" y="1232"/>
                </a:lnTo>
                <a:lnTo>
                  <a:pt x="3171" y="1210"/>
                </a:lnTo>
                <a:lnTo>
                  <a:pt x="3140" y="1181"/>
                </a:lnTo>
                <a:lnTo>
                  <a:pt x="3105" y="1181"/>
                </a:lnTo>
                <a:close/>
                <a:moveTo>
                  <a:pt x="18507" y="1190"/>
                </a:moveTo>
                <a:lnTo>
                  <a:pt x="18490" y="1232"/>
                </a:lnTo>
                <a:lnTo>
                  <a:pt x="18533" y="1271"/>
                </a:lnTo>
                <a:lnTo>
                  <a:pt x="18575" y="1261"/>
                </a:lnTo>
                <a:lnTo>
                  <a:pt x="18507" y="1190"/>
                </a:lnTo>
                <a:close/>
                <a:moveTo>
                  <a:pt x="6525" y="1344"/>
                </a:moveTo>
                <a:lnTo>
                  <a:pt x="6473" y="1396"/>
                </a:lnTo>
                <a:lnTo>
                  <a:pt x="6415" y="1425"/>
                </a:lnTo>
                <a:lnTo>
                  <a:pt x="6452" y="1476"/>
                </a:lnTo>
                <a:lnTo>
                  <a:pt x="6493" y="1466"/>
                </a:lnTo>
                <a:lnTo>
                  <a:pt x="6540" y="1498"/>
                </a:lnTo>
                <a:lnTo>
                  <a:pt x="6587" y="1457"/>
                </a:lnTo>
                <a:lnTo>
                  <a:pt x="6577" y="1415"/>
                </a:lnTo>
                <a:lnTo>
                  <a:pt x="6571" y="1396"/>
                </a:lnTo>
                <a:lnTo>
                  <a:pt x="6556" y="1373"/>
                </a:lnTo>
                <a:lnTo>
                  <a:pt x="6525" y="1344"/>
                </a:lnTo>
                <a:close/>
                <a:moveTo>
                  <a:pt x="2855" y="1476"/>
                </a:moveTo>
                <a:lnTo>
                  <a:pt x="2497" y="1938"/>
                </a:lnTo>
                <a:lnTo>
                  <a:pt x="2561" y="1899"/>
                </a:lnTo>
                <a:lnTo>
                  <a:pt x="2580" y="1835"/>
                </a:lnTo>
                <a:lnTo>
                  <a:pt x="2658" y="1806"/>
                </a:lnTo>
                <a:lnTo>
                  <a:pt x="2612" y="1858"/>
                </a:lnTo>
                <a:lnTo>
                  <a:pt x="2606" y="1899"/>
                </a:lnTo>
                <a:lnTo>
                  <a:pt x="2674" y="1877"/>
                </a:lnTo>
                <a:lnTo>
                  <a:pt x="2705" y="1899"/>
                </a:lnTo>
                <a:lnTo>
                  <a:pt x="2679" y="1951"/>
                </a:lnTo>
                <a:lnTo>
                  <a:pt x="2716" y="1989"/>
                </a:lnTo>
                <a:lnTo>
                  <a:pt x="2721" y="2031"/>
                </a:lnTo>
                <a:lnTo>
                  <a:pt x="2761" y="2031"/>
                </a:lnTo>
                <a:lnTo>
                  <a:pt x="2799" y="2012"/>
                </a:lnTo>
                <a:lnTo>
                  <a:pt x="2881" y="1887"/>
                </a:lnTo>
                <a:lnTo>
                  <a:pt x="2964" y="1877"/>
                </a:lnTo>
                <a:lnTo>
                  <a:pt x="3046" y="1826"/>
                </a:lnTo>
                <a:lnTo>
                  <a:pt x="3037" y="1713"/>
                </a:lnTo>
                <a:lnTo>
                  <a:pt x="2928" y="1694"/>
                </a:lnTo>
                <a:lnTo>
                  <a:pt x="2876" y="1784"/>
                </a:lnTo>
                <a:lnTo>
                  <a:pt x="2865" y="1755"/>
                </a:lnTo>
                <a:lnTo>
                  <a:pt x="2923" y="1681"/>
                </a:lnTo>
                <a:lnTo>
                  <a:pt x="2891" y="1569"/>
                </a:lnTo>
                <a:lnTo>
                  <a:pt x="2855" y="1476"/>
                </a:lnTo>
                <a:close/>
                <a:moveTo>
                  <a:pt x="7421" y="1559"/>
                </a:moveTo>
                <a:lnTo>
                  <a:pt x="7380" y="1569"/>
                </a:lnTo>
                <a:lnTo>
                  <a:pt x="7338" y="1630"/>
                </a:lnTo>
                <a:lnTo>
                  <a:pt x="7328" y="1694"/>
                </a:lnTo>
                <a:lnTo>
                  <a:pt x="7380" y="1681"/>
                </a:lnTo>
                <a:lnTo>
                  <a:pt x="7421" y="1652"/>
                </a:lnTo>
                <a:lnTo>
                  <a:pt x="7432" y="1643"/>
                </a:lnTo>
                <a:lnTo>
                  <a:pt x="7447" y="1591"/>
                </a:lnTo>
                <a:lnTo>
                  <a:pt x="7421" y="1559"/>
                </a:lnTo>
                <a:close/>
                <a:moveTo>
                  <a:pt x="10064" y="1765"/>
                </a:moveTo>
                <a:lnTo>
                  <a:pt x="9986" y="1826"/>
                </a:lnTo>
                <a:lnTo>
                  <a:pt x="9934" y="1784"/>
                </a:lnTo>
                <a:lnTo>
                  <a:pt x="9857" y="1858"/>
                </a:lnTo>
                <a:lnTo>
                  <a:pt x="9795" y="1774"/>
                </a:lnTo>
                <a:lnTo>
                  <a:pt x="9722" y="1797"/>
                </a:lnTo>
                <a:lnTo>
                  <a:pt x="9687" y="1867"/>
                </a:lnTo>
                <a:lnTo>
                  <a:pt x="9779" y="1899"/>
                </a:lnTo>
                <a:lnTo>
                  <a:pt x="9779" y="1928"/>
                </a:lnTo>
                <a:lnTo>
                  <a:pt x="9696" y="1960"/>
                </a:lnTo>
                <a:lnTo>
                  <a:pt x="9790" y="2012"/>
                </a:lnTo>
                <a:lnTo>
                  <a:pt x="9738" y="2063"/>
                </a:lnTo>
                <a:lnTo>
                  <a:pt x="9868" y="2105"/>
                </a:lnTo>
                <a:lnTo>
                  <a:pt x="9925" y="2124"/>
                </a:lnTo>
                <a:lnTo>
                  <a:pt x="9965" y="2105"/>
                </a:lnTo>
                <a:lnTo>
                  <a:pt x="10106" y="2021"/>
                </a:lnTo>
                <a:lnTo>
                  <a:pt x="10172" y="1928"/>
                </a:lnTo>
                <a:lnTo>
                  <a:pt x="10127" y="1848"/>
                </a:lnTo>
                <a:lnTo>
                  <a:pt x="10142" y="1765"/>
                </a:lnTo>
                <a:lnTo>
                  <a:pt x="10064" y="1765"/>
                </a:lnTo>
                <a:close/>
                <a:moveTo>
                  <a:pt x="6872" y="1858"/>
                </a:moveTo>
                <a:lnTo>
                  <a:pt x="6815" y="1960"/>
                </a:lnTo>
                <a:lnTo>
                  <a:pt x="6778" y="2063"/>
                </a:lnTo>
                <a:lnTo>
                  <a:pt x="6716" y="2114"/>
                </a:lnTo>
                <a:lnTo>
                  <a:pt x="6784" y="2105"/>
                </a:lnTo>
                <a:lnTo>
                  <a:pt x="6773" y="2175"/>
                </a:lnTo>
                <a:lnTo>
                  <a:pt x="6862" y="2114"/>
                </a:lnTo>
                <a:lnTo>
                  <a:pt x="6928" y="2053"/>
                </a:lnTo>
                <a:lnTo>
                  <a:pt x="6940" y="2105"/>
                </a:lnTo>
                <a:lnTo>
                  <a:pt x="7001" y="2134"/>
                </a:lnTo>
                <a:lnTo>
                  <a:pt x="7058" y="2092"/>
                </a:lnTo>
                <a:lnTo>
                  <a:pt x="7037" y="2053"/>
                </a:lnTo>
                <a:lnTo>
                  <a:pt x="7001" y="2063"/>
                </a:lnTo>
                <a:lnTo>
                  <a:pt x="7011" y="2012"/>
                </a:lnTo>
                <a:lnTo>
                  <a:pt x="6975" y="1970"/>
                </a:lnTo>
                <a:lnTo>
                  <a:pt x="6933" y="1928"/>
                </a:lnTo>
                <a:lnTo>
                  <a:pt x="6919" y="1899"/>
                </a:lnTo>
                <a:lnTo>
                  <a:pt x="6893" y="1919"/>
                </a:lnTo>
                <a:lnTo>
                  <a:pt x="6898" y="1867"/>
                </a:lnTo>
                <a:lnTo>
                  <a:pt x="6872" y="1858"/>
                </a:lnTo>
                <a:close/>
                <a:moveTo>
                  <a:pt x="2778" y="2092"/>
                </a:moveTo>
                <a:lnTo>
                  <a:pt x="2747" y="2134"/>
                </a:lnTo>
                <a:lnTo>
                  <a:pt x="2752" y="2143"/>
                </a:lnTo>
                <a:lnTo>
                  <a:pt x="2794" y="2134"/>
                </a:lnTo>
                <a:lnTo>
                  <a:pt x="2799" y="2166"/>
                </a:lnTo>
                <a:lnTo>
                  <a:pt x="2820" y="2185"/>
                </a:lnTo>
                <a:lnTo>
                  <a:pt x="2871" y="2166"/>
                </a:lnTo>
                <a:lnTo>
                  <a:pt x="2881" y="2143"/>
                </a:lnTo>
                <a:lnTo>
                  <a:pt x="2846" y="2134"/>
                </a:lnTo>
                <a:lnTo>
                  <a:pt x="2829" y="2105"/>
                </a:lnTo>
                <a:lnTo>
                  <a:pt x="2794" y="2114"/>
                </a:lnTo>
                <a:lnTo>
                  <a:pt x="2778" y="2092"/>
                </a:lnTo>
                <a:close/>
                <a:moveTo>
                  <a:pt x="6877" y="2195"/>
                </a:moveTo>
                <a:lnTo>
                  <a:pt x="6825" y="2246"/>
                </a:lnTo>
                <a:lnTo>
                  <a:pt x="6825" y="2288"/>
                </a:lnTo>
                <a:lnTo>
                  <a:pt x="6856" y="2288"/>
                </a:lnTo>
                <a:lnTo>
                  <a:pt x="6933" y="2217"/>
                </a:lnTo>
                <a:lnTo>
                  <a:pt x="6940" y="2195"/>
                </a:lnTo>
                <a:lnTo>
                  <a:pt x="6877" y="2195"/>
                </a:lnTo>
                <a:close/>
                <a:moveTo>
                  <a:pt x="7011" y="2259"/>
                </a:moveTo>
                <a:lnTo>
                  <a:pt x="6985" y="2297"/>
                </a:lnTo>
                <a:lnTo>
                  <a:pt x="6980" y="2310"/>
                </a:lnTo>
                <a:lnTo>
                  <a:pt x="6980" y="2339"/>
                </a:lnTo>
                <a:lnTo>
                  <a:pt x="6996" y="2349"/>
                </a:lnTo>
                <a:lnTo>
                  <a:pt x="7037" y="2288"/>
                </a:lnTo>
                <a:lnTo>
                  <a:pt x="7032" y="2259"/>
                </a:lnTo>
                <a:lnTo>
                  <a:pt x="7011" y="2259"/>
                </a:lnTo>
                <a:close/>
                <a:moveTo>
                  <a:pt x="2756" y="2503"/>
                </a:moveTo>
                <a:lnTo>
                  <a:pt x="2700" y="2525"/>
                </a:lnTo>
                <a:lnTo>
                  <a:pt x="2705" y="2567"/>
                </a:lnTo>
                <a:lnTo>
                  <a:pt x="2726" y="2586"/>
                </a:lnTo>
                <a:lnTo>
                  <a:pt x="2768" y="2567"/>
                </a:lnTo>
                <a:lnTo>
                  <a:pt x="2794" y="2516"/>
                </a:lnTo>
                <a:lnTo>
                  <a:pt x="2756" y="2503"/>
                </a:lnTo>
                <a:close/>
                <a:moveTo>
                  <a:pt x="10556" y="2730"/>
                </a:moveTo>
                <a:lnTo>
                  <a:pt x="10516" y="2833"/>
                </a:lnTo>
                <a:lnTo>
                  <a:pt x="10495" y="2955"/>
                </a:lnTo>
                <a:lnTo>
                  <a:pt x="10516" y="3029"/>
                </a:lnTo>
                <a:lnTo>
                  <a:pt x="10521" y="3151"/>
                </a:lnTo>
                <a:lnTo>
                  <a:pt x="10547" y="3090"/>
                </a:lnTo>
                <a:lnTo>
                  <a:pt x="10561" y="3119"/>
                </a:lnTo>
                <a:lnTo>
                  <a:pt x="10542" y="3183"/>
                </a:lnTo>
                <a:lnTo>
                  <a:pt x="10556" y="3212"/>
                </a:lnTo>
                <a:lnTo>
                  <a:pt x="10613" y="3234"/>
                </a:lnTo>
                <a:lnTo>
                  <a:pt x="10650" y="3314"/>
                </a:lnTo>
                <a:lnTo>
                  <a:pt x="10639" y="3398"/>
                </a:lnTo>
                <a:lnTo>
                  <a:pt x="10568" y="3375"/>
                </a:lnTo>
                <a:lnTo>
                  <a:pt x="10556" y="3468"/>
                </a:lnTo>
                <a:lnTo>
                  <a:pt x="10582" y="3542"/>
                </a:lnTo>
                <a:lnTo>
                  <a:pt x="10525" y="3581"/>
                </a:lnTo>
                <a:lnTo>
                  <a:pt x="10542" y="3632"/>
                </a:lnTo>
                <a:lnTo>
                  <a:pt x="10624" y="3655"/>
                </a:lnTo>
                <a:lnTo>
                  <a:pt x="10577" y="3674"/>
                </a:lnTo>
                <a:lnTo>
                  <a:pt x="10495" y="3818"/>
                </a:lnTo>
                <a:lnTo>
                  <a:pt x="10525" y="3837"/>
                </a:lnTo>
                <a:lnTo>
                  <a:pt x="10561" y="3799"/>
                </a:lnTo>
                <a:lnTo>
                  <a:pt x="10608" y="3809"/>
                </a:lnTo>
                <a:lnTo>
                  <a:pt x="10645" y="3748"/>
                </a:lnTo>
                <a:lnTo>
                  <a:pt x="10671" y="3776"/>
                </a:lnTo>
                <a:lnTo>
                  <a:pt x="10759" y="3735"/>
                </a:lnTo>
                <a:lnTo>
                  <a:pt x="10832" y="3735"/>
                </a:lnTo>
                <a:lnTo>
                  <a:pt x="10879" y="3664"/>
                </a:lnTo>
                <a:lnTo>
                  <a:pt x="10857" y="3603"/>
                </a:lnTo>
                <a:lnTo>
                  <a:pt x="10883" y="3561"/>
                </a:lnTo>
                <a:lnTo>
                  <a:pt x="10888" y="3478"/>
                </a:lnTo>
                <a:lnTo>
                  <a:pt x="10827" y="3459"/>
                </a:lnTo>
                <a:lnTo>
                  <a:pt x="10811" y="3407"/>
                </a:lnTo>
                <a:lnTo>
                  <a:pt x="10780" y="3253"/>
                </a:lnTo>
                <a:lnTo>
                  <a:pt x="10743" y="3234"/>
                </a:lnTo>
                <a:lnTo>
                  <a:pt x="10697" y="3067"/>
                </a:lnTo>
                <a:lnTo>
                  <a:pt x="10645" y="3058"/>
                </a:lnTo>
                <a:lnTo>
                  <a:pt x="10691" y="2945"/>
                </a:lnTo>
                <a:lnTo>
                  <a:pt x="10702" y="2843"/>
                </a:lnTo>
                <a:lnTo>
                  <a:pt x="10650" y="2843"/>
                </a:lnTo>
                <a:lnTo>
                  <a:pt x="10598" y="2862"/>
                </a:lnTo>
                <a:lnTo>
                  <a:pt x="10655" y="2730"/>
                </a:lnTo>
                <a:lnTo>
                  <a:pt x="10594" y="2740"/>
                </a:lnTo>
                <a:lnTo>
                  <a:pt x="10556" y="2730"/>
                </a:lnTo>
                <a:close/>
                <a:moveTo>
                  <a:pt x="3228" y="2811"/>
                </a:moveTo>
                <a:lnTo>
                  <a:pt x="3192" y="2833"/>
                </a:lnTo>
                <a:lnTo>
                  <a:pt x="3124" y="2875"/>
                </a:lnTo>
                <a:lnTo>
                  <a:pt x="3098" y="2936"/>
                </a:lnTo>
                <a:lnTo>
                  <a:pt x="3110" y="2965"/>
                </a:lnTo>
                <a:lnTo>
                  <a:pt x="3182" y="2913"/>
                </a:lnTo>
                <a:lnTo>
                  <a:pt x="3260" y="2852"/>
                </a:lnTo>
                <a:lnTo>
                  <a:pt x="3260" y="2824"/>
                </a:lnTo>
                <a:lnTo>
                  <a:pt x="3228" y="2811"/>
                </a:lnTo>
                <a:close/>
                <a:moveTo>
                  <a:pt x="10457" y="3160"/>
                </a:moveTo>
                <a:lnTo>
                  <a:pt x="10417" y="3170"/>
                </a:lnTo>
                <a:lnTo>
                  <a:pt x="10375" y="3234"/>
                </a:lnTo>
                <a:lnTo>
                  <a:pt x="10302" y="3337"/>
                </a:lnTo>
                <a:lnTo>
                  <a:pt x="10328" y="3459"/>
                </a:lnTo>
                <a:lnTo>
                  <a:pt x="10283" y="3603"/>
                </a:lnTo>
                <a:lnTo>
                  <a:pt x="10354" y="3622"/>
                </a:lnTo>
                <a:lnTo>
                  <a:pt x="10448" y="3542"/>
                </a:lnTo>
                <a:lnTo>
                  <a:pt x="10490" y="3427"/>
                </a:lnTo>
                <a:lnTo>
                  <a:pt x="10483" y="3337"/>
                </a:lnTo>
                <a:lnTo>
                  <a:pt x="10509" y="3244"/>
                </a:lnTo>
                <a:lnTo>
                  <a:pt x="10457" y="3160"/>
                </a:lnTo>
                <a:close/>
                <a:moveTo>
                  <a:pt x="4000" y="3295"/>
                </a:moveTo>
                <a:lnTo>
                  <a:pt x="3979" y="3337"/>
                </a:lnTo>
                <a:lnTo>
                  <a:pt x="3970" y="3398"/>
                </a:lnTo>
                <a:lnTo>
                  <a:pt x="3974" y="3427"/>
                </a:lnTo>
                <a:lnTo>
                  <a:pt x="3970" y="3491"/>
                </a:lnTo>
                <a:lnTo>
                  <a:pt x="3979" y="3552"/>
                </a:lnTo>
                <a:lnTo>
                  <a:pt x="4000" y="3552"/>
                </a:lnTo>
                <a:lnTo>
                  <a:pt x="3995" y="3449"/>
                </a:lnTo>
                <a:lnTo>
                  <a:pt x="4073" y="3305"/>
                </a:lnTo>
                <a:lnTo>
                  <a:pt x="4021" y="3314"/>
                </a:lnTo>
                <a:lnTo>
                  <a:pt x="4000" y="3295"/>
                </a:lnTo>
                <a:close/>
                <a:moveTo>
                  <a:pt x="7892" y="3622"/>
                </a:moveTo>
                <a:lnTo>
                  <a:pt x="7840" y="3664"/>
                </a:lnTo>
                <a:lnTo>
                  <a:pt x="7795" y="3748"/>
                </a:lnTo>
                <a:lnTo>
                  <a:pt x="7706" y="3953"/>
                </a:lnTo>
                <a:lnTo>
                  <a:pt x="7649" y="4033"/>
                </a:lnTo>
                <a:lnTo>
                  <a:pt x="7665" y="4065"/>
                </a:lnTo>
                <a:lnTo>
                  <a:pt x="7623" y="4117"/>
                </a:lnTo>
                <a:lnTo>
                  <a:pt x="7628" y="4158"/>
                </a:lnTo>
                <a:lnTo>
                  <a:pt x="7732" y="4158"/>
                </a:lnTo>
                <a:lnTo>
                  <a:pt x="7788" y="4145"/>
                </a:lnTo>
                <a:lnTo>
                  <a:pt x="7835" y="4187"/>
                </a:lnTo>
                <a:lnTo>
                  <a:pt x="7788" y="4248"/>
                </a:lnTo>
                <a:lnTo>
                  <a:pt x="7821" y="4248"/>
                </a:lnTo>
                <a:lnTo>
                  <a:pt x="7899" y="4136"/>
                </a:lnTo>
                <a:lnTo>
                  <a:pt x="7913" y="4158"/>
                </a:lnTo>
                <a:lnTo>
                  <a:pt x="7887" y="4261"/>
                </a:lnTo>
                <a:lnTo>
                  <a:pt x="7918" y="4290"/>
                </a:lnTo>
                <a:lnTo>
                  <a:pt x="7944" y="4280"/>
                </a:lnTo>
                <a:lnTo>
                  <a:pt x="7981" y="4168"/>
                </a:lnTo>
                <a:lnTo>
                  <a:pt x="7976" y="4084"/>
                </a:lnTo>
                <a:lnTo>
                  <a:pt x="7981" y="4014"/>
                </a:lnTo>
                <a:lnTo>
                  <a:pt x="7939" y="4033"/>
                </a:lnTo>
                <a:lnTo>
                  <a:pt x="7970" y="3940"/>
                </a:lnTo>
                <a:lnTo>
                  <a:pt x="7924" y="3902"/>
                </a:lnTo>
                <a:lnTo>
                  <a:pt x="7892" y="3930"/>
                </a:lnTo>
                <a:lnTo>
                  <a:pt x="7852" y="3889"/>
                </a:lnTo>
                <a:lnTo>
                  <a:pt x="7878" y="3850"/>
                </a:lnTo>
                <a:lnTo>
                  <a:pt x="7847" y="3818"/>
                </a:lnTo>
                <a:lnTo>
                  <a:pt x="7805" y="3860"/>
                </a:lnTo>
                <a:lnTo>
                  <a:pt x="7856" y="3748"/>
                </a:lnTo>
                <a:lnTo>
                  <a:pt x="7899" y="3664"/>
                </a:lnTo>
                <a:lnTo>
                  <a:pt x="7913" y="3632"/>
                </a:lnTo>
                <a:lnTo>
                  <a:pt x="7892" y="3622"/>
                </a:lnTo>
                <a:close/>
                <a:moveTo>
                  <a:pt x="4073" y="3735"/>
                </a:moveTo>
                <a:lnTo>
                  <a:pt x="4057" y="3767"/>
                </a:lnTo>
                <a:lnTo>
                  <a:pt x="4052" y="3837"/>
                </a:lnTo>
                <a:lnTo>
                  <a:pt x="4099" y="3860"/>
                </a:lnTo>
                <a:lnTo>
                  <a:pt x="4094" y="3902"/>
                </a:lnTo>
                <a:lnTo>
                  <a:pt x="4125" y="3940"/>
                </a:lnTo>
                <a:lnTo>
                  <a:pt x="4125" y="3991"/>
                </a:lnTo>
                <a:lnTo>
                  <a:pt x="4193" y="4056"/>
                </a:lnTo>
                <a:lnTo>
                  <a:pt x="4229" y="4033"/>
                </a:lnTo>
                <a:lnTo>
                  <a:pt x="4229" y="3963"/>
                </a:lnTo>
                <a:lnTo>
                  <a:pt x="4198" y="3911"/>
                </a:lnTo>
                <a:lnTo>
                  <a:pt x="4193" y="3850"/>
                </a:lnTo>
                <a:lnTo>
                  <a:pt x="4187" y="3799"/>
                </a:lnTo>
                <a:lnTo>
                  <a:pt x="4146" y="3786"/>
                </a:lnTo>
                <a:lnTo>
                  <a:pt x="4120" y="3767"/>
                </a:lnTo>
                <a:lnTo>
                  <a:pt x="4073" y="3735"/>
                </a:lnTo>
                <a:close/>
                <a:moveTo>
                  <a:pt x="7416" y="3837"/>
                </a:moveTo>
                <a:lnTo>
                  <a:pt x="7400" y="3860"/>
                </a:lnTo>
                <a:lnTo>
                  <a:pt x="7437" y="3921"/>
                </a:lnTo>
                <a:lnTo>
                  <a:pt x="7499" y="3963"/>
                </a:lnTo>
                <a:lnTo>
                  <a:pt x="7524" y="3953"/>
                </a:lnTo>
                <a:lnTo>
                  <a:pt x="7524" y="3930"/>
                </a:lnTo>
                <a:lnTo>
                  <a:pt x="7484" y="3879"/>
                </a:lnTo>
                <a:lnTo>
                  <a:pt x="7416" y="3837"/>
                </a:lnTo>
                <a:close/>
                <a:moveTo>
                  <a:pt x="7359" y="4229"/>
                </a:moveTo>
                <a:lnTo>
                  <a:pt x="7333" y="4271"/>
                </a:lnTo>
                <a:lnTo>
                  <a:pt x="7338" y="4322"/>
                </a:lnTo>
                <a:lnTo>
                  <a:pt x="7400" y="4373"/>
                </a:lnTo>
                <a:lnTo>
                  <a:pt x="7421" y="4364"/>
                </a:lnTo>
                <a:lnTo>
                  <a:pt x="7458" y="4312"/>
                </a:lnTo>
                <a:lnTo>
                  <a:pt x="7406" y="4312"/>
                </a:lnTo>
                <a:lnTo>
                  <a:pt x="7369" y="4290"/>
                </a:lnTo>
                <a:lnTo>
                  <a:pt x="7359" y="4229"/>
                </a:lnTo>
                <a:close/>
                <a:moveTo>
                  <a:pt x="13552" y="4248"/>
                </a:moveTo>
                <a:lnTo>
                  <a:pt x="13604" y="4280"/>
                </a:lnTo>
                <a:lnTo>
                  <a:pt x="13656" y="4271"/>
                </a:lnTo>
                <a:lnTo>
                  <a:pt x="13677" y="4351"/>
                </a:lnTo>
                <a:lnTo>
                  <a:pt x="13682" y="4486"/>
                </a:lnTo>
                <a:lnTo>
                  <a:pt x="13630" y="4466"/>
                </a:lnTo>
                <a:lnTo>
                  <a:pt x="13588" y="4486"/>
                </a:lnTo>
                <a:lnTo>
                  <a:pt x="13599" y="4588"/>
                </a:lnTo>
                <a:lnTo>
                  <a:pt x="13541" y="4579"/>
                </a:lnTo>
                <a:lnTo>
                  <a:pt x="13548" y="4620"/>
                </a:lnTo>
                <a:lnTo>
                  <a:pt x="13583" y="4649"/>
                </a:lnTo>
                <a:lnTo>
                  <a:pt x="13625" y="4774"/>
                </a:lnTo>
                <a:lnTo>
                  <a:pt x="13692" y="4813"/>
                </a:lnTo>
                <a:lnTo>
                  <a:pt x="13708" y="4864"/>
                </a:lnTo>
                <a:lnTo>
                  <a:pt x="13703" y="4916"/>
                </a:lnTo>
                <a:lnTo>
                  <a:pt x="13708" y="4948"/>
                </a:lnTo>
                <a:lnTo>
                  <a:pt x="13734" y="5041"/>
                </a:lnTo>
                <a:lnTo>
                  <a:pt x="13729" y="4938"/>
                </a:lnTo>
                <a:lnTo>
                  <a:pt x="13769" y="4906"/>
                </a:lnTo>
                <a:lnTo>
                  <a:pt x="13795" y="4989"/>
                </a:lnTo>
                <a:lnTo>
                  <a:pt x="13847" y="5070"/>
                </a:lnTo>
                <a:lnTo>
                  <a:pt x="13807" y="5111"/>
                </a:lnTo>
                <a:lnTo>
                  <a:pt x="13748" y="5082"/>
                </a:lnTo>
                <a:lnTo>
                  <a:pt x="13748" y="5195"/>
                </a:lnTo>
                <a:lnTo>
                  <a:pt x="13786" y="5204"/>
                </a:lnTo>
                <a:lnTo>
                  <a:pt x="13781" y="5297"/>
                </a:lnTo>
                <a:lnTo>
                  <a:pt x="13826" y="5339"/>
                </a:lnTo>
                <a:lnTo>
                  <a:pt x="13833" y="5480"/>
                </a:lnTo>
                <a:lnTo>
                  <a:pt x="13852" y="5573"/>
                </a:lnTo>
                <a:lnTo>
                  <a:pt x="13852" y="5605"/>
                </a:lnTo>
                <a:lnTo>
                  <a:pt x="13769" y="5634"/>
                </a:lnTo>
                <a:lnTo>
                  <a:pt x="13687" y="5615"/>
                </a:lnTo>
                <a:lnTo>
                  <a:pt x="13640" y="5544"/>
                </a:lnTo>
                <a:lnTo>
                  <a:pt x="13583" y="5512"/>
                </a:lnTo>
                <a:lnTo>
                  <a:pt x="13557" y="5410"/>
                </a:lnTo>
                <a:lnTo>
                  <a:pt x="13548" y="5339"/>
                </a:lnTo>
                <a:lnTo>
                  <a:pt x="13562" y="5307"/>
                </a:lnTo>
                <a:lnTo>
                  <a:pt x="13567" y="5256"/>
                </a:lnTo>
                <a:lnTo>
                  <a:pt x="13567" y="5153"/>
                </a:lnTo>
                <a:lnTo>
                  <a:pt x="13614" y="5143"/>
                </a:lnTo>
                <a:lnTo>
                  <a:pt x="13593" y="5102"/>
                </a:lnTo>
                <a:lnTo>
                  <a:pt x="13567" y="5092"/>
                </a:lnTo>
                <a:lnTo>
                  <a:pt x="13531" y="4999"/>
                </a:lnTo>
                <a:lnTo>
                  <a:pt x="13489" y="4948"/>
                </a:lnTo>
                <a:lnTo>
                  <a:pt x="13412" y="4794"/>
                </a:lnTo>
                <a:lnTo>
                  <a:pt x="13407" y="4701"/>
                </a:lnTo>
                <a:lnTo>
                  <a:pt x="13345" y="4579"/>
                </a:lnTo>
                <a:lnTo>
                  <a:pt x="13381" y="4444"/>
                </a:lnTo>
                <a:lnTo>
                  <a:pt x="13433" y="4425"/>
                </a:lnTo>
                <a:lnTo>
                  <a:pt x="13449" y="4341"/>
                </a:lnTo>
                <a:lnTo>
                  <a:pt x="13496" y="4312"/>
                </a:lnTo>
                <a:lnTo>
                  <a:pt x="13552" y="4248"/>
                </a:lnTo>
                <a:close/>
                <a:moveTo>
                  <a:pt x="12893" y="4261"/>
                </a:moveTo>
                <a:lnTo>
                  <a:pt x="12900" y="4290"/>
                </a:lnTo>
                <a:lnTo>
                  <a:pt x="12827" y="4341"/>
                </a:lnTo>
                <a:lnTo>
                  <a:pt x="12863" y="4393"/>
                </a:lnTo>
                <a:lnTo>
                  <a:pt x="12827" y="4505"/>
                </a:lnTo>
                <a:lnTo>
                  <a:pt x="12790" y="4527"/>
                </a:lnTo>
                <a:lnTo>
                  <a:pt x="12841" y="4607"/>
                </a:lnTo>
                <a:lnTo>
                  <a:pt x="12909" y="4659"/>
                </a:lnTo>
                <a:lnTo>
                  <a:pt x="12992" y="4774"/>
                </a:lnTo>
                <a:lnTo>
                  <a:pt x="13018" y="4813"/>
                </a:lnTo>
                <a:lnTo>
                  <a:pt x="13049" y="4835"/>
                </a:lnTo>
                <a:lnTo>
                  <a:pt x="13086" y="4887"/>
                </a:lnTo>
                <a:lnTo>
                  <a:pt x="13107" y="4980"/>
                </a:lnTo>
                <a:lnTo>
                  <a:pt x="13101" y="5041"/>
                </a:lnTo>
                <a:lnTo>
                  <a:pt x="13044" y="5111"/>
                </a:lnTo>
                <a:lnTo>
                  <a:pt x="12997" y="5102"/>
                </a:lnTo>
                <a:lnTo>
                  <a:pt x="12935" y="5121"/>
                </a:lnTo>
                <a:lnTo>
                  <a:pt x="12853" y="5070"/>
                </a:lnTo>
                <a:lnTo>
                  <a:pt x="12749" y="4980"/>
                </a:lnTo>
                <a:lnTo>
                  <a:pt x="12655" y="4980"/>
                </a:lnTo>
                <a:lnTo>
                  <a:pt x="12594" y="5018"/>
                </a:lnTo>
                <a:lnTo>
                  <a:pt x="12530" y="5111"/>
                </a:lnTo>
                <a:lnTo>
                  <a:pt x="12422" y="5092"/>
                </a:lnTo>
                <a:lnTo>
                  <a:pt x="12407" y="5195"/>
                </a:lnTo>
                <a:lnTo>
                  <a:pt x="12318" y="5204"/>
                </a:lnTo>
                <a:lnTo>
                  <a:pt x="12262" y="5339"/>
                </a:lnTo>
                <a:lnTo>
                  <a:pt x="12304" y="5400"/>
                </a:lnTo>
                <a:lnTo>
                  <a:pt x="12283" y="5503"/>
                </a:lnTo>
                <a:lnTo>
                  <a:pt x="12330" y="5573"/>
                </a:lnTo>
                <a:lnTo>
                  <a:pt x="12370" y="5708"/>
                </a:lnTo>
                <a:lnTo>
                  <a:pt x="12433" y="5708"/>
                </a:lnTo>
                <a:lnTo>
                  <a:pt x="12490" y="5779"/>
                </a:lnTo>
                <a:lnTo>
                  <a:pt x="12526" y="5759"/>
                </a:lnTo>
                <a:lnTo>
                  <a:pt x="12537" y="5708"/>
                </a:lnTo>
                <a:lnTo>
                  <a:pt x="12599" y="5708"/>
                </a:lnTo>
                <a:lnTo>
                  <a:pt x="12650" y="5779"/>
                </a:lnTo>
                <a:lnTo>
                  <a:pt x="12738" y="5769"/>
                </a:lnTo>
                <a:lnTo>
                  <a:pt x="12775" y="5686"/>
                </a:lnTo>
                <a:lnTo>
                  <a:pt x="12827" y="5718"/>
                </a:lnTo>
                <a:lnTo>
                  <a:pt x="12863" y="5708"/>
                </a:lnTo>
                <a:lnTo>
                  <a:pt x="12841" y="5759"/>
                </a:lnTo>
                <a:lnTo>
                  <a:pt x="12867" y="5820"/>
                </a:lnTo>
                <a:lnTo>
                  <a:pt x="12858" y="5872"/>
                </a:lnTo>
                <a:lnTo>
                  <a:pt x="12867" y="5974"/>
                </a:lnTo>
                <a:lnTo>
                  <a:pt x="12848" y="6067"/>
                </a:lnTo>
                <a:lnTo>
                  <a:pt x="12832" y="6180"/>
                </a:lnTo>
                <a:lnTo>
                  <a:pt x="12827" y="6212"/>
                </a:lnTo>
                <a:lnTo>
                  <a:pt x="12822" y="6314"/>
                </a:lnTo>
                <a:lnTo>
                  <a:pt x="12811" y="6375"/>
                </a:lnTo>
                <a:lnTo>
                  <a:pt x="12816" y="6385"/>
                </a:lnTo>
                <a:lnTo>
                  <a:pt x="12801" y="6427"/>
                </a:lnTo>
                <a:lnTo>
                  <a:pt x="12775" y="6456"/>
                </a:lnTo>
                <a:lnTo>
                  <a:pt x="12728" y="6446"/>
                </a:lnTo>
                <a:lnTo>
                  <a:pt x="12681" y="6417"/>
                </a:lnTo>
                <a:lnTo>
                  <a:pt x="12671" y="6456"/>
                </a:lnTo>
                <a:lnTo>
                  <a:pt x="12650" y="6385"/>
                </a:lnTo>
                <a:lnTo>
                  <a:pt x="12608" y="6366"/>
                </a:lnTo>
                <a:lnTo>
                  <a:pt x="12556" y="6375"/>
                </a:lnTo>
                <a:lnTo>
                  <a:pt x="12537" y="6417"/>
                </a:lnTo>
                <a:lnTo>
                  <a:pt x="12495" y="6456"/>
                </a:lnTo>
                <a:lnTo>
                  <a:pt x="12469" y="6436"/>
                </a:lnTo>
                <a:lnTo>
                  <a:pt x="12412" y="6395"/>
                </a:lnTo>
                <a:lnTo>
                  <a:pt x="12356" y="6353"/>
                </a:lnTo>
                <a:lnTo>
                  <a:pt x="12278" y="6353"/>
                </a:lnTo>
                <a:lnTo>
                  <a:pt x="12262" y="6314"/>
                </a:lnTo>
                <a:lnTo>
                  <a:pt x="12205" y="6292"/>
                </a:lnTo>
                <a:lnTo>
                  <a:pt x="12184" y="6273"/>
                </a:lnTo>
                <a:lnTo>
                  <a:pt x="12163" y="6273"/>
                </a:lnTo>
                <a:lnTo>
                  <a:pt x="12142" y="6212"/>
                </a:lnTo>
                <a:lnTo>
                  <a:pt x="12064" y="6180"/>
                </a:lnTo>
                <a:lnTo>
                  <a:pt x="12024" y="6199"/>
                </a:lnTo>
                <a:lnTo>
                  <a:pt x="11981" y="6263"/>
                </a:lnTo>
                <a:lnTo>
                  <a:pt x="11967" y="6324"/>
                </a:lnTo>
                <a:lnTo>
                  <a:pt x="11981" y="6427"/>
                </a:lnTo>
                <a:lnTo>
                  <a:pt x="11956" y="6488"/>
                </a:lnTo>
                <a:lnTo>
                  <a:pt x="11930" y="6520"/>
                </a:lnTo>
                <a:lnTo>
                  <a:pt x="11868" y="6446"/>
                </a:lnTo>
                <a:lnTo>
                  <a:pt x="11785" y="6385"/>
                </a:lnTo>
                <a:lnTo>
                  <a:pt x="11734" y="6353"/>
                </a:lnTo>
                <a:lnTo>
                  <a:pt x="11701" y="6231"/>
                </a:lnTo>
                <a:lnTo>
                  <a:pt x="11624" y="6170"/>
                </a:lnTo>
                <a:lnTo>
                  <a:pt x="11578" y="6148"/>
                </a:lnTo>
                <a:lnTo>
                  <a:pt x="11552" y="6160"/>
                </a:lnTo>
                <a:lnTo>
                  <a:pt x="11484" y="6109"/>
                </a:lnTo>
                <a:lnTo>
                  <a:pt x="11463" y="6087"/>
                </a:lnTo>
                <a:lnTo>
                  <a:pt x="11449" y="6026"/>
                </a:lnTo>
                <a:lnTo>
                  <a:pt x="11416" y="6026"/>
                </a:lnTo>
                <a:lnTo>
                  <a:pt x="11407" y="5955"/>
                </a:lnTo>
                <a:lnTo>
                  <a:pt x="11442" y="5881"/>
                </a:lnTo>
                <a:lnTo>
                  <a:pt x="11449" y="5769"/>
                </a:lnTo>
                <a:lnTo>
                  <a:pt x="11428" y="5737"/>
                </a:lnTo>
                <a:lnTo>
                  <a:pt x="11428" y="5676"/>
                </a:lnTo>
                <a:lnTo>
                  <a:pt x="11453" y="5615"/>
                </a:lnTo>
                <a:lnTo>
                  <a:pt x="11449" y="5583"/>
                </a:lnTo>
                <a:lnTo>
                  <a:pt x="11402" y="5634"/>
                </a:lnTo>
                <a:lnTo>
                  <a:pt x="11402" y="5564"/>
                </a:lnTo>
                <a:lnTo>
                  <a:pt x="11360" y="5544"/>
                </a:lnTo>
                <a:lnTo>
                  <a:pt x="11298" y="5596"/>
                </a:lnTo>
                <a:lnTo>
                  <a:pt x="11261" y="5605"/>
                </a:lnTo>
                <a:lnTo>
                  <a:pt x="11235" y="5573"/>
                </a:lnTo>
                <a:lnTo>
                  <a:pt x="11173" y="5573"/>
                </a:lnTo>
                <a:lnTo>
                  <a:pt x="11121" y="5625"/>
                </a:lnTo>
                <a:lnTo>
                  <a:pt x="11091" y="5605"/>
                </a:lnTo>
                <a:lnTo>
                  <a:pt x="10997" y="5615"/>
                </a:lnTo>
                <a:lnTo>
                  <a:pt x="10898" y="5634"/>
                </a:lnTo>
                <a:lnTo>
                  <a:pt x="10841" y="5676"/>
                </a:lnTo>
                <a:lnTo>
                  <a:pt x="10806" y="5727"/>
                </a:lnTo>
                <a:lnTo>
                  <a:pt x="10743" y="5750"/>
                </a:lnTo>
                <a:lnTo>
                  <a:pt x="10686" y="5820"/>
                </a:lnTo>
                <a:lnTo>
                  <a:pt x="10660" y="5820"/>
                </a:lnTo>
                <a:lnTo>
                  <a:pt x="10603" y="5788"/>
                </a:lnTo>
                <a:lnTo>
                  <a:pt x="10551" y="5801"/>
                </a:lnTo>
                <a:lnTo>
                  <a:pt x="10516" y="5737"/>
                </a:lnTo>
                <a:lnTo>
                  <a:pt x="10504" y="5737"/>
                </a:lnTo>
                <a:lnTo>
                  <a:pt x="10516" y="5708"/>
                </a:lnTo>
                <a:lnTo>
                  <a:pt x="10551" y="5657"/>
                </a:lnTo>
                <a:lnTo>
                  <a:pt x="10603" y="5657"/>
                </a:lnTo>
                <a:lnTo>
                  <a:pt x="10676" y="5657"/>
                </a:lnTo>
                <a:lnTo>
                  <a:pt x="10717" y="5554"/>
                </a:lnTo>
                <a:lnTo>
                  <a:pt x="10759" y="5522"/>
                </a:lnTo>
                <a:lnTo>
                  <a:pt x="10768" y="5429"/>
                </a:lnTo>
                <a:lnTo>
                  <a:pt x="10801" y="5368"/>
                </a:lnTo>
                <a:lnTo>
                  <a:pt x="10780" y="5288"/>
                </a:lnTo>
                <a:lnTo>
                  <a:pt x="10801" y="5172"/>
                </a:lnTo>
                <a:lnTo>
                  <a:pt x="10836" y="5102"/>
                </a:lnTo>
                <a:lnTo>
                  <a:pt x="10841" y="5060"/>
                </a:lnTo>
                <a:lnTo>
                  <a:pt x="10914" y="5031"/>
                </a:lnTo>
                <a:lnTo>
                  <a:pt x="10966" y="4938"/>
                </a:lnTo>
                <a:lnTo>
                  <a:pt x="10961" y="4855"/>
                </a:lnTo>
                <a:lnTo>
                  <a:pt x="10966" y="4774"/>
                </a:lnTo>
                <a:lnTo>
                  <a:pt x="11044" y="4733"/>
                </a:lnTo>
                <a:lnTo>
                  <a:pt x="11152" y="4774"/>
                </a:lnTo>
                <a:lnTo>
                  <a:pt x="11199" y="4701"/>
                </a:lnTo>
                <a:lnTo>
                  <a:pt x="11220" y="4691"/>
                </a:lnTo>
                <a:lnTo>
                  <a:pt x="11251" y="4630"/>
                </a:lnTo>
                <a:lnTo>
                  <a:pt x="11277" y="4607"/>
                </a:lnTo>
                <a:lnTo>
                  <a:pt x="11324" y="4649"/>
                </a:lnTo>
                <a:lnTo>
                  <a:pt x="11350" y="4672"/>
                </a:lnTo>
                <a:lnTo>
                  <a:pt x="11371" y="4803"/>
                </a:lnTo>
                <a:lnTo>
                  <a:pt x="11411" y="4887"/>
                </a:lnTo>
                <a:lnTo>
                  <a:pt x="11463" y="4980"/>
                </a:lnTo>
                <a:lnTo>
                  <a:pt x="11510" y="5041"/>
                </a:lnTo>
                <a:lnTo>
                  <a:pt x="11552" y="5050"/>
                </a:lnTo>
                <a:lnTo>
                  <a:pt x="11578" y="5102"/>
                </a:lnTo>
                <a:lnTo>
                  <a:pt x="11614" y="5121"/>
                </a:lnTo>
                <a:lnTo>
                  <a:pt x="11635" y="5185"/>
                </a:lnTo>
                <a:lnTo>
                  <a:pt x="11661" y="5204"/>
                </a:lnTo>
                <a:lnTo>
                  <a:pt x="11682" y="5275"/>
                </a:lnTo>
                <a:lnTo>
                  <a:pt x="11708" y="5358"/>
                </a:lnTo>
                <a:lnTo>
                  <a:pt x="11696" y="5390"/>
                </a:lnTo>
                <a:lnTo>
                  <a:pt x="11687" y="5461"/>
                </a:lnTo>
                <a:lnTo>
                  <a:pt x="11687" y="5503"/>
                </a:lnTo>
                <a:lnTo>
                  <a:pt x="11708" y="5493"/>
                </a:lnTo>
                <a:lnTo>
                  <a:pt x="11734" y="5378"/>
                </a:lnTo>
                <a:lnTo>
                  <a:pt x="11753" y="5368"/>
                </a:lnTo>
                <a:lnTo>
                  <a:pt x="11760" y="5297"/>
                </a:lnTo>
                <a:lnTo>
                  <a:pt x="11717" y="5246"/>
                </a:lnTo>
                <a:lnTo>
                  <a:pt x="11739" y="5153"/>
                </a:lnTo>
                <a:lnTo>
                  <a:pt x="11790" y="5172"/>
                </a:lnTo>
                <a:lnTo>
                  <a:pt x="11821" y="5236"/>
                </a:lnTo>
                <a:lnTo>
                  <a:pt x="11831" y="5185"/>
                </a:lnTo>
                <a:lnTo>
                  <a:pt x="11826" y="5163"/>
                </a:lnTo>
                <a:lnTo>
                  <a:pt x="11774" y="5092"/>
                </a:lnTo>
                <a:lnTo>
                  <a:pt x="11734" y="5050"/>
                </a:lnTo>
                <a:lnTo>
                  <a:pt x="11682" y="4999"/>
                </a:lnTo>
                <a:lnTo>
                  <a:pt x="11696" y="4967"/>
                </a:lnTo>
                <a:lnTo>
                  <a:pt x="11682" y="4938"/>
                </a:lnTo>
                <a:lnTo>
                  <a:pt x="11640" y="4938"/>
                </a:lnTo>
                <a:lnTo>
                  <a:pt x="11572" y="4826"/>
                </a:lnTo>
                <a:lnTo>
                  <a:pt x="11541" y="4710"/>
                </a:lnTo>
                <a:lnTo>
                  <a:pt x="11489" y="4640"/>
                </a:lnTo>
                <a:lnTo>
                  <a:pt x="11468" y="4569"/>
                </a:lnTo>
                <a:lnTo>
                  <a:pt x="11475" y="4527"/>
                </a:lnTo>
                <a:lnTo>
                  <a:pt x="11468" y="4466"/>
                </a:lnTo>
                <a:lnTo>
                  <a:pt x="11510" y="4415"/>
                </a:lnTo>
                <a:lnTo>
                  <a:pt x="11552" y="4434"/>
                </a:lnTo>
                <a:lnTo>
                  <a:pt x="11541" y="4444"/>
                </a:lnTo>
                <a:lnTo>
                  <a:pt x="11541" y="4495"/>
                </a:lnTo>
                <a:lnTo>
                  <a:pt x="11557" y="4537"/>
                </a:lnTo>
                <a:lnTo>
                  <a:pt x="11572" y="4476"/>
                </a:lnTo>
                <a:lnTo>
                  <a:pt x="11609" y="4495"/>
                </a:lnTo>
                <a:lnTo>
                  <a:pt x="11614" y="4537"/>
                </a:lnTo>
                <a:lnTo>
                  <a:pt x="11640" y="4588"/>
                </a:lnTo>
                <a:lnTo>
                  <a:pt x="11630" y="4598"/>
                </a:lnTo>
                <a:lnTo>
                  <a:pt x="11682" y="4701"/>
                </a:lnTo>
                <a:lnTo>
                  <a:pt x="11734" y="4742"/>
                </a:lnTo>
                <a:lnTo>
                  <a:pt x="11769" y="4794"/>
                </a:lnTo>
                <a:lnTo>
                  <a:pt x="11821" y="4845"/>
                </a:lnTo>
                <a:lnTo>
                  <a:pt x="11842" y="4906"/>
                </a:lnTo>
                <a:lnTo>
                  <a:pt x="11857" y="4948"/>
                </a:lnTo>
                <a:lnTo>
                  <a:pt x="11868" y="4957"/>
                </a:lnTo>
                <a:lnTo>
                  <a:pt x="11878" y="4980"/>
                </a:lnTo>
                <a:lnTo>
                  <a:pt x="11873" y="5018"/>
                </a:lnTo>
                <a:lnTo>
                  <a:pt x="11873" y="5111"/>
                </a:lnTo>
                <a:lnTo>
                  <a:pt x="11878" y="5172"/>
                </a:lnTo>
                <a:lnTo>
                  <a:pt x="11909" y="5214"/>
                </a:lnTo>
                <a:lnTo>
                  <a:pt x="11909" y="5246"/>
                </a:lnTo>
                <a:lnTo>
                  <a:pt x="11920" y="5256"/>
                </a:lnTo>
                <a:lnTo>
                  <a:pt x="11925" y="5297"/>
                </a:lnTo>
                <a:lnTo>
                  <a:pt x="11956" y="5378"/>
                </a:lnTo>
                <a:lnTo>
                  <a:pt x="11981" y="5442"/>
                </a:lnTo>
                <a:lnTo>
                  <a:pt x="11998" y="5532"/>
                </a:lnTo>
                <a:lnTo>
                  <a:pt x="12024" y="5647"/>
                </a:lnTo>
                <a:lnTo>
                  <a:pt x="12071" y="5708"/>
                </a:lnTo>
                <a:lnTo>
                  <a:pt x="12106" y="5708"/>
                </a:lnTo>
                <a:lnTo>
                  <a:pt x="12080" y="5583"/>
                </a:lnTo>
                <a:lnTo>
                  <a:pt x="12116" y="5573"/>
                </a:lnTo>
                <a:lnTo>
                  <a:pt x="12096" y="5503"/>
                </a:lnTo>
                <a:lnTo>
                  <a:pt x="12148" y="5544"/>
                </a:lnTo>
                <a:lnTo>
                  <a:pt x="12142" y="5471"/>
                </a:lnTo>
                <a:lnTo>
                  <a:pt x="12111" y="5429"/>
                </a:lnTo>
                <a:lnTo>
                  <a:pt x="12075" y="5368"/>
                </a:lnTo>
                <a:lnTo>
                  <a:pt x="12096" y="5339"/>
                </a:lnTo>
                <a:lnTo>
                  <a:pt x="12064" y="5275"/>
                </a:lnTo>
                <a:lnTo>
                  <a:pt x="12049" y="5195"/>
                </a:lnTo>
                <a:lnTo>
                  <a:pt x="12059" y="5163"/>
                </a:lnTo>
                <a:lnTo>
                  <a:pt x="12090" y="5236"/>
                </a:lnTo>
                <a:lnTo>
                  <a:pt x="12122" y="5236"/>
                </a:lnTo>
                <a:lnTo>
                  <a:pt x="12148" y="5214"/>
                </a:lnTo>
                <a:lnTo>
                  <a:pt x="12106" y="5143"/>
                </a:lnTo>
                <a:lnTo>
                  <a:pt x="12174" y="5111"/>
                </a:lnTo>
                <a:lnTo>
                  <a:pt x="12205" y="5121"/>
                </a:lnTo>
                <a:lnTo>
                  <a:pt x="12241" y="5121"/>
                </a:lnTo>
                <a:lnTo>
                  <a:pt x="12241" y="5153"/>
                </a:lnTo>
                <a:lnTo>
                  <a:pt x="12262" y="5214"/>
                </a:lnTo>
                <a:lnTo>
                  <a:pt x="12304" y="5143"/>
                </a:lnTo>
                <a:lnTo>
                  <a:pt x="12323" y="5102"/>
                </a:lnTo>
                <a:lnTo>
                  <a:pt x="12391" y="5092"/>
                </a:lnTo>
                <a:lnTo>
                  <a:pt x="12401" y="5060"/>
                </a:lnTo>
                <a:lnTo>
                  <a:pt x="12349" y="5018"/>
                </a:lnTo>
                <a:lnTo>
                  <a:pt x="12339" y="4967"/>
                </a:lnTo>
                <a:lnTo>
                  <a:pt x="12318" y="4896"/>
                </a:lnTo>
                <a:lnTo>
                  <a:pt x="12335" y="4803"/>
                </a:lnTo>
                <a:lnTo>
                  <a:pt x="12360" y="4752"/>
                </a:lnTo>
                <a:lnTo>
                  <a:pt x="12365" y="4588"/>
                </a:lnTo>
                <a:lnTo>
                  <a:pt x="12381" y="4598"/>
                </a:lnTo>
                <a:lnTo>
                  <a:pt x="12407" y="4569"/>
                </a:lnTo>
                <a:lnTo>
                  <a:pt x="12401" y="4537"/>
                </a:lnTo>
                <a:lnTo>
                  <a:pt x="12438" y="4434"/>
                </a:lnTo>
                <a:lnTo>
                  <a:pt x="12453" y="4364"/>
                </a:lnTo>
                <a:lnTo>
                  <a:pt x="12500" y="4341"/>
                </a:lnTo>
                <a:lnTo>
                  <a:pt x="12505" y="4393"/>
                </a:lnTo>
                <a:lnTo>
                  <a:pt x="12594" y="4425"/>
                </a:lnTo>
                <a:lnTo>
                  <a:pt x="12615" y="4453"/>
                </a:lnTo>
                <a:lnTo>
                  <a:pt x="12568" y="4495"/>
                </a:lnTo>
                <a:lnTo>
                  <a:pt x="12563" y="4518"/>
                </a:lnTo>
                <a:lnTo>
                  <a:pt x="12624" y="4556"/>
                </a:lnTo>
                <a:lnTo>
                  <a:pt x="12620" y="4620"/>
                </a:lnTo>
                <a:lnTo>
                  <a:pt x="12650" y="4649"/>
                </a:lnTo>
                <a:lnTo>
                  <a:pt x="12718" y="4569"/>
                </a:lnTo>
                <a:lnTo>
                  <a:pt x="12775" y="4547"/>
                </a:lnTo>
                <a:lnTo>
                  <a:pt x="12780" y="4495"/>
                </a:lnTo>
                <a:lnTo>
                  <a:pt x="12723" y="4505"/>
                </a:lnTo>
                <a:lnTo>
                  <a:pt x="12692" y="4476"/>
                </a:lnTo>
                <a:lnTo>
                  <a:pt x="12681" y="4393"/>
                </a:lnTo>
                <a:lnTo>
                  <a:pt x="12723" y="4341"/>
                </a:lnTo>
                <a:lnTo>
                  <a:pt x="12775" y="4332"/>
                </a:lnTo>
                <a:lnTo>
                  <a:pt x="12806" y="4290"/>
                </a:lnTo>
                <a:lnTo>
                  <a:pt x="12848" y="4280"/>
                </a:lnTo>
                <a:lnTo>
                  <a:pt x="12893" y="4261"/>
                </a:lnTo>
                <a:close/>
                <a:moveTo>
                  <a:pt x="18497" y="4425"/>
                </a:moveTo>
                <a:lnTo>
                  <a:pt x="18516" y="4537"/>
                </a:lnTo>
                <a:lnTo>
                  <a:pt x="18563" y="4723"/>
                </a:lnTo>
                <a:lnTo>
                  <a:pt x="18512" y="4723"/>
                </a:lnTo>
                <a:lnTo>
                  <a:pt x="18516" y="4835"/>
                </a:lnTo>
                <a:lnTo>
                  <a:pt x="18563" y="4967"/>
                </a:lnTo>
                <a:lnTo>
                  <a:pt x="18626" y="4957"/>
                </a:lnTo>
                <a:lnTo>
                  <a:pt x="18610" y="4813"/>
                </a:lnTo>
                <a:lnTo>
                  <a:pt x="18730" y="4906"/>
                </a:lnTo>
                <a:lnTo>
                  <a:pt x="18730" y="4774"/>
                </a:lnTo>
                <a:lnTo>
                  <a:pt x="18801" y="4733"/>
                </a:lnTo>
                <a:lnTo>
                  <a:pt x="18735" y="4588"/>
                </a:lnTo>
                <a:lnTo>
                  <a:pt x="18719" y="4640"/>
                </a:lnTo>
                <a:lnTo>
                  <a:pt x="18667" y="4607"/>
                </a:lnTo>
                <a:lnTo>
                  <a:pt x="18610" y="4569"/>
                </a:lnTo>
                <a:lnTo>
                  <a:pt x="18497" y="4425"/>
                </a:lnTo>
                <a:close/>
                <a:moveTo>
                  <a:pt x="11319" y="4774"/>
                </a:moveTo>
                <a:lnTo>
                  <a:pt x="11282" y="4826"/>
                </a:lnTo>
                <a:lnTo>
                  <a:pt x="11272" y="4877"/>
                </a:lnTo>
                <a:lnTo>
                  <a:pt x="11287" y="4957"/>
                </a:lnTo>
                <a:lnTo>
                  <a:pt x="11313" y="4989"/>
                </a:lnTo>
                <a:lnTo>
                  <a:pt x="11329" y="4887"/>
                </a:lnTo>
                <a:lnTo>
                  <a:pt x="11319" y="4774"/>
                </a:lnTo>
                <a:close/>
                <a:moveTo>
                  <a:pt x="18652" y="4989"/>
                </a:moveTo>
                <a:lnTo>
                  <a:pt x="18601" y="5009"/>
                </a:lnTo>
                <a:lnTo>
                  <a:pt x="18605" y="5102"/>
                </a:lnTo>
                <a:lnTo>
                  <a:pt x="18657" y="5256"/>
                </a:lnTo>
                <a:lnTo>
                  <a:pt x="18667" y="5419"/>
                </a:lnTo>
                <a:lnTo>
                  <a:pt x="18652" y="5471"/>
                </a:lnTo>
                <a:lnTo>
                  <a:pt x="18601" y="5605"/>
                </a:lnTo>
                <a:lnTo>
                  <a:pt x="18549" y="5544"/>
                </a:lnTo>
                <a:lnTo>
                  <a:pt x="18549" y="5779"/>
                </a:lnTo>
                <a:lnTo>
                  <a:pt x="18481" y="5759"/>
                </a:lnTo>
                <a:lnTo>
                  <a:pt x="18377" y="5801"/>
                </a:lnTo>
                <a:lnTo>
                  <a:pt x="18356" y="5891"/>
                </a:lnTo>
                <a:lnTo>
                  <a:pt x="18316" y="5955"/>
                </a:lnTo>
                <a:lnTo>
                  <a:pt x="18299" y="6045"/>
                </a:lnTo>
                <a:lnTo>
                  <a:pt x="18257" y="6087"/>
                </a:lnTo>
                <a:lnTo>
                  <a:pt x="18299" y="6180"/>
                </a:lnTo>
                <a:lnTo>
                  <a:pt x="18341" y="6221"/>
                </a:lnTo>
                <a:lnTo>
                  <a:pt x="18351" y="6343"/>
                </a:lnTo>
                <a:lnTo>
                  <a:pt x="18393" y="6395"/>
                </a:lnTo>
                <a:lnTo>
                  <a:pt x="18419" y="6334"/>
                </a:lnTo>
                <a:lnTo>
                  <a:pt x="18408" y="6109"/>
                </a:lnTo>
                <a:lnTo>
                  <a:pt x="18330" y="6006"/>
                </a:lnTo>
                <a:lnTo>
                  <a:pt x="18398" y="6006"/>
                </a:lnTo>
                <a:lnTo>
                  <a:pt x="18450" y="5942"/>
                </a:lnTo>
                <a:lnTo>
                  <a:pt x="18542" y="5913"/>
                </a:lnTo>
                <a:lnTo>
                  <a:pt x="18568" y="6016"/>
                </a:lnTo>
                <a:lnTo>
                  <a:pt x="18620" y="6067"/>
                </a:lnTo>
                <a:lnTo>
                  <a:pt x="18667" y="5904"/>
                </a:lnTo>
                <a:lnTo>
                  <a:pt x="18766" y="5904"/>
                </a:lnTo>
                <a:lnTo>
                  <a:pt x="18822" y="5830"/>
                </a:lnTo>
                <a:lnTo>
                  <a:pt x="18827" y="5737"/>
                </a:lnTo>
                <a:lnTo>
                  <a:pt x="18801" y="5666"/>
                </a:lnTo>
                <a:lnTo>
                  <a:pt x="18797" y="5564"/>
                </a:lnTo>
                <a:lnTo>
                  <a:pt x="18756" y="5419"/>
                </a:lnTo>
                <a:lnTo>
                  <a:pt x="18771" y="5288"/>
                </a:lnTo>
                <a:lnTo>
                  <a:pt x="18740" y="5172"/>
                </a:lnTo>
                <a:lnTo>
                  <a:pt x="18652" y="4989"/>
                </a:lnTo>
                <a:close/>
                <a:moveTo>
                  <a:pt x="11313" y="5009"/>
                </a:moveTo>
                <a:lnTo>
                  <a:pt x="11287" y="5050"/>
                </a:lnTo>
                <a:lnTo>
                  <a:pt x="11256" y="5050"/>
                </a:lnTo>
                <a:lnTo>
                  <a:pt x="11267" y="5121"/>
                </a:lnTo>
                <a:lnTo>
                  <a:pt x="11272" y="5288"/>
                </a:lnTo>
                <a:lnTo>
                  <a:pt x="11298" y="5326"/>
                </a:lnTo>
                <a:lnTo>
                  <a:pt x="11319" y="5275"/>
                </a:lnTo>
                <a:lnTo>
                  <a:pt x="11345" y="5288"/>
                </a:lnTo>
                <a:lnTo>
                  <a:pt x="11350" y="5111"/>
                </a:lnTo>
                <a:lnTo>
                  <a:pt x="11313" y="5009"/>
                </a:lnTo>
                <a:close/>
                <a:moveTo>
                  <a:pt x="11675" y="5419"/>
                </a:moveTo>
                <a:lnTo>
                  <a:pt x="11635" y="5429"/>
                </a:lnTo>
                <a:lnTo>
                  <a:pt x="11578" y="5442"/>
                </a:lnTo>
                <a:lnTo>
                  <a:pt x="11510" y="5429"/>
                </a:lnTo>
                <a:lnTo>
                  <a:pt x="11505" y="5503"/>
                </a:lnTo>
                <a:lnTo>
                  <a:pt x="11583" y="5564"/>
                </a:lnTo>
                <a:lnTo>
                  <a:pt x="11614" y="5583"/>
                </a:lnTo>
                <a:lnTo>
                  <a:pt x="11661" y="5634"/>
                </a:lnTo>
                <a:lnTo>
                  <a:pt x="11671" y="5564"/>
                </a:lnTo>
                <a:lnTo>
                  <a:pt x="11661" y="5522"/>
                </a:lnTo>
                <a:lnTo>
                  <a:pt x="11675" y="5419"/>
                </a:lnTo>
                <a:close/>
                <a:moveTo>
                  <a:pt x="12153" y="5759"/>
                </a:moveTo>
                <a:lnTo>
                  <a:pt x="12142" y="5820"/>
                </a:lnTo>
                <a:lnTo>
                  <a:pt x="12215" y="5840"/>
                </a:lnTo>
                <a:lnTo>
                  <a:pt x="12215" y="5862"/>
                </a:lnTo>
                <a:lnTo>
                  <a:pt x="12297" y="5852"/>
                </a:lnTo>
                <a:lnTo>
                  <a:pt x="12304" y="5811"/>
                </a:lnTo>
                <a:lnTo>
                  <a:pt x="12271" y="5830"/>
                </a:lnTo>
                <a:lnTo>
                  <a:pt x="12271" y="5811"/>
                </a:lnTo>
                <a:lnTo>
                  <a:pt x="12231" y="5801"/>
                </a:lnTo>
                <a:lnTo>
                  <a:pt x="12184" y="5801"/>
                </a:lnTo>
                <a:lnTo>
                  <a:pt x="12153" y="5759"/>
                </a:lnTo>
                <a:close/>
                <a:moveTo>
                  <a:pt x="12775" y="5759"/>
                </a:moveTo>
                <a:lnTo>
                  <a:pt x="12723" y="5801"/>
                </a:lnTo>
                <a:lnTo>
                  <a:pt x="12681" y="5801"/>
                </a:lnTo>
                <a:lnTo>
                  <a:pt x="12676" y="5830"/>
                </a:lnTo>
                <a:lnTo>
                  <a:pt x="12671" y="5830"/>
                </a:lnTo>
                <a:lnTo>
                  <a:pt x="12645" y="5840"/>
                </a:lnTo>
                <a:lnTo>
                  <a:pt x="12660" y="5891"/>
                </a:lnTo>
                <a:lnTo>
                  <a:pt x="12692" y="5913"/>
                </a:lnTo>
                <a:lnTo>
                  <a:pt x="12749" y="5862"/>
                </a:lnTo>
                <a:lnTo>
                  <a:pt x="12744" y="5852"/>
                </a:lnTo>
                <a:lnTo>
                  <a:pt x="12738" y="5820"/>
                </a:lnTo>
                <a:lnTo>
                  <a:pt x="12775" y="5759"/>
                </a:lnTo>
                <a:close/>
                <a:moveTo>
                  <a:pt x="18481" y="5942"/>
                </a:moveTo>
                <a:lnTo>
                  <a:pt x="18471" y="5994"/>
                </a:lnTo>
                <a:lnTo>
                  <a:pt x="18434" y="5984"/>
                </a:lnTo>
                <a:lnTo>
                  <a:pt x="18424" y="6067"/>
                </a:lnTo>
                <a:lnTo>
                  <a:pt x="18434" y="6128"/>
                </a:lnTo>
                <a:lnTo>
                  <a:pt x="18481" y="6170"/>
                </a:lnTo>
                <a:lnTo>
                  <a:pt x="18481" y="6087"/>
                </a:lnTo>
                <a:lnTo>
                  <a:pt x="18502" y="6058"/>
                </a:lnTo>
                <a:lnTo>
                  <a:pt x="18533" y="6096"/>
                </a:lnTo>
                <a:lnTo>
                  <a:pt x="18549" y="6016"/>
                </a:lnTo>
                <a:lnTo>
                  <a:pt x="18533" y="5974"/>
                </a:lnTo>
                <a:lnTo>
                  <a:pt x="18481" y="5942"/>
                </a:lnTo>
                <a:close/>
                <a:moveTo>
                  <a:pt x="6229" y="6940"/>
                </a:moveTo>
                <a:lnTo>
                  <a:pt x="6229" y="6950"/>
                </a:lnTo>
                <a:lnTo>
                  <a:pt x="6250" y="7011"/>
                </a:lnTo>
                <a:lnTo>
                  <a:pt x="6240" y="7084"/>
                </a:lnTo>
                <a:lnTo>
                  <a:pt x="6250" y="7094"/>
                </a:lnTo>
                <a:lnTo>
                  <a:pt x="6271" y="7001"/>
                </a:lnTo>
                <a:lnTo>
                  <a:pt x="6229" y="6940"/>
                </a:lnTo>
                <a:close/>
                <a:moveTo>
                  <a:pt x="6182" y="6959"/>
                </a:moveTo>
                <a:lnTo>
                  <a:pt x="6156" y="6969"/>
                </a:lnTo>
                <a:lnTo>
                  <a:pt x="6156" y="7020"/>
                </a:lnTo>
                <a:lnTo>
                  <a:pt x="6219" y="7001"/>
                </a:lnTo>
                <a:lnTo>
                  <a:pt x="6224" y="6959"/>
                </a:lnTo>
                <a:lnTo>
                  <a:pt x="6182" y="6959"/>
                </a:lnTo>
                <a:close/>
                <a:moveTo>
                  <a:pt x="17972" y="7174"/>
                </a:moveTo>
                <a:lnTo>
                  <a:pt x="17937" y="7277"/>
                </a:lnTo>
                <a:lnTo>
                  <a:pt x="17916" y="7412"/>
                </a:lnTo>
                <a:lnTo>
                  <a:pt x="17932" y="7514"/>
                </a:lnTo>
                <a:lnTo>
                  <a:pt x="17972" y="7627"/>
                </a:lnTo>
                <a:lnTo>
                  <a:pt x="17988" y="7514"/>
                </a:lnTo>
                <a:lnTo>
                  <a:pt x="18005" y="7299"/>
                </a:lnTo>
                <a:lnTo>
                  <a:pt x="18005" y="7216"/>
                </a:lnTo>
                <a:lnTo>
                  <a:pt x="17972" y="7174"/>
                </a:lnTo>
                <a:close/>
                <a:moveTo>
                  <a:pt x="6182" y="7187"/>
                </a:moveTo>
                <a:lnTo>
                  <a:pt x="6167" y="7277"/>
                </a:lnTo>
                <a:lnTo>
                  <a:pt x="6182" y="7309"/>
                </a:lnTo>
                <a:lnTo>
                  <a:pt x="6193" y="7393"/>
                </a:lnTo>
                <a:lnTo>
                  <a:pt x="6208" y="7380"/>
                </a:lnTo>
                <a:lnTo>
                  <a:pt x="6214" y="7309"/>
                </a:lnTo>
                <a:lnTo>
                  <a:pt x="6203" y="7197"/>
                </a:lnTo>
                <a:lnTo>
                  <a:pt x="6182" y="7187"/>
                </a:lnTo>
                <a:close/>
                <a:moveTo>
                  <a:pt x="5923" y="7463"/>
                </a:moveTo>
                <a:lnTo>
                  <a:pt x="5908" y="7473"/>
                </a:lnTo>
                <a:lnTo>
                  <a:pt x="5861" y="7495"/>
                </a:lnTo>
                <a:lnTo>
                  <a:pt x="5830" y="7514"/>
                </a:lnTo>
                <a:lnTo>
                  <a:pt x="5800" y="7547"/>
                </a:lnTo>
                <a:lnTo>
                  <a:pt x="5783" y="7598"/>
                </a:lnTo>
                <a:lnTo>
                  <a:pt x="5753" y="7636"/>
                </a:lnTo>
                <a:lnTo>
                  <a:pt x="5774" y="7649"/>
                </a:lnTo>
                <a:lnTo>
                  <a:pt x="5804" y="7636"/>
                </a:lnTo>
                <a:lnTo>
                  <a:pt x="5814" y="7607"/>
                </a:lnTo>
                <a:lnTo>
                  <a:pt x="5840" y="7598"/>
                </a:lnTo>
                <a:lnTo>
                  <a:pt x="5887" y="7534"/>
                </a:lnTo>
                <a:lnTo>
                  <a:pt x="5944" y="7534"/>
                </a:lnTo>
                <a:lnTo>
                  <a:pt x="5923" y="7575"/>
                </a:lnTo>
                <a:lnTo>
                  <a:pt x="5939" y="7598"/>
                </a:lnTo>
                <a:lnTo>
                  <a:pt x="6017" y="7617"/>
                </a:lnTo>
                <a:lnTo>
                  <a:pt x="6033" y="7649"/>
                </a:lnTo>
                <a:lnTo>
                  <a:pt x="6085" y="7688"/>
                </a:lnTo>
                <a:lnTo>
                  <a:pt x="6120" y="7678"/>
                </a:lnTo>
                <a:lnTo>
                  <a:pt x="6130" y="7761"/>
                </a:lnTo>
                <a:lnTo>
                  <a:pt x="6146" y="7790"/>
                </a:lnTo>
                <a:lnTo>
                  <a:pt x="6188" y="7803"/>
                </a:lnTo>
                <a:lnTo>
                  <a:pt x="6208" y="7842"/>
                </a:lnTo>
                <a:lnTo>
                  <a:pt x="6162" y="7916"/>
                </a:lnTo>
                <a:lnTo>
                  <a:pt x="6250" y="7906"/>
                </a:lnTo>
                <a:lnTo>
                  <a:pt x="6292" y="7916"/>
                </a:lnTo>
                <a:lnTo>
                  <a:pt x="6328" y="7906"/>
                </a:lnTo>
                <a:lnTo>
                  <a:pt x="6370" y="7893"/>
                </a:lnTo>
                <a:lnTo>
                  <a:pt x="6379" y="7855"/>
                </a:lnTo>
                <a:lnTo>
                  <a:pt x="6337" y="7803"/>
                </a:lnTo>
                <a:lnTo>
                  <a:pt x="6297" y="7790"/>
                </a:lnTo>
                <a:lnTo>
                  <a:pt x="6302" y="7761"/>
                </a:lnTo>
                <a:lnTo>
                  <a:pt x="6266" y="7729"/>
                </a:lnTo>
                <a:lnTo>
                  <a:pt x="6245" y="7729"/>
                </a:lnTo>
                <a:lnTo>
                  <a:pt x="6214" y="7668"/>
                </a:lnTo>
                <a:lnTo>
                  <a:pt x="6167" y="7585"/>
                </a:lnTo>
                <a:lnTo>
                  <a:pt x="6151" y="7556"/>
                </a:lnTo>
                <a:lnTo>
                  <a:pt x="6094" y="7566"/>
                </a:lnTo>
                <a:lnTo>
                  <a:pt x="6073" y="7524"/>
                </a:lnTo>
                <a:lnTo>
                  <a:pt x="6022" y="7473"/>
                </a:lnTo>
                <a:lnTo>
                  <a:pt x="5975" y="7473"/>
                </a:lnTo>
                <a:lnTo>
                  <a:pt x="5923" y="7463"/>
                </a:lnTo>
                <a:close/>
                <a:moveTo>
                  <a:pt x="1322" y="7598"/>
                </a:moveTo>
                <a:lnTo>
                  <a:pt x="1310" y="7607"/>
                </a:lnTo>
                <a:lnTo>
                  <a:pt x="1305" y="7617"/>
                </a:lnTo>
                <a:lnTo>
                  <a:pt x="1326" y="7636"/>
                </a:lnTo>
                <a:lnTo>
                  <a:pt x="1331" y="7627"/>
                </a:lnTo>
                <a:lnTo>
                  <a:pt x="1336" y="7598"/>
                </a:lnTo>
                <a:lnTo>
                  <a:pt x="1322" y="7598"/>
                </a:lnTo>
                <a:close/>
                <a:moveTo>
                  <a:pt x="1409" y="7659"/>
                </a:moveTo>
                <a:lnTo>
                  <a:pt x="1388" y="7678"/>
                </a:lnTo>
                <a:lnTo>
                  <a:pt x="1388" y="7688"/>
                </a:lnTo>
                <a:lnTo>
                  <a:pt x="1394" y="7720"/>
                </a:lnTo>
                <a:lnTo>
                  <a:pt x="1414" y="7720"/>
                </a:lnTo>
                <a:lnTo>
                  <a:pt x="1420" y="7720"/>
                </a:lnTo>
                <a:lnTo>
                  <a:pt x="1409" y="7668"/>
                </a:lnTo>
                <a:lnTo>
                  <a:pt x="1409" y="7659"/>
                </a:lnTo>
                <a:close/>
                <a:moveTo>
                  <a:pt x="1446" y="7729"/>
                </a:moveTo>
                <a:lnTo>
                  <a:pt x="1440" y="7752"/>
                </a:lnTo>
                <a:lnTo>
                  <a:pt x="1472" y="7752"/>
                </a:lnTo>
                <a:lnTo>
                  <a:pt x="1472" y="7739"/>
                </a:lnTo>
                <a:lnTo>
                  <a:pt x="1446" y="7729"/>
                </a:lnTo>
                <a:close/>
                <a:moveTo>
                  <a:pt x="1477" y="7761"/>
                </a:moveTo>
                <a:lnTo>
                  <a:pt x="1472" y="7771"/>
                </a:lnTo>
                <a:lnTo>
                  <a:pt x="1472" y="7781"/>
                </a:lnTo>
                <a:lnTo>
                  <a:pt x="1477" y="7790"/>
                </a:lnTo>
                <a:lnTo>
                  <a:pt x="1482" y="7822"/>
                </a:lnTo>
                <a:lnTo>
                  <a:pt x="1503" y="7813"/>
                </a:lnTo>
                <a:lnTo>
                  <a:pt x="1513" y="7790"/>
                </a:lnTo>
                <a:lnTo>
                  <a:pt x="1498" y="7771"/>
                </a:lnTo>
                <a:lnTo>
                  <a:pt x="1477" y="7761"/>
                </a:lnTo>
                <a:close/>
                <a:moveTo>
                  <a:pt x="1513" y="7864"/>
                </a:moveTo>
                <a:lnTo>
                  <a:pt x="1508" y="7874"/>
                </a:lnTo>
                <a:lnTo>
                  <a:pt x="1508" y="7893"/>
                </a:lnTo>
                <a:lnTo>
                  <a:pt x="1492" y="7925"/>
                </a:lnTo>
                <a:lnTo>
                  <a:pt x="1487" y="7935"/>
                </a:lnTo>
                <a:lnTo>
                  <a:pt x="1492" y="7986"/>
                </a:lnTo>
                <a:lnTo>
                  <a:pt x="1487" y="8028"/>
                </a:lnTo>
                <a:lnTo>
                  <a:pt x="1498" y="8047"/>
                </a:lnTo>
                <a:lnTo>
                  <a:pt x="1513" y="8018"/>
                </a:lnTo>
                <a:lnTo>
                  <a:pt x="1534" y="7996"/>
                </a:lnTo>
                <a:lnTo>
                  <a:pt x="1560" y="7967"/>
                </a:lnTo>
                <a:lnTo>
                  <a:pt x="1555" y="7916"/>
                </a:lnTo>
                <a:lnTo>
                  <a:pt x="1543" y="7893"/>
                </a:lnTo>
                <a:lnTo>
                  <a:pt x="1534" y="7883"/>
                </a:lnTo>
                <a:lnTo>
                  <a:pt x="1518" y="7864"/>
                </a:lnTo>
                <a:lnTo>
                  <a:pt x="1513" y="7864"/>
                </a:lnTo>
                <a:close/>
                <a:moveTo>
                  <a:pt x="17371" y="7883"/>
                </a:moveTo>
                <a:lnTo>
                  <a:pt x="17310" y="7925"/>
                </a:lnTo>
                <a:lnTo>
                  <a:pt x="17284" y="7986"/>
                </a:lnTo>
                <a:lnTo>
                  <a:pt x="17294" y="8098"/>
                </a:lnTo>
                <a:lnTo>
                  <a:pt x="17345" y="8140"/>
                </a:lnTo>
                <a:lnTo>
                  <a:pt x="17392" y="8079"/>
                </a:lnTo>
                <a:lnTo>
                  <a:pt x="17402" y="7996"/>
                </a:lnTo>
                <a:lnTo>
                  <a:pt x="17423" y="7935"/>
                </a:lnTo>
                <a:lnTo>
                  <a:pt x="17402" y="7883"/>
                </a:lnTo>
                <a:lnTo>
                  <a:pt x="17371" y="7883"/>
                </a:lnTo>
                <a:close/>
                <a:moveTo>
                  <a:pt x="6436" y="7906"/>
                </a:moveTo>
                <a:lnTo>
                  <a:pt x="6422" y="7944"/>
                </a:lnTo>
                <a:lnTo>
                  <a:pt x="6457" y="7967"/>
                </a:lnTo>
                <a:lnTo>
                  <a:pt x="6452" y="8018"/>
                </a:lnTo>
                <a:lnTo>
                  <a:pt x="6478" y="8079"/>
                </a:lnTo>
                <a:lnTo>
                  <a:pt x="6452" y="8111"/>
                </a:lnTo>
                <a:lnTo>
                  <a:pt x="6410" y="8098"/>
                </a:lnTo>
                <a:lnTo>
                  <a:pt x="6354" y="8079"/>
                </a:lnTo>
                <a:lnTo>
                  <a:pt x="6349" y="8121"/>
                </a:lnTo>
                <a:lnTo>
                  <a:pt x="6379" y="8163"/>
                </a:lnTo>
                <a:lnTo>
                  <a:pt x="6405" y="8140"/>
                </a:lnTo>
                <a:lnTo>
                  <a:pt x="6441" y="8150"/>
                </a:lnTo>
                <a:lnTo>
                  <a:pt x="6473" y="8140"/>
                </a:lnTo>
                <a:lnTo>
                  <a:pt x="6509" y="8163"/>
                </a:lnTo>
                <a:lnTo>
                  <a:pt x="6509" y="8201"/>
                </a:lnTo>
                <a:lnTo>
                  <a:pt x="6525" y="8224"/>
                </a:lnTo>
                <a:lnTo>
                  <a:pt x="6556" y="8130"/>
                </a:lnTo>
                <a:lnTo>
                  <a:pt x="6577" y="8111"/>
                </a:lnTo>
                <a:lnTo>
                  <a:pt x="6582" y="8140"/>
                </a:lnTo>
                <a:lnTo>
                  <a:pt x="6608" y="8130"/>
                </a:lnTo>
                <a:lnTo>
                  <a:pt x="6618" y="8111"/>
                </a:lnTo>
                <a:lnTo>
                  <a:pt x="6639" y="8121"/>
                </a:lnTo>
                <a:lnTo>
                  <a:pt x="6664" y="8111"/>
                </a:lnTo>
                <a:lnTo>
                  <a:pt x="6690" y="8140"/>
                </a:lnTo>
                <a:lnTo>
                  <a:pt x="6716" y="8089"/>
                </a:lnTo>
                <a:lnTo>
                  <a:pt x="6690" y="8037"/>
                </a:lnTo>
                <a:lnTo>
                  <a:pt x="6664" y="8028"/>
                </a:lnTo>
                <a:lnTo>
                  <a:pt x="6669" y="7986"/>
                </a:lnTo>
                <a:lnTo>
                  <a:pt x="6634" y="7996"/>
                </a:lnTo>
                <a:lnTo>
                  <a:pt x="6629" y="7944"/>
                </a:lnTo>
                <a:lnTo>
                  <a:pt x="6613" y="7944"/>
                </a:lnTo>
                <a:lnTo>
                  <a:pt x="6577" y="7916"/>
                </a:lnTo>
                <a:lnTo>
                  <a:pt x="6530" y="7916"/>
                </a:lnTo>
                <a:lnTo>
                  <a:pt x="6525" y="7935"/>
                </a:lnTo>
                <a:lnTo>
                  <a:pt x="6473" y="7916"/>
                </a:lnTo>
                <a:lnTo>
                  <a:pt x="6436" y="7906"/>
                </a:lnTo>
                <a:close/>
                <a:moveTo>
                  <a:pt x="6151" y="8098"/>
                </a:moveTo>
                <a:lnTo>
                  <a:pt x="6125" y="8111"/>
                </a:lnTo>
                <a:lnTo>
                  <a:pt x="6115" y="8140"/>
                </a:lnTo>
                <a:lnTo>
                  <a:pt x="6146" y="8191"/>
                </a:lnTo>
                <a:lnTo>
                  <a:pt x="6177" y="8214"/>
                </a:lnTo>
                <a:lnTo>
                  <a:pt x="6198" y="8182"/>
                </a:lnTo>
                <a:lnTo>
                  <a:pt x="6240" y="8182"/>
                </a:lnTo>
                <a:lnTo>
                  <a:pt x="6234" y="8150"/>
                </a:lnTo>
                <a:lnTo>
                  <a:pt x="6203" y="8111"/>
                </a:lnTo>
                <a:lnTo>
                  <a:pt x="6162" y="8098"/>
                </a:lnTo>
                <a:lnTo>
                  <a:pt x="6151" y="8098"/>
                </a:lnTo>
                <a:close/>
                <a:moveTo>
                  <a:pt x="6789" y="8098"/>
                </a:moveTo>
                <a:lnTo>
                  <a:pt x="6778" y="8121"/>
                </a:lnTo>
                <a:lnTo>
                  <a:pt x="6778" y="8172"/>
                </a:lnTo>
                <a:lnTo>
                  <a:pt x="6815" y="8172"/>
                </a:lnTo>
                <a:lnTo>
                  <a:pt x="6862" y="8172"/>
                </a:lnTo>
                <a:lnTo>
                  <a:pt x="6877" y="8140"/>
                </a:lnTo>
                <a:lnTo>
                  <a:pt x="6867" y="8111"/>
                </a:lnTo>
                <a:lnTo>
                  <a:pt x="6836" y="8098"/>
                </a:lnTo>
                <a:lnTo>
                  <a:pt x="6789" y="8098"/>
                </a:lnTo>
                <a:close/>
                <a:moveTo>
                  <a:pt x="18014" y="8098"/>
                </a:moveTo>
                <a:lnTo>
                  <a:pt x="18009" y="8224"/>
                </a:lnTo>
                <a:lnTo>
                  <a:pt x="18019" y="8439"/>
                </a:lnTo>
                <a:lnTo>
                  <a:pt x="17993" y="8387"/>
                </a:lnTo>
                <a:lnTo>
                  <a:pt x="18005" y="8522"/>
                </a:lnTo>
                <a:lnTo>
                  <a:pt x="18014" y="8583"/>
                </a:lnTo>
                <a:lnTo>
                  <a:pt x="18050" y="8653"/>
                </a:lnTo>
                <a:lnTo>
                  <a:pt x="18056" y="8612"/>
                </a:lnTo>
                <a:lnTo>
                  <a:pt x="18076" y="8644"/>
                </a:lnTo>
                <a:lnTo>
                  <a:pt x="18061" y="8676"/>
                </a:lnTo>
                <a:lnTo>
                  <a:pt x="18061" y="8737"/>
                </a:lnTo>
                <a:lnTo>
                  <a:pt x="18092" y="8766"/>
                </a:lnTo>
                <a:lnTo>
                  <a:pt x="18144" y="8747"/>
                </a:lnTo>
                <a:lnTo>
                  <a:pt x="18191" y="8830"/>
                </a:lnTo>
                <a:lnTo>
                  <a:pt x="18201" y="8779"/>
                </a:lnTo>
                <a:lnTo>
                  <a:pt x="18226" y="8849"/>
                </a:lnTo>
                <a:lnTo>
                  <a:pt x="18278" y="8910"/>
                </a:lnTo>
                <a:lnTo>
                  <a:pt x="18283" y="8849"/>
                </a:lnTo>
                <a:lnTo>
                  <a:pt x="18257" y="8817"/>
                </a:lnTo>
                <a:lnTo>
                  <a:pt x="18264" y="8747"/>
                </a:lnTo>
                <a:lnTo>
                  <a:pt x="18180" y="8663"/>
                </a:lnTo>
                <a:lnTo>
                  <a:pt x="18154" y="8686"/>
                </a:lnTo>
                <a:lnTo>
                  <a:pt x="18123" y="8663"/>
                </a:lnTo>
                <a:lnTo>
                  <a:pt x="18102" y="8560"/>
                </a:lnTo>
                <a:lnTo>
                  <a:pt x="18102" y="8448"/>
                </a:lnTo>
                <a:lnTo>
                  <a:pt x="18134" y="8406"/>
                </a:lnTo>
                <a:lnTo>
                  <a:pt x="18139" y="8294"/>
                </a:lnTo>
                <a:lnTo>
                  <a:pt x="18113" y="8191"/>
                </a:lnTo>
                <a:lnTo>
                  <a:pt x="18118" y="8140"/>
                </a:lnTo>
                <a:lnTo>
                  <a:pt x="18108" y="8098"/>
                </a:lnTo>
                <a:lnTo>
                  <a:pt x="18092" y="8140"/>
                </a:lnTo>
                <a:lnTo>
                  <a:pt x="18050" y="8098"/>
                </a:lnTo>
                <a:lnTo>
                  <a:pt x="18014" y="8098"/>
                </a:lnTo>
                <a:close/>
                <a:moveTo>
                  <a:pt x="18045" y="8788"/>
                </a:moveTo>
                <a:lnTo>
                  <a:pt x="18082" y="8891"/>
                </a:lnTo>
                <a:lnTo>
                  <a:pt x="18113" y="8961"/>
                </a:lnTo>
                <a:lnTo>
                  <a:pt x="18123" y="8840"/>
                </a:lnTo>
                <a:lnTo>
                  <a:pt x="18097" y="8788"/>
                </a:lnTo>
                <a:lnTo>
                  <a:pt x="18045" y="8788"/>
                </a:lnTo>
                <a:close/>
                <a:moveTo>
                  <a:pt x="18290" y="8910"/>
                </a:moveTo>
                <a:lnTo>
                  <a:pt x="18335" y="9013"/>
                </a:lnTo>
                <a:lnTo>
                  <a:pt x="18335" y="9064"/>
                </a:lnTo>
                <a:lnTo>
                  <a:pt x="18299" y="9055"/>
                </a:lnTo>
                <a:lnTo>
                  <a:pt x="18316" y="9138"/>
                </a:lnTo>
                <a:lnTo>
                  <a:pt x="18335" y="9148"/>
                </a:lnTo>
                <a:lnTo>
                  <a:pt x="18341" y="9241"/>
                </a:lnTo>
                <a:lnTo>
                  <a:pt x="18367" y="9209"/>
                </a:lnTo>
                <a:lnTo>
                  <a:pt x="18351" y="9125"/>
                </a:lnTo>
                <a:lnTo>
                  <a:pt x="18346" y="9074"/>
                </a:lnTo>
                <a:lnTo>
                  <a:pt x="18393" y="9116"/>
                </a:lnTo>
                <a:lnTo>
                  <a:pt x="18367" y="8961"/>
                </a:lnTo>
                <a:lnTo>
                  <a:pt x="18346" y="8910"/>
                </a:lnTo>
                <a:lnTo>
                  <a:pt x="18290" y="8910"/>
                </a:lnTo>
                <a:close/>
                <a:moveTo>
                  <a:pt x="18154" y="9003"/>
                </a:moveTo>
                <a:lnTo>
                  <a:pt x="18165" y="9064"/>
                </a:lnTo>
                <a:lnTo>
                  <a:pt x="18165" y="9138"/>
                </a:lnTo>
                <a:lnTo>
                  <a:pt x="18170" y="9199"/>
                </a:lnTo>
                <a:lnTo>
                  <a:pt x="18205" y="9157"/>
                </a:lnTo>
                <a:lnTo>
                  <a:pt x="18231" y="9096"/>
                </a:lnTo>
                <a:lnTo>
                  <a:pt x="18226" y="9045"/>
                </a:lnTo>
                <a:lnTo>
                  <a:pt x="18191" y="9045"/>
                </a:lnTo>
                <a:lnTo>
                  <a:pt x="18154" y="9003"/>
                </a:lnTo>
                <a:close/>
                <a:moveTo>
                  <a:pt x="18014" y="9074"/>
                </a:moveTo>
                <a:lnTo>
                  <a:pt x="17988" y="9209"/>
                </a:lnTo>
                <a:lnTo>
                  <a:pt x="17958" y="9302"/>
                </a:lnTo>
                <a:lnTo>
                  <a:pt x="17916" y="9382"/>
                </a:lnTo>
                <a:lnTo>
                  <a:pt x="17890" y="9475"/>
                </a:lnTo>
                <a:lnTo>
                  <a:pt x="17962" y="9353"/>
                </a:lnTo>
                <a:lnTo>
                  <a:pt x="17993" y="9260"/>
                </a:lnTo>
                <a:lnTo>
                  <a:pt x="18031" y="9176"/>
                </a:lnTo>
                <a:lnTo>
                  <a:pt x="18014" y="9074"/>
                </a:lnTo>
                <a:close/>
                <a:moveTo>
                  <a:pt x="18290" y="9087"/>
                </a:moveTo>
                <a:lnTo>
                  <a:pt x="18252" y="9218"/>
                </a:lnTo>
                <a:lnTo>
                  <a:pt x="18257" y="9125"/>
                </a:lnTo>
                <a:lnTo>
                  <a:pt x="18222" y="9138"/>
                </a:lnTo>
                <a:lnTo>
                  <a:pt x="18222" y="9218"/>
                </a:lnTo>
                <a:lnTo>
                  <a:pt x="18205" y="9260"/>
                </a:lnTo>
                <a:lnTo>
                  <a:pt x="18196" y="9302"/>
                </a:lnTo>
                <a:lnTo>
                  <a:pt x="18238" y="9395"/>
                </a:lnTo>
                <a:lnTo>
                  <a:pt x="18257" y="9353"/>
                </a:lnTo>
                <a:lnTo>
                  <a:pt x="18269" y="9260"/>
                </a:lnTo>
                <a:lnTo>
                  <a:pt x="18290" y="9218"/>
                </a:lnTo>
                <a:lnTo>
                  <a:pt x="18290" y="9087"/>
                </a:lnTo>
                <a:close/>
                <a:moveTo>
                  <a:pt x="7110" y="9138"/>
                </a:moveTo>
                <a:lnTo>
                  <a:pt x="7074" y="9157"/>
                </a:lnTo>
                <a:lnTo>
                  <a:pt x="7074" y="9209"/>
                </a:lnTo>
                <a:lnTo>
                  <a:pt x="7058" y="9250"/>
                </a:lnTo>
                <a:lnTo>
                  <a:pt x="7069" y="9260"/>
                </a:lnTo>
                <a:lnTo>
                  <a:pt x="7121" y="9241"/>
                </a:lnTo>
                <a:lnTo>
                  <a:pt x="7126" y="9138"/>
                </a:lnTo>
                <a:lnTo>
                  <a:pt x="7110" y="9138"/>
                </a:lnTo>
                <a:close/>
                <a:moveTo>
                  <a:pt x="15647" y="9279"/>
                </a:moveTo>
                <a:lnTo>
                  <a:pt x="15621" y="9507"/>
                </a:lnTo>
                <a:lnTo>
                  <a:pt x="15635" y="9703"/>
                </a:lnTo>
                <a:lnTo>
                  <a:pt x="15666" y="9805"/>
                </a:lnTo>
                <a:lnTo>
                  <a:pt x="15718" y="9773"/>
                </a:lnTo>
                <a:lnTo>
                  <a:pt x="15744" y="9732"/>
                </a:lnTo>
                <a:lnTo>
                  <a:pt x="15750" y="9600"/>
                </a:lnTo>
                <a:lnTo>
                  <a:pt x="15718" y="9456"/>
                </a:lnTo>
                <a:lnTo>
                  <a:pt x="15687" y="9353"/>
                </a:lnTo>
                <a:lnTo>
                  <a:pt x="15647" y="9279"/>
                </a:lnTo>
                <a:close/>
                <a:moveTo>
                  <a:pt x="18382" y="9292"/>
                </a:moveTo>
                <a:lnTo>
                  <a:pt x="18387" y="9395"/>
                </a:lnTo>
                <a:lnTo>
                  <a:pt x="18346" y="9404"/>
                </a:lnTo>
                <a:lnTo>
                  <a:pt x="18335" y="9456"/>
                </a:lnTo>
                <a:lnTo>
                  <a:pt x="18294" y="9497"/>
                </a:lnTo>
                <a:lnTo>
                  <a:pt x="18269" y="9433"/>
                </a:lnTo>
                <a:lnTo>
                  <a:pt x="18238" y="9484"/>
                </a:lnTo>
                <a:lnTo>
                  <a:pt x="18201" y="9526"/>
                </a:lnTo>
                <a:lnTo>
                  <a:pt x="18180" y="9639"/>
                </a:lnTo>
                <a:lnTo>
                  <a:pt x="18196" y="9680"/>
                </a:lnTo>
                <a:lnTo>
                  <a:pt x="18238" y="9600"/>
                </a:lnTo>
                <a:lnTo>
                  <a:pt x="18264" y="9610"/>
                </a:lnTo>
                <a:lnTo>
                  <a:pt x="18283" y="9558"/>
                </a:lnTo>
                <a:lnTo>
                  <a:pt x="18320" y="9619"/>
                </a:lnTo>
                <a:lnTo>
                  <a:pt x="18304" y="9680"/>
                </a:lnTo>
                <a:lnTo>
                  <a:pt x="18325" y="9783"/>
                </a:lnTo>
                <a:lnTo>
                  <a:pt x="18398" y="9857"/>
                </a:lnTo>
                <a:lnTo>
                  <a:pt x="18413" y="9793"/>
                </a:lnTo>
                <a:lnTo>
                  <a:pt x="18393" y="9690"/>
                </a:lnTo>
                <a:lnTo>
                  <a:pt x="18419" y="9629"/>
                </a:lnTo>
                <a:lnTo>
                  <a:pt x="18445" y="9764"/>
                </a:lnTo>
                <a:lnTo>
                  <a:pt x="18460" y="9639"/>
                </a:lnTo>
                <a:lnTo>
                  <a:pt x="18455" y="9568"/>
                </a:lnTo>
                <a:lnTo>
                  <a:pt x="18445" y="9475"/>
                </a:lnTo>
                <a:lnTo>
                  <a:pt x="18439" y="9424"/>
                </a:lnTo>
                <a:lnTo>
                  <a:pt x="18434" y="9353"/>
                </a:lnTo>
                <a:lnTo>
                  <a:pt x="18382" y="9292"/>
                </a:lnTo>
                <a:close/>
                <a:moveTo>
                  <a:pt x="17869" y="9680"/>
                </a:moveTo>
                <a:lnTo>
                  <a:pt x="17843" y="9783"/>
                </a:lnTo>
                <a:lnTo>
                  <a:pt x="17797" y="9876"/>
                </a:lnTo>
                <a:lnTo>
                  <a:pt x="17750" y="9947"/>
                </a:lnTo>
                <a:lnTo>
                  <a:pt x="17724" y="9998"/>
                </a:lnTo>
                <a:lnTo>
                  <a:pt x="17698" y="10091"/>
                </a:lnTo>
                <a:lnTo>
                  <a:pt x="17656" y="10194"/>
                </a:lnTo>
                <a:lnTo>
                  <a:pt x="17584" y="10226"/>
                </a:lnTo>
                <a:lnTo>
                  <a:pt x="17558" y="10255"/>
                </a:lnTo>
                <a:lnTo>
                  <a:pt x="17548" y="10370"/>
                </a:lnTo>
                <a:lnTo>
                  <a:pt x="17501" y="10389"/>
                </a:lnTo>
                <a:lnTo>
                  <a:pt x="17454" y="10348"/>
                </a:lnTo>
                <a:lnTo>
                  <a:pt x="17418" y="10441"/>
                </a:lnTo>
                <a:lnTo>
                  <a:pt x="17413" y="10563"/>
                </a:lnTo>
                <a:lnTo>
                  <a:pt x="17423" y="10678"/>
                </a:lnTo>
                <a:lnTo>
                  <a:pt x="17449" y="10800"/>
                </a:lnTo>
                <a:lnTo>
                  <a:pt x="17480" y="10842"/>
                </a:lnTo>
                <a:lnTo>
                  <a:pt x="17486" y="11015"/>
                </a:lnTo>
                <a:lnTo>
                  <a:pt x="17538" y="11037"/>
                </a:lnTo>
                <a:lnTo>
                  <a:pt x="17579" y="11025"/>
                </a:lnTo>
                <a:lnTo>
                  <a:pt x="17600" y="11098"/>
                </a:lnTo>
                <a:lnTo>
                  <a:pt x="17673" y="11047"/>
                </a:lnTo>
                <a:lnTo>
                  <a:pt x="17703" y="11089"/>
                </a:lnTo>
                <a:lnTo>
                  <a:pt x="17745" y="11098"/>
                </a:lnTo>
                <a:lnTo>
                  <a:pt x="17765" y="11179"/>
                </a:lnTo>
                <a:lnTo>
                  <a:pt x="17838" y="11118"/>
                </a:lnTo>
                <a:lnTo>
                  <a:pt x="17843" y="11169"/>
                </a:lnTo>
                <a:lnTo>
                  <a:pt x="17875" y="10954"/>
                </a:lnTo>
                <a:lnTo>
                  <a:pt x="17875" y="10819"/>
                </a:lnTo>
                <a:lnTo>
                  <a:pt x="17937" y="10729"/>
                </a:lnTo>
                <a:lnTo>
                  <a:pt x="17932" y="10604"/>
                </a:lnTo>
                <a:lnTo>
                  <a:pt x="17953" y="10511"/>
                </a:lnTo>
                <a:lnTo>
                  <a:pt x="18024" y="10492"/>
                </a:lnTo>
                <a:lnTo>
                  <a:pt x="17953" y="10370"/>
                </a:lnTo>
                <a:lnTo>
                  <a:pt x="17962" y="10306"/>
                </a:lnTo>
                <a:lnTo>
                  <a:pt x="17916" y="10174"/>
                </a:lnTo>
                <a:lnTo>
                  <a:pt x="17946" y="10062"/>
                </a:lnTo>
                <a:lnTo>
                  <a:pt x="17993" y="10011"/>
                </a:lnTo>
                <a:lnTo>
                  <a:pt x="17979" y="9947"/>
                </a:lnTo>
                <a:lnTo>
                  <a:pt x="18019" y="9937"/>
                </a:lnTo>
                <a:lnTo>
                  <a:pt x="18024" y="9886"/>
                </a:lnTo>
                <a:lnTo>
                  <a:pt x="17972" y="9844"/>
                </a:lnTo>
                <a:lnTo>
                  <a:pt x="17932" y="9805"/>
                </a:lnTo>
                <a:lnTo>
                  <a:pt x="17927" y="9741"/>
                </a:lnTo>
                <a:lnTo>
                  <a:pt x="17894" y="9680"/>
                </a:lnTo>
                <a:lnTo>
                  <a:pt x="17869" y="9680"/>
                </a:lnTo>
                <a:close/>
                <a:moveTo>
                  <a:pt x="16573" y="9876"/>
                </a:moveTo>
                <a:lnTo>
                  <a:pt x="16584" y="9937"/>
                </a:lnTo>
                <a:lnTo>
                  <a:pt x="16646" y="10091"/>
                </a:lnTo>
                <a:lnTo>
                  <a:pt x="16698" y="10174"/>
                </a:lnTo>
                <a:lnTo>
                  <a:pt x="16728" y="10287"/>
                </a:lnTo>
                <a:lnTo>
                  <a:pt x="16787" y="10370"/>
                </a:lnTo>
                <a:lnTo>
                  <a:pt x="16806" y="10482"/>
                </a:lnTo>
                <a:lnTo>
                  <a:pt x="16827" y="10595"/>
                </a:lnTo>
                <a:lnTo>
                  <a:pt x="16879" y="10707"/>
                </a:lnTo>
                <a:lnTo>
                  <a:pt x="16926" y="10903"/>
                </a:lnTo>
                <a:lnTo>
                  <a:pt x="16952" y="11005"/>
                </a:lnTo>
                <a:lnTo>
                  <a:pt x="16999" y="11108"/>
                </a:lnTo>
                <a:lnTo>
                  <a:pt x="17020" y="11191"/>
                </a:lnTo>
                <a:lnTo>
                  <a:pt x="17098" y="11304"/>
                </a:lnTo>
                <a:lnTo>
                  <a:pt x="17143" y="11416"/>
                </a:lnTo>
                <a:lnTo>
                  <a:pt x="17211" y="11416"/>
                </a:lnTo>
                <a:lnTo>
                  <a:pt x="17221" y="11201"/>
                </a:lnTo>
                <a:lnTo>
                  <a:pt x="17237" y="11037"/>
                </a:lnTo>
                <a:lnTo>
                  <a:pt x="17211" y="10954"/>
                </a:lnTo>
                <a:lnTo>
                  <a:pt x="17164" y="10935"/>
                </a:lnTo>
                <a:lnTo>
                  <a:pt x="17143" y="10861"/>
                </a:lnTo>
                <a:lnTo>
                  <a:pt x="17133" y="10768"/>
                </a:lnTo>
                <a:lnTo>
                  <a:pt x="17112" y="10758"/>
                </a:lnTo>
                <a:lnTo>
                  <a:pt x="17081" y="10717"/>
                </a:lnTo>
                <a:lnTo>
                  <a:pt x="17102" y="10604"/>
                </a:lnTo>
                <a:lnTo>
                  <a:pt x="17056" y="10543"/>
                </a:lnTo>
                <a:lnTo>
                  <a:pt x="17020" y="10431"/>
                </a:lnTo>
                <a:lnTo>
                  <a:pt x="16968" y="10338"/>
                </a:lnTo>
                <a:lnTo>
                  <a:pt x="16910" y="10338"/>
                </a:lnTo>
                <a:lnTo>
                  <a:pt x="16848" y="10184"/>
                </a:lnTo>
                <a:lnTo>
                  <a:pt x="16813" y="10133"/>
                </a:lnTo>
                <a:lnTo>
                  <a:pt x="16766" y="10040"/>
                </a:lnTo>
                <a:lnTo>
                  <a:pt x="16709" y="9908"/>
                </a:lnTo>
                <a:lnTo>
                  <a:pt x="16615" y="9876"/>
                </a:lnTo>
                <a:lnTo>
                  <a:pt x="16573" y="9876"/>
                </a:lnTo>
                <a:close/>
                <a:moveTo>
                  <a:pt x="18563" y="10328"/>
                </a:moveTo>
                <a:lnTo>
                  <a:pt x="18542" y="10370"/>
                </a:lnTo>
                <a:lnTo>
                  <a:pt x="18533" y="10482"/>
                </a:lnTo>
                <a:lnTo>
                  <a:pt x="18554" y="10656"/>
                </a:lnTo>
                <a:lnTo>
                  <a:pt x="18575" y="10739"/>
                </a:lnTo>
                <a:lnTo>
                  <a:pt x="18594" y="10729"/>
                </a:lnTo>
                <a:lnTo>
                  <a:pt x="18568" y="10656"/>
                </a:lnTo>
                <a:lnTo>
                  <a:pt x="18580" y="10575"/>
                </a:lnTo>
                <a:lnTo>
                  <a:pt x="18610" y="10585"/>
                </a:lnTo>
                <a:lnTo>
                  <a:pt x="18610" y="10460"/>
                </a:lnTo>
                <a:lnTo>
                  <a:pt x="18605" y="10409"/>
                </a:lnTo>
                <a:lnTo>
                  <a:pt x="18568" y="10399"/>
                </a:lnTo>
                <a:lnTo>
                  <a:pt x="18563" y="10328"/>
                </a:lnTo>
                <a:close/>
                <a:moveTo>
                  <a:pt x="18393" y="10399"/>
                </a:moveTo>
                <a:lnTo>
                  <a:pt x="18330" y="10492"/>
                </a:lnTo>
                <a:lnTo>
                  <a:pt x="18264" y="10502"/>
                </a:lnTo>
                <a:lnTo>
                  <a:pt x="18186" y="10482"/>
                </a:lnTo>
                <a:lnTo>
                  <a:pt x="18139" y="10441"/>
                </a:lnTo>
                <a:lnTo>
                  <a:pt x="18087" y="10543"/>
                </a:lnTo>
                <a:lnTo>
                  <a:pt x="18076" y="10595"/>
                </a:lnTo>
                <a:lnTo>
                  <a:pt x="18045" y="10800"/>
                </a:lnTo>
                <a:lnTo>
                  <a:pt x="18035" y="10912"/>
                </a:lnTo>
                <a:lnTo>
                  <a:pt x="18009" y="11005"/>
                </a:lnTo>
                <a:lnTo>
                  <a:pt x="18024" y="11098"/>
                </a:lnTo>
                <a:lnTo>
                  <a:pt x="18050" y="11098"/>
                </a:lnTo>
                <a:lnTo>
                  <a:pt x="18056" y="11230"/>
                </a:lnTo>
                <a:lnTo>
                  <a:pt x="18035" y="11355"/>
                </a:lnTo>
                <a:lnTo>
                  <a:pt x="18061" y="11397"/>
                </a:lnTo>
                <a:lnTo>
                  <a:pt x="18097" y="11374"/>
                </a:lnTo>
                <a:lnTo>
                  <a:pt x="18102" y="11179"/>
                </a:lnTo>
                <a:lnTo>
                  <a:pt x="18097" y="11015"/>
                </a:lnTo>
                <a:lnTo>
                  <a:pt x="18139" y="10973"/>
                </a:lnTo>
                <a:lnTo>
                  <a:pt x="18134" y="11108"/>
                </a:lnTo>
                <a:lnTo>
                  <a:pt x="18175" y="11191"/>
                </a:lnTo>
                <a:lnTo>
                  <a:pt x="18165" y="11243"/>
                </a:lnTo>
                <a:lnTo>
                  <a:pt x="18180" y="11281"/>
                </a:lnTo>
                <a:lnTo>
                  <a:pt x="18243" y="11230"/>
                </a:lnTo>
                <a:lnTo>
                  <a:pt x="18212" y="11333"/>
                </a:lnTo>
                <a:lnTo>
                  <a:pt x="18231" y="11384"/>
                </a:lnTo>
                <a:lnTo>
                  <a:pt x="18264" y="11345"/>
                </a:lnTo>
                <a:lnTo>
                  <a:pt x="18269" y="11252"/>
                </a:lnTo>
                <a:lnTo>
                  <a:pt x="18217" y="11098"/>
                </a:lnTo>
                <a:lnTo>
                  <a:pt x="18231" y="11057"/>
                </a:lnTo>
                <a:lnTo>
                  <a:pt x="18175" y="10883"/>
                </a:lnTo>
                <a:lnTo>
                  <a:pt x="18226" y="10819"/>
                </a:lnTo>
                <a:lnTo>
                  <a:pt x="18257" y="10749"/>
                </a:lnTo>
                <a:lnTo>
                  <a:pt x="18283" y="10768"/>
                </a:lnTo>
                <a:lnTo>
                  <a:pt x="18290" y="10707"/>
                </a:lnTo>
                <a:lnTo>
                  <a:pt x="18175" y="10749"/>
                </a:lnTo>
                <a:lnTo>
                  <a:pt x="18139" y="10810"/>
                </a:lnTo>
                <a:lnTo>
                  <a:pt x="18087" y="10688"/>
                </a:lnTo>
                <a:lnTo>
                  <a:pt x="18097" y="10585"/>
                </a:lnTo>
                <a:lnTo>
                  <a:pt x="18149" y="10563"/>
                </a:lnTo>
                <a:lnTo>
                  <a:pt x="18248" y="10563"/>
                </a:lnTo>
                <a:lnTo>
                  <a:pt x="18309" y="10585"/>
                </a:lnTo>
                <a:lnTo>
                  <a:pt x="18356" y="10563"/>
                </a:lnTo>
                <a:lnTo>
                  <a:pt x="18403" y="10431"/>
                </a:lnTo>
                <a:lnTo>
                  <a:pt x="18393" y="10399"/>
                </a:lnTo>
                <a:close/>
                <a:moveTo>
                  <a:pt x="18839" y="10665"/>
                </a:moveTo>
                <a:lnTo>
                  <a:pt x="18808" y="10717"/>
                </a:lnTo>
                <a:lnTo>
                  <a:pt x="18724" y="10749"/>
                </a:lnTo>
                <a:lnTo>
                  <a:pt x="18750" y="10810"/>
                </a:lnTo>
                <a:lnTo>
                  <a:pt x="18801" y="10842"/>
                </a:lnTo>
                <a:lnTo>
                  <a:pt x="18822" y="10922"/>
                </a:lnTo>
                <a:lnTo>
                  <a:pt x="18916" y="10922"/>
                </a:lnTo>
                <a:lnTo>
                  <a:pt x="18916" y="10954"/>
                </a:lnTo>
                <a:lnTo>
                  <a:pt x="18874" y="10954"/>
                </a:lnTo>
                <a:lnTo>
                  <a:pt x="18808" y="11005"/>
                </a:lnTo>
                <a:lnTo>
                  <a:pt x="18853" y="11066"/>
                </a:lnTo>
                <a:lnTo>
                  <a:pt x="18853" y="11127"/>
                </a:lnTo>
                <a:lnTo>
                  <a:pt x="18865" y="11179"/>
                </a:lnTo>
                <a:lnTo>
                  <a:pt x="18890" y="11169"/>
                </a:lnTo>
                <a:lnTo>
                  <a:pt x="18912" y="11098"/>
                </a:lnTo>
                <a:lnTo>
                  <a:pt x="18994" y="11230"/>
                </a:lnTo>
                <a:lnTo>
                  <a:pt x="19046" y="11243"/>
                </a:lnTo>
                <a:lnTo>
                  <a:pt x="19159" y="11355"/>
                </a:lnTo>
                <a:lnTo>
                  <a:pt x="19185" y="11467"/>
                </a:lnTo>
                <a:lnTo>
                  <a:pt x="19197" y="11612"/>
                </a:lnTo>
                <a:lnTo>
                  <a:pt x="19154" y="11653"/>
                </a:lnTo>
                <a:lnTo>
                  <a:pt x="19124" y="11766"/>
                </a:lnTo>
                <a:lnTo>
                  <a:pt x="19201" y="11766"/>
                </a:lnTo>
                <a:lnTo>
                  <a:pt x="19216" y="11724"/>
                </a:lnTo>
                <a:lnTo>
                  <a:pt x="19279" y="11743"/>
                </a:lnTo>
                <a:lnTo>
                  <a:pt x="19331" y="11859"/>
                </a:lnTo>
                <a:lnTo>
                  <a:pt x="19393" y="11868"/>
                </a:lnTo>
                <a:lnTo>
                  <a:pt x="19423" y="11888"/>
                </a:lnTo>
                <a:lnTo>
                  <a:pt x="19470" y="11846"/>
                </a:lnTo>
                <a:lnTo>
                  <a:pt x="19470" y="11743"/>
                </a:lnTo>
                <a:lnTo>
                  <a:pt x="19508" y="11692"/>
                </a:lnTo>
                <a:lnTo>
                  <a:pt x="19564" y="11663"/>
                </a:lnTo>
                <a:lnTo>
                  <a:pt x="19637" y="11714"/>
                </a:lnTo>
                <a:lnTo>
                  <a:pt x="19663" y="11836"/>
                </a:lnTo>
                <a:lnTo>
                  <a:pt x="19694" y="11910"/>
                </a:lnTo>
                <a:lnTo>
                  <a:pt x="19734" y="12000"/>
                </a:lnTo>
                <a:lnTo>
                  <a:pt x="19797" y="12022"/>
                </a:lnTo>
                <a:lnTo>
                  <a:pt x="19849" y="12032"/>
                </a:lnTo>
                <a:lnTo>
                  <a:pt x="19859" y="12074"/>
                </a:lnTo>
                <a:lnTo>
                  <a:pt x="19901" y="12064"/>
                </a:lnTo>
                <a:lnTo>
                  <a:pt x="19911" y="12022"/>
                </a:lnTo>
                <a:lnTo>
                  <a:pt x="19849" y="11961"/>
                </a:lnTo>
                <a:lnTo>
                  <a:pt x="19870" y="11939"/>
                </a:lnTo>
                <a:lnTo>
                  <a:pt x="19823" y="11920"/>
                </a:lnTo>
                <a:lnTo>
                  <a:pt x="19828" y="11859"/>
                </a:lnTo>
                <a:lnTo>
                  <a:pt x="19793" y="11859"/>
                </a:lnTo>
                <a:lnTo>
                  <a:pt x="19760" y="11714"/>
                </a:lnTo>
                <a:lnTo>
                  <a:pt x="19708" y="11621"/>
                </a:lnTo>
                <a:lnTo>
                  <a:pt x="19704" y="11538"/>
                </a:lnTo>
                <a:lnTo>
                  <a:pt x="19755" y="11519"/>
                </a:lnTo>
                <a:lnTo>
                  <a:pt x="19746" y="11448"/>
                </a:lnTo>
                <a:lnTo>
                  <a:pt x="19647" y="11365"/>
                </a:lnTo>
                <a:lnTo>
                  <a:pt x="19642" y="11281"/>
                </a:lnTo>
                <a:lnTo>
                  <a:pt x="19611" y="11211"/>
                </a:lnTo>
                <a:lnTo>
                  <a:pt x="19569" y="11150"/>
                </a:lnTo>
                <a:lnTo>
                  <a:pt x="19461" y="11066"/>
                </a:lnTo>
                <a:lnTo>
                  <a:pt x="19357" y="10973"/>
                </a:lnTo>
                <a:lnTo>
                  <a:pt x="19289" y="10944"/>
                </a:lnTo>
                <a:lnTo>
                  <a:pt x="19248" y="10903"/>
                </a:lnTo>
                <a:lnTo>
                  <a:pt x="19197" y="10851"/>
                </a:lnTo>
                <a:lnTo>
                  <a:pt x="19145" y="10851"/>
                </a:lnTo>
                <a:lnTo>
                  <a:pt x="19072" y="10935"/>
                </a:lnTo>
                <a:lnTo>
                  <a:pt x="19020" y="11076"/>
                </a:lnTo>
                <a:lnTo>
                  <a:pt x="18957" y="10996"/>
                </a:lnTo>
                <a:lnTo>
                  <a:pt x="18942" y="10781"/>
                </a:lnTo>
                <a:lnTo>
                  <a:pt x="18931" y="10729"/>
                </a:lnTo>
                <a:lnTo>
                  <a:pt x="18839" y="10665"/>
                </a:lnTo>
                <a:close/>
                <a:moveTo>
                  <a:pt x="19958" y="10964"/>
                </a:moveTo>
                <a:lnTo>
                  <a:pt x="19942" y="10996"/>
                </a:lnTo>
                <a:lnTo>
                  <a:pt x="19984" y="11037"/>
                </a:lnTo>
                <a:lnTo>
                  <a:pt x="20019" y="11089"/>
                </a:lnTo>
                <a:lnTo>
                  <a:pt x="20045" y="11140"/>
                </a:lnTo>
                <a:lnTo>
                  <a:pt x="20057" y="11191"/>
                </a:lnTo>
                <a:lnTo>
                  <a:pt x="20066" y="11272"/>
                </a:lnTo>
                <a:lnTo>
                  <a:pt x="20087" y="11230"/>
                </a:lnTo>
                <a:lnTo>
                  <a:pt x="20082" y="11159"/>
                </a:lnTo>
                <a:lnTo>
                  <a:pt x="20061" y="11118"/>
                </a:lnTo>
                <a:lnTo>
                  <a:pt x="20036" y="11057"/>
                </a:lnTo>
                <a:lnTo>
                  <a:pt x="20010" y="11025"/>
                </a:lnTo>
                <a:lnTo>
                  <a:pt x="19993" y="10996"/>
                </a:lnTo>
                <a:lnTo>
                  <a:pt x="19958" y="10964"/>
                </a:lnTo>
                <a:close/>
                <a:moveTo>
                  <a:pt x="18575" y="11005"/>
                </a:moveTo>
                <a:lnTo>
                  <a:pt x="18558" y="11076"/>
                </a:lnTo>
                <a:lnTo>
                  <a:pt x="18601" y="11089"/>
                </a:lnTo>
                <a:lnTo>
                  <a:pt x="18636" y="11076"/>
                </a:lnTo>
                <a:lnTo>
                  <a:pt x="18688" y="11089"/>
                </a:lnTo>
                <a:lnTo>
                  <a:pt x="18735" y="11150"/>
                </a:lnTo>
                <a:lnTo>
                  <a:pt x="18714" y="11037"/>
                </a:lnTo>
                <a:lnTo>
                  <a:pt x="18652" y="11005"/>
                </a:lnTo>
                <a:lnTo>
                  <a:pt x="18575" y="11005"/>
                </a:lnTo>
                <a:close/>
                <a:moveTo>
                  <a:pt x="18507" y="11047"/>
                </a:moveTo>
                <a:lnTo>
                  <a:pt x="18445" y="11057"/>
                </a:lnTo>
                <a:lnTo>
                  <a:pt x="18455" y="11108"/>
                </a:lnTo>
                <a:lnTo>
                  <a:pt x="18497" y="11140"/>
                </a:lnTo>
                <a:lnTo>
                  <a:pt x="18523" y="11089"/>
                </a:lnTo>
                <a:lnTo>
                  <a:pt x="18507" y="11047"/>
                </a:lnTo>
                <a:close/>
                <a:moveTo>
                  <a:pt x="20026" y="11179"/>
                </a:moveTo>
                <a:lnTo>
                  <a:pt x="19989" y="11191"/>
                </a:lnTo>
                <a:lnTo>
                  <a:pt x="19993" y="11262"/>
                </a:lnTo>
                <a:lnTo>
                  <a:pt x="19958" y="11313"/>
                </a:lnTo>
                <a:lnTo>
                  <a:pt x="19942" y="11365"/>
                </a:lnTo>
                <a:lnTo>
                  <a:pt x="19906" y="11374"/>
                </a:lnTo>
                <a:lnTo>
                  <a:pt x="19901" y="11304"/>
                </a:lnTo>
                <a:lnTo>
                  <a:pt x="19890" y="11304"/>
                </a:lnTo>
                <a:lnTo>
                  <a:pt x="19880" y="11365"/>
                </a:lnTo>
                <a:lnTo>
                  <a:pt x="19849" y="11374"/>
                </a:lnTo>
                <a:lnTo>
                  <a:pt x="19793" y="11355"/>
                </a:lnTo>
                <a:lnTo>
                  <a:pt x="19786" y="11406"/>
                </a:lnTo>
                <a:lnTo>
                  <a:pt x="19823" y="11435"/>
                </a:lnTo>
                <a:lnTo>
                  <a:pt x="19870" y="11477"/>
                </a:lnTo>
                <a:lnTo>
                  <a:pt x="19901" y="11477"/>
                </a:lnTo>
                <a:lnTo>
                  <a:pt x="19932" y="11448"/>
                </a:lnTo>
                <a:lnTo>
                  <a:pt x="19967" y="11416"/>
                </a:lnTo>
                <a:lnTo>
                  <a:pt x="19979" y="11374"/>
                </a:lnTo>
                <a:lnTo>
                  <a:pt x="20010" y="11365"/>
                </a:lnTo>
                <a:lnTo>
                  <a:pt x="20036" y="11281"/>
                </a:lnTo>
                <a:lnTo>
                  <a:pt x="20040" y="11211"/>
                </a:lnTo>
                <a:lnTo>
                  <a:pt x="20026" y="11179"/>
                </a:lnTo>
                <a:close/>
                <a:moveTo>
                  <a:pt x="20175" y="11304"/>
                </a:moveTo>
                <a:lnTo>
                  <a:pt x="20165" y="11323"/>
                </a:lnTo>
                <a:lnTo>
                  <a:pt x="20175" y="11426"/>
                </a:lnTo>
                <a:lnTo>
                  <a:pt x="20201" y="11509"/>
                </a:lnTo>
                <a:lnTo>
                  <a:pt x="20222" y="11560"/>
                </a:lnTo>
                <a:lnTo>
                  <a:pt x="20243" y="11551"/>
                </a:lnTo>
                <a:lnTo>
                  <a:pt x="20248" y="11509"/>
                </a:lnTo>
                <a:lnTo>
                  <a:pt x="20222" y="11467"/>
                </a:lnTo>
                <a:lnTo>
                  <a:pt x="20196" y="11374"/>
                </a:lnTo>
                <a:lnTo>
                  <a:pt x="20181" y="11345"/>
                </a:lnTo>
                <a:lnTo>
                  <a:pt x="20175" y="11304"/>
                </a:lnTo>
                <a:close/>
                <a:moveTo>
                  <a:pt x="18952" y="11365"/>
                </a:moveTo>
                <a:lnTo>
                  <a:pt x="18937" y="11406"/>
                </a:lnTo>
                <a:lnTo>
                  <a:pt x="18926" y="11458"/>
                </a:lnTo>
                <a:lnTo>
                  <a:pt x="18926" y="11560"/>
                </a:lnTo>
                <a:lnTo>
                  <a:pt x="18963" y="11467"/>
                </a:lnTo>
                <a:lnTo>
                  <a:pt x="18963" y="11397"/>
                </a:lnTo>
                <a:lnTo>
                  <a:pt x="18952" y="11365"/>
                </a:lnTo>
                <a:close/>
                <a:moveTo>
                  <a:pt x="17227" y="11426"/>
                </a:moveTo>
                <a:lnTo>
                  <a:pt x="17180" y="11551"/>
                </a:lnTo>
                <a:lnTo>
                  <a:pt x="17237" y="11560"/>
                </a:lnTo>
                <a:lnTo>
                  <a:pt x="17247" y="11621"/>
                </a:lnTo>
                <a:lnTo>
                  <a:pt x="17357" y="11673"/>
                </a:lnTo>
                <a:lnTo>
                  <a:pt x="17383" y="11663"/>
                </a:lnTo>
                <a:lnTo>
                  <a:pt x="17423" y="11673"/>
                </a:lnTo>
                <a:lnTo>
                  <a:pt x="17491" y="11724"/>
                </a:lnTo>
                <a:lnTo>
                  <a:pt x="17548" y="11743"/>
                </a:lnTo>
                <a:lnTo>
                  <a:pt x="17609" y="11756"/>
                </a:lnTo>
                <a:lnTo>
                  <a:pt x="17668" y="11756"/>
                </a:lnTo>
                <a:lnTo>
                  <a:pt x="17729" y="11807"/>
                </a:lnTo>
                <a:lnTo>
                  <a:pt x="17802" y="11756"/>
                </a:lnTo>
                <a:lnTo>
                  <a:pt x="17729" y="11682"/>
                </a:lnTo>
                <a:lnTo>
                  <a:pt x="17642" y="11653"/>
                </a:lnTo>
                <a:lnTo>
                  <a:pt x="17621" y="11560"/>
                </a:lnTo>
                <a:lnTo>
                  <a:pt x="17512" y="11499"/>
                </a:lnTo>
                <a:lnTo>
                  <a:pt x="17496" y="11560"/>
                </a:lnTo>
                <a:lnTo>
                  <a:pt x="17376" y="11538"/>
                </a:lnTo>
                <a:lnTo>
                  <a:pt x="17371" y="11499"/>
                </a:lnTo>
                <a:lnTo>
                  <a:pt x="17345" y="11487"/>
                </a:lnTo>
                <a:lnTo>
                  <a:pt x="17298" y="11426"/>
                </a:lnTo>
                <a:lnTo>
                  <a:pt x="17227" y="11426"/>
                </a:lnTo>
                <a:close/>
                <a:moveTo>
                  <a:pt x="20285" y="11519"/>
                </a:moveTo>
                <a:lnTo>
                  <a:pt x="20278" y="11538"/>
                </a:lnTo>
                <a:lnTo>
                  <a:pt x="20299" y="11602"/>
                </a:lnTo>
                <a:lnTo>
                  <a:pt x="20325" y="11631"/>
                </a:lnTo>
                <a:lnTo>
                  <a:pt x="20337" y="11621"/>
                </a:lnTo>
                <a:lnTo>
                  <a:pt x="20316" y="11570"/>
                </a:lnTo>
                <a:lnTo>
                  <a:pt x="20285" y="11519"/>
                </a:lnTo>
                <a:close/>
                <a:moveTo>
                  <a:pt x="20389" y="11612"/>
                </a:moveTo>
                <a:lnTo>
                  <a:pt x="20377" y="11631"/>
                </a:lnTo>
                <a:lnTo>
                  <a:pt x="20398" y="11673"/>
                </a:lnTo>
                <a:lnTo>
                  <a:pt x="20429" y="11724"/>
                </a:lnTo>
                <a:lnTo>
                  <a:pt x="20476" y="11785"/>
                </a:lnTo>
                <a:lnTo>
                  <a:pt x="20471" y="11756"/>
                </a:lnTo>
                <a:lnTo>
                  <a:pt x="20460" y="11714"/>
                </a:lnTo>
                <a:lnTo>
                  <a:pt x="20414" y="11653"/>
                </a:lnTo>
                <a:lnTo>
                  <a:pt x="20389" y="11612"/>
                </a:lnTo>
                <a:close/>
                <a:moveTo>
                  <a:pt x="17937" y="11724"/>
                </a:moveTo>
                <a:lnTo>
                  <a:pt x="17916" y="11766"/>
                </a:lnTo>
                <a:lnTo>
                  <a:pt x="17885" y="11775"/>
                </a:lnTo>
                <a:lnTo>
                  <a:pt x="17859" y="11846"/>
                </a:lnTo>
                <a:lnTo>
                  <a:pt x="17890" y="11846"/>
                </a:lnTo>
                <a:lnTo>
                  <a:pt x="17937" y="11827"/>
                </a:lnTo>
                <a:lnTo>
                  <a:pt x="18005" y="11807"/>
                </a:lnTo>
                <a:lnTo>
                  <a:pt x="17993" y="11743"/>
                </a:lnTo>
                <a:lnTo>
                  <a:pt x="17958" y="11756"/>
                </a:lnTo>
                <a:lnTo>
                  <a:pt x="17937" y="11724"/>
                </a:lnTo>
                <a:close/>
                <a:moveTo>
                  <a:pt x="18238" y="11724"/>
                </a:moveTo>
                <a:lnTo>
                  <a:pt x="18180" y="11775"/>
                </a:lnTo>
                <a:lnTo>
                  <a:pt x="18139" y="11785"/>
                </a:lnTo>
                <a:lnTo>
                  <a:pt x="18102" y="11743"/>
                </a:lnTo>
                <a:lnTo>
                  <a:pt x="18056" y="11766"/>
                </a:lnTo>
                <a:lnTo>
                  <a:pt x="18056" y="11817"/>
                </a:lnTo>
                <a:lnTo>
                  <a:pt x="18134" y="11836"/>
                </a:lnTo>
                <a:lnTo>
                  <a:pt x="18226" y="11795"/>
                </a:lnTo>
                <a:lnTo>
                  <a:pt x="18238" y="11724"/>
                </a:lnTo>
                <a:close/>
                <a:moveTo>
                  <a:pt x="18481" y="11743"/>
                </a:moveTo>
                <a:lnTo>
                  <a:pt x="18460" y="11766"/>
                </a:lnTo>
                <a:lnTo>
                  <a:pt x="18419" y="11766"/>
                </a:lnTo>
                <a:lnTo>
                  <a:pt x="18367" y="11795"/>
                </a:lnTo>
                <a:lnTo>
                  <a:pt x="18356" y="11827"/>
                </a:lnTo>
                <a:lnTo>
                  <a:pt x="18294" y="11888"/>
                </a:lnTo>
                <a:lnTo>
                  <a:pt x="18269" y="11971"/>
                </a:lnTo>
                <a:lnTo>
                  <a:pt x="18257" y="12013"/>
                </a:lnTo>
                <a:lnTo>
                  <a:pt x="18264" y="12032"/>
                </a:lnTo>
                <a:lnTo>
                  <a:pt x="18320" y="12000"/>
                </a:lnTo>
                <a:lnTo>
                  <a:pt x="18361" y="11897"/>
                </a:lnTo>
                <a:lnTo>
                  <a:pt x="18413" y="11859"/>
                </a:lnTo>
                <a:lnTo>
                  <a:pt x="18481" y="11795"/>
                </a:lnTo>
                <a:lnTo>
                  <a:pt x="18502" y="11766"/>
                </a:lnTo>
                <a:lnTo>
                  <a:pt x="18481" y="11743"/>
                </a:lnTo>
                <a:close/>
                <a:moveTo>
                  <a:pt x="20518" y="11756"/>
                </a:moveTo>
                <a:lnTo>
                  <a:pt x="20523" y="11836"/>
                </a:lnTo>
                <a:lnTo>
                  <a:pt x="20563" y="11949"/>
                </a:lnTo>
                <a:lnTo>
                  <a:pt x="20575" y="11929"/>
                </a:lnTo>
                <a:lnTo>
                  <a:pt x="20554" y="11859"/>
                </a:lnTo>
                <a:lnTo>
                  <a:pt x="20538" y="11756"/>
                </a:lnTo>
                <a:lnTo>
                  <a:pt x="20518" y="11756"/>
                </a:lnTo>
                <a:close/>
                <a:moveTo>
                  <a:pt x="20455" y="11878"/>
                </a:moveTo>
                <a:lnTo>
                  <a:pt x="20450" y="11929"/>
                </a:lnTo>
                <a:lnTo>
                  <a:pt x="20460" y="11949"/>
                </a:lnTo>
                <a:lnTo>
                  <a:pt x="20497" y="11971"/>
                </a:lnTo>
                <a:lnTo>
                  <a:pt x="20523" y="11961"/>
                </a:lnTo>
                <a:lnTo>
                  <a:pt x="20512" y="11929"/>
                </a:lnTo>
                <a:lnTo>
                  <a:pt x="20497" y="11897"/>
                </a:lnTo>
                <a:lnTo>
                  <a:pt x="20455" y="11878"/>
                </a:lnTo>
                <a:close/>
                <a:moveTo>
                  <a:pt x="18050" y="11897"/>
                </a:moveTo>
                <a:lnTo>
                  <a:pt x="17993" y="11920"/>
                </a:lnTo>
                <a:lnTo>
                  <a:pt x="18066" y="12013"/>
                </a:lnTo>
                <a:lnTo>
                  <a:pt x="18092" y="12013"/>
                </a:lnTo>
                <a:lnTo>
                  <a:pt x="18097" y="11981"/>
                </a:lnTo>
                <a:lnTo>
                  <a:pt x="18076" y="11939"/>
                </a:lnTo>
                <a:lnTo>
                  <a:pt x="18050" y="11897"/>
                </a:lnTo>
                <a:close/>
                <a:moveTo>
                  <a:pt x="20549" y="12013"/>
                </a:moveTo>
                <a:lnTo>
                  <a:pt x="20563" y="12093"/>
                </a:lnTo>
                <a:lnTo>
                  <a:pt x="20606" y="12093"/>
                </a:lnTo>
                <a:lnTo>
                  <a:pt x="20589" y="12042"/>
                </a:lnTo>
                <a:lnTo>
                  <a:pt x="20580" y="12042"/>
                </a:lnTo>
                <a:lnTo>
                  <a:pt x="20549" y="12013"/>
                </a:lnTo>
                <a:close/>
                <a:moveTo>
                  <a:pt x="19409" y="12074"/>
                </a:moveTo>
                <a:lnTo>
                  <a:pt x="19383" y="12125"/>
                </a:lnTo>
                <a:lnTo>
                  <a:pt x="19378" y="12167"/>
                </a:lnTo>
                <a:lnTo>
                  <a:pt x="19362" y="12237"/>
                </a:lnTo>
                <a:lnTo>
                  <a:pt x="19341" y="12308"/>
                </a:lnTo>
                <a:lnTo>
                  <a:pt x="19346" y="12350"/>
                </a:lnTo>
                <a:lnTo>
                  <a:pt x="19336" y="12382"/>
                </a:lnTo>
                <a:lnTo>
                  <a:pt x="19320" y="12484"/>
                </a:lnTo>
                <a:lnTo>
                  <a:pt x="19320" y="12565"/>
                </a:lnTo>
                <a:lnTo>
                  <a:pt x="19315" y="12597"/>
                </a:lnTo>
                <a:lnTo>
                  <a:pt x="19315" y="12667"/>
                </a:lnTo>
                <a:lnTo>
                  <a:pt x="19289" y="12770"/>
                </a:lnTo>
                <a:lnTo>
                  <a:pt x="19274" y="12853"/>
                </a:lnTo>
                <a:lnTo>
                  <a:pt x="19258" y="12914"/>
                </a:lnTo>
                <a:lnTo>
                  <a:pt x="19237" y="12988"/>
                </a:lnTo>
                <a:lnTo>
                  <a:pt x="19190" y="13027"/>
                </a:lnTo>
                <a:lnTo>
                  <a:pt x="19138" y="12988"/>
                </a:lnTo>
                <a:lnTo>
                  <a:pt x="19133" y="12947"/>
                </a:lnTo>
                <a:lnTo>
                  <a:pt x="19108" y="12905"/>
                </a:lnTo>
                <a:lnTo>
                  <a:pt x="19093" y="12905"/>
                </a:lnTo>
                <a:lnTo>
                  <a:pt x="19056" y="12821"/>
                </a:lnTo>
                <a:lnTo>
                  <a:pt x="19030" y="12783"/>
                </a:lnTo>
                <a:lnTo>
                  <a:pt x="18983" y="12741"/>
                </a:lnTo>
                <a:lnTo>
                  <a:pt x="18942" y="12658"/>
                </a:lnTo>
                <a:lnTo>
                  <a:pt x="18942" y="12629"/>
                </a:lnTo>
                <a:lnTo>
                  <a:pt x="18968" y="12555"/>
                </a:lnTo>
                <a:lnTo>
                  <a:pt x="18994" y="12484"/>
                </a:lnTo>
                <a:lnTo>
                  <a:pt x="18989" y="12433"/>
                </a:lnTo>
                <a:lnTo>
                  <a:pt x="19009" y="12433"/>
                </a:lnTo>
                <a:lnTo>
                  <a:pt x="19035" y="12372"/>
                </a:lnTo>
                <a:lnTo>
                  <a:pt x="19056" y="12298"/>
                </a:lnTo>
                <a:lnTo>
                  <a:pt x="19035" y="12237"/>
                </a:lnTo>
                <a:lnTo>
                  <a:pt x="19020" y="12257"/>
                </a:lnTo>
                <a:lnTo>
                  <a:pt x="18994" y="12247"/>
                </a:lnTo>
                <a:lnTo>
                  <a:pt x="18957" y="12289"/>
                </a:lnTo>
                <a:lnTo>
                  <a:pt x="18921" y="12247"/>
                </a:lnTo>
                <a:lnTo>
                  <a:pt x="18905" y="12257"/>
                </a:lnTo>
                <a:lnTo>
                  <a:pt x="18853" y="12228"/>
                </a:lnTo>
                <a:lnTo>
                  <a:pt x="18827" y="12167"/>
                </a:lnTo>
                <a:lnTo>
                  <a:pt x="18792" y="12135"/>
                </a:lnTo>
                <a:lnTo>
                  <a:pt x="18756" y="12154"/>
                </a:lnTo>
                <a:lnTo>
                  <a:pt x="18797" y="12196"/>
                </a:lnTo>
                <a:lnTo>
                  <a:pt x="18797" y="12270"/>
                </a:lnTo>
                <a:lnTo>
                  <a:pt x="18745" y="12298"/>
                </a:lnTo>
                <a:lnTo>
                  <a:pt x="18714" y="12279"/>
                </a:lnTo>
                <a:lnTo>
                  <a:pt x="18672" y="12330"/>
                </a:lnTo>
                <a:lnTo>
                  <a:pt x="18641" y="12401"/>
                </a:lnTo>
                <a:lnTo>
                  <a:pt x="18652" y="12443"/>
                </a:lnTo>
                <a:lnTo>
                  <a:pt x="18620" y="12475"/>
                </a:lnTo>
                <a:lnTo>
                  <a:pt x="18584" y="12587"/>
                </a:lnTo>
                <a:lnTo>
                  <a:pt x="18589" y="12658"/>
                </a:lnTo>
                <a:lnTo>
                  <a:pt x="18554" y="12648"/>
                </a:lnTo>
                <a:lnTo>
                  <a:pt x="18516" y="12648"/>
                </a:lnTo>
                <a:lnTo>
                  <a:pt x="18486" y="12565"/>
                </a:lnTo>
                <a:lnTo>
                  <a:pt x="18450" y="12504"/>
                </a:lnTo>
                <a:lnTo>
                  <a:pt x="18419" y="12513"/>
                </a:lnTo>
                <a:lnTo>
                  <a:pt x="18387" y="12536"/>
                </a:lnTo>
                <a:lnTo>
                  <a:pt x="18387" y="12578"/>
                </a:lnTo>
                <a:lnTo>
                  <a:pt x="18361" y="12555"/>
                </a:lnTo>
                <a:lnTo>
                  <a:pt x="18356" y="12597"/>
                </a:lnTo>
                <a:lnTo>
                  <a:pt x="18325" y="12616"/>
                </a:lnTo>
                <a:lnTo>
                  <a:pt x="18309" y="12667"/>
                </a:lnTo>
                <a:lnTo>
                  <a:pt x="18269" y="12741"/>
                </a:lnTo>
                <a:lnTo>
                  <a:pt x="18252" y="12844"/>
                </a:lnTo>
                <a:lnTo>
                  <a:pt x="18231" y="12812"/>
                </a:lnTo>
                <a:lnTo>
                  <a:pt x="18205" y="12873"/>
                </a:lnTo>
                <a:lnTo>
                  <a:pt x="18222" y="12947"/>
                </a:lnTo>
                <a:lnTo>
                  <a:pt x="18196" y="12966"/>
                </a:lnTo>
                <a:lnTo>
                  <a:pt x="18180" y="12853"/>
                </a:lnTo>
                <a:lnTo>
                  <a:pt x="18128" y="12966"/>
                </a:lnTo>
                <a:lnTo>
                  <a:pt x="18118" y="13040"/>
                </a:lnTo>
                <a:lnTo>
                  <a:pt x="18113" y="13101"/>
                </a:lnTo>
                <a:lnTo>
                  <a:pt x="18071" y="13161"/>
                </a:lnTo>
                <a:lnTo>
                  <a:pt x="18050" y="13245"/>
                </a:lnTo>
                <a:lnTo>
                  <a:pt x="18009" y="13296"/>
                </a:lnTo>
                <a:lnTo>
                  <a:pt x="17941" y="13335"/>
                </a:lnTo>
                <a:lnTo>
                  <a:pt x="17911" y="13335"/>
                </a:lnTo>
                <a:lnTo>
                  <a:pt x="17894" y="13348"/>
                </a:lnTo>
                <a:lnTo>
                  <a:pt x="17885" y="13376"/>
                </a:lnTo>
                <a:lnTo>
                  <a:pt x="17843" y="13399"/>
                </a:lnTo>
                <a:lnTo>
                  <a:pt x="17791" y="13437"/>
                </a:lnTo>
                <a:lnTo>
                  <a:pt x="17781" y="13428"/>
                </a:lnTo>
                <a:lnTo>
                  <a:pt x="17750" y="13437"/>
                </a:lnTo>
                <a:lnTo>
                  <a:pt x="17698" y="13489"/>
                </a:lnTo>
                <a:lnTo>
                  <a:pt x="17668" y="13540"/>
                </a:lnTo>
                <a:lnTo>
                  <a:pt x="17616" y="13591"/>
                </a:lnTo>
                <a:lnTo>
                  <a:pt x="17579" y="13684"/>
                </a:lnTo>
                <a:lnTo>
                  <a:pt x="17584" y="13582"/>
                </a:lnTo>
                <a:lnTo>
                  <a:pt x="17553" y="13675"/>
                </a:lnTo>
                <a:lnTo>
                  <a:pt x="17548" y="13758"/>
                </a:lnTo>
                <a:lnTo>
                  <a:pt x="17538" y="13829"/>
                </a:lnTo>
                <a:lnTo>
                  <a:pt x="17522" y="13861"/>
                </a:lnTo>
                <a:lnTo>
                  <a:pt x="17506" y="13941"/>
                </a:lnTo>
                <a:lnTo>
                  <a:pt x="17517" y="13983"/>
                </a:lnTo>
                <a:lnTo>
                  <a:pt x="17517" y="14025"/>
                </a:lnTo>
                <a:lnTo>
                  <a:pt x="17532" y="14127"/>
                </a:lnTo>
                <a:lnTo>
                  <a:pt x="17527" y="14198"/>
                </a:lnTo>
                <a:lnTo>
                  <a:pt x="17517" y="14147"/>
                </a:lnTo>
                <a:lnTo>
                  <a:pt x="17491" y="14105"/>
                </a:lnTo>
                <a:lnTo>
                  <a:pt x="17496" y="14230"/>
                </a:lnTo>
                <a:lnTo>
                  <a:pt x="17475" y="14179"/>
                </a:lnTo>
                <a:lnTo>
                  <a:pt x="17480" y="14230"/>
                </a:lnTo>
                <a:lnTo>
                  <a:pt x="17496" y="14342"/>
                </a:lnTo>
                <a:lnTo>
                  <a:pt x="17491" y="14445"/>
                </a:lnTo>
                <a:lnTo>
                  <a:pt x="17512" y="14506"/>
                </a:lnTo>
                <a:lnTo>
                  <a:pt x="17506" y="14538"/>
                </a:lnTo>
                <a:lnTo>
                  <a:pt x="17517" y="14631"/>
                </a:lnTo>
                <a:lnTo>
                  <a:pt x="17501" y="14711"/>
                </a:lnTo>
                <a:lnTo>
                  <a:pt x="17496" y="14785"/>
                </a:lnTo>
                <a:lnTo>
                  <a:pt x="17506" y="14926"/>
                </a:lnTo>
                <a:lnTo>
                  <a:pt x="17501" y="15000"/>
                </a:lnTo>
                <a:lnTo>
                  <a:pt x="17475" y="15103"/>
                </a:lnTo>
                <a:lnTo>
                  <a:pt x="17470" y="15144"/>
                </a:lnTo>
                <a:lnTo>
                  <a:pt x="17454" y="15173"/>
                </a:lnTo>
                <a:lnTo>
                  <a:pt x="17418" y="15196"/>
                </a:lnTo>
                <a:lnTo>
                  <a:pt x="17402" y="15276"/>
                </a:lnTo>
                <a:lnTo>
                  <a:pt x="17428" y="15298"/>
                </a:lnTo>
                <a:lnTo>
                  <a:pt x="17475" y="15388"/>
                </a:lnTo>
                <a:lnTo>
                  <a:pt x="17512" y="15388"/>
                </a:lnTo>
                <a:lnTo>
                  <a:pt x="17553" y="15388"/>
                </a:lnTo>
                <a:lnTo>
                  <a:pt x="17590" y="15350"/>
                </a:lnTo>
                <a:lnTo>
                  <a:pt x="17626" y="15308"/>
                </a:lnTo>
                <a:lnTo>
                  <a:pt x="17642" y="15318"/>
                </a:lnTo>
                <a:lnTo>
                  <a:pt x="17687" y="15247"/>
                </a:lnTo>
                <a:lnTo>
                  <a:pt x="17729" y="15234"/>
                </a:lnTo>
                <a:lnTo>
                  <a:pt x="17776" y="15225"/>
                </a:lnTo>
                <a:lnTo>
                  <a:pt x="17823" y="15247"/>
                </a:lnTo>
                <a:lnTo>
                  <a:pt x="17859" y="15234"/>
                </a:lnTo>
                <a:lnTo>
                  <a:pt x="17911" y="15234"/>
                </a:lnTo>
                <a:lnTo>
                  <a:pt x="17941" y="15173"/>
                </a:lnTo>
                <a:lnTo>
                  <a:pt x="17967" y="15103"/>
                </a:lnTo>
                <a:lnTo>
                  <a:pt x="18024" y="15071"/>
                </a:lnTo>
                <a:lnTo>
                  <a:pt x="18097" y="15010"/>
                </a:lnTo>
                <a:lnTo>
                  <a:pt x="18149" y="15010"/>
                </a:lnTo>
                <a:lnTo>
                  <a:pt x="18226" y="14968"/>
                </a:lnTo>
                <a:lnTo>
                  <a:pt x="18309" y="14917"/>
                </a:lnTo>
                <a:lnTo>
                  <a:pt x="18413" y="14907"/>
                </a:lnTo>
                <a:lnTo>
                  <a:pt x="18460" y="14968"/>
                </a:lnTo>
                <a:lnTo>
                  <a:pt x="18497" y="14978"/>
                </a:lnTo>
                <a:lnTo>
                  <a:pt x="18554" y="15061"/>
                </a:lnTo>
                <a:lnTo>
                  <a:pt x="18537" y="15093"/>
                </a:lnTo>
                <a:lnTo>
                  <a:pt x="18558" y="15144"/>
                </a:lnTo>
                <a:lnTo>
                  <a:pt x="18575" y="15247"/>
                </a:lnTo>
                <a:lnTo>
                  <a:pt x="18554" y="15318"/>
                </a:lnTo>
                <a:lnTo>
                  <a:pt x="18584" y="15369"/>
                </a:lnTo>
                <a:lnTo>
                  <a:pt x="18631" y="15257"/>
                </a:lnTo>
                <a:lnTo>
                  <a:pt x="18678" y="15215"/>
                </a:lnTo>
                <a:lnTo>
                  <a:pt x="18750" y="15103"/>
                </a:lnTo>
                <a:lnTo>
                  <a:pt x="18735" y="15196"/>
                </a:lnTo>
                <a:lnTo>
                  <a:pt x="18698" y="15266"/>
                </a:lnTo>
                <a:lnTo>
                  <a:pt x="18667" y="15350"/>
                </a:lnTo>
                <a:lnTo>
                  <a:pt x="18620" y="15420"/>
                </a:lnTo>
                <a:lnTo>
                  <a:pt x="18678" y="15401"/>
                </a:lnTo>
                <a:lnTo>
                  <a:pt x="18730" y="15298"/>
                </a:lnTo>
                <a:lnTo>
                  <a:pt x="18719" y="15401"/>
                </a:lnTo>
                <a:lnTo>
                  <a:pt x="18683" y="15472"/>
                </a:lnTo>
                <a:lnTo>
                  <a:pt x="18735" y="15481"/>
                </a:lnTo>
                <a:lnTo>
                  <a:pt x="18750" y="15542"/>
                </a:lnTo>
                <a:lnTo>
                  <a:pt x="18745" y="15606"/>
                </a:lnTo>
                <a:lnTo>
                  <a:pt x="18730" y="15709"/>
                </a:lnTo>
                <a:lnTo>
                  <a:pt x="18745" y="15789"/>
                </a:lnTo>
                <a:lnTo>
                  <a:pt x="18787" y="15831"/>
                </a:lnTo>
                <a:lnTo>
                  <a:pt x="18818" y="15841"/>
                </a:lnTo>
                <a:lnTo>
                  <a:pt x="18844" y="15863"/>
                </a:lnTo>
                <a:lnTo>
                  <a:pt x="18879" y="15902"/>
                </a:lnTo>
                <a:lnTo>
                  <a:pt x="18957" y="15799"/>
                </a:lnTo>
                <a:lnTo>
                  <a:pt x="18994" y="15780"/>
                </a:lnTo>
                <a:lnTo>
                  <a:pt x="18968" y="15850"/>
                </a:lnTo>
                <a:lnTo>
                  <a:pt x="18994" y="15873"/>
                </a:lnTo>
                <a:lnTo>
                  <a:pt x="19025" y="15934"/>
                </a:lnTo>
                <a:lnTo>
                  <a:pt x="19077" y="15873"/>
                </a:lnTo>
                <a:lnTo>
                  <a:pt x="19119" y="15821"/>
                </a:lnTo>
                <a:lnTo>
                  <a:pt x="19185" y="15770"/>
                </a:lnTo>
                <a:lnTo>
                  <a:pt x="19248" y="15760"/>
                </a:lnTo>
                <a:lnTo>
                  <a:pt x="19294" y="15719"/>
                </a:lnTo>
                <a:lnTo>
                  <a:pt x="19305" y="15667"/>
                </a:lnTo>
                <a:lnTo>
                  <a:pt x="19336" y="15574"/>
                </a:lnTo>
                <a:lnTo>
                  <a:pt x="19378" y="15472"/>
                </a:lnTo>
                <a:lnTo>
                  <a:pt x="19418" y="15411"/>
                </a:lnTo>
                <a:lnTo>
                  <a:pt x="19465" y="15286"/>
                </a:lnTo>
                <a:lnTo>
                  <a:pt x="19501" y="15225"/>
                </a:lnTo>
                <a:lnTo>
                  <a:pt x="19548" y="15122"/>
                </a:lnTo>
                <a:lnTo>
                  <a:pt x="19605" y="15051"/>
                </a:lnTo>
                <a:lnTo>
                  <a:pt x="19663" y="14926"/>
                </a:lnTo>
                <a:lnTo>
                  <a:pt x="19694" y="14824"/>
                </a:lnTo>
                <a:lnTo>
                  <a:pt x="19708" y="14753"/>
                </a:lnTo>
                <a:lnTo>
                  <a:pt x="19750" y="14631"/>
                </a:lnTo>
                <a:lnTo>
                  <a:pt x="19772" y="14567"/>
                </a:lnTo>
                <a:lnTo>
                  <a:pt x="19797" y="14445"/>
                </a:lnTo>
                <a:lnTo>
                  <a:pt x="19793" y="14333"/>
                </a:lnTo>
                <a:lnTo>
                  <a:pt x="19812" y="14249"/>
                </a:lnTo>
                <a:lnTo>
                  <a:pt x="19823" y="14169"/>
                </a:lnTo>
                <a:lnTo>
                  <a:pt x="19823" y="14053"/>
                </a:lnTo>
                <a:lnTo>
                  <a:pt x="19793" y="13951"/>
                </a:lnTo>
                <a:lnTo>
                  <a:pt x="19772" y="13899"/>
                </a:lnTo>
                <a:lnTo>
                  <a:pt x="19741" y="13810"/>
                </a:lnTo>
                <a:lnTo>
                  <a:pt x="19750" y="13665"/>
                </a:lnTo>
                <a:lnTo>
                  <a:pt x="19729" y="13684"/>
                </a:lnTo>
                <a:lnTo>
                  <a:pt x="19715" y="13633"/>
                </a:lnTo>
                <a:lnTo>
                  <a:pt x="19689" y="13665"/>
                </a:lnTo>
                <a:lnTo>
                  <a:pt x="19682" y="13511"/>
                </a:lnTo>
                <a:lnTo>
                  <a:pt x="19657" y="13428"/>
                </a:lnTo>
                <a:lnTo>
                  <a:pt x="19668" y="13399"/>
                </a:lnTo>
                <a:lnTo>
                  <a:pt x="19637" y="13335"/>
                </a:lnTo>
                <a:lnTo>
                  <a:pt x="19600" y="13274"/>
                </a:lnTo>
                <a:lnTo>
                  <a:pt x="19543" y="13203"/>
                </a:lnTo>
                <a:lnTo>
                  <a:pt x="19533" y="13110"/>
                </a:lnTo>
                <a:lnTo>
                  <a:pt x="19548" y="13040"/>
                </a:lnTo>
                <a:lnTo>
                  <a:pt x="19543" y="12924"/>
                </a:lnTo>
                <a:lnTo>
                  <a:pt x="19533" y="12905"/>
                </a:lnTo>
                <a:lnTo>
                  <a:pt x="19527" y="12834"/>
                </a:lnTo>
                <a:lnTo>
                  <a:pt x="19527" y="12719"/>
                </a:lnTo>
                <a:lnTo>
                  <a:pt x="19538" y="12658"/>
                </a:lnTo>
                <a:lnTo>
                  <a:pt x="19512" y="12606"/>
                </a:lnTo>
                <a:lnTo>
                  <a:pt x="19496" y="12545"/>
                </a:lnTo>
                <a:lnTo>
                  <a:pt x="19456" y="12597"/>
                </a:lnTo>
                <a:lnTo>
                  <a:pt x="19440" y="12494"/>
                </a:lnTo>
                <a:lnTo>
                  <a:pt x="19444" y="12443"/>
                </a:lnTo>
                <a:lnTo>
                  <a:pt x="19449" y="12372"/>
                </a:lnTo>
                <a:lnTo>
                  <a:pt x="19430" y="12298"/>
                </a:lnTo>
                <a:lnTo>
                  <a:pt x="19435" y="12237"/>
                </a:lnTo>
                <a:lnTo>
                  <a:pt x="19418" y="12228"/>
                </a:lnTo>
                <a:lnTo>
                  <a:pt x="19418" y="12135"/>
                </a:lnTo>
                <a:lnTo>
                  <a:pt x="19409" y="12074"/>
                </a:lnTo>
                <a:close/>
                <a:moveTo>
                  <a:pt x="13765" y="12257"/>
                </a:moveTo>
                <a:lnTo>
                  <a:pt x="13744" y="12321"/>
                </a:lnTo>
                <a:lnTo>
                  <a:pt x="13744" y="12401"/>
                </a:lnTo>
                <a:lnTo>
                  <a:pt x="13708" y="12494"/>
                </a:lnTo>
                <a:lnTo>
                  <a:pt x="13682" y="12484"/>
                </a:lnTo>
                <a:lnTo>
                  <a:pt x="13687" y="12536"/>
                </a:lnTo>
                <a:lnTo>
                  <a:pt x="13666" y="12606"/>
                </a:lnTo>
                <a:lnTo>
                  <a:pt x="13619" y="12690"/>
                </a:lnTo>
                <a:lnTo>
                  <a:pt x="13578" y="12770"/>
                </a:lnTo>
                <a:lnTo>
                  <a:pt x="13552" y="12770"/>
                </a:lnTo>
                <a:lnTo>
                  <a:pt x="13531" y="12793"/>
                </a:lnTo>
                <a:lnTo>
                  <a:pt x="13496" y="12821"/>
                </a:lnTo>
                <a:lnTo>
                  <a:pt x="13470" y="12821"/>
                </a:lnTo>
                <a:lnTo>
                  <a:pt x="13458" y="12914"/>
                </a:lnTo>
                <a:lnTo>
                  <a:pt x="13433" y="12988"/>
                </a:lnTo>
                <a:lnTo>
                  <a:pt x="13433" y="13110"/>
                </a:lnTo>
                <a:lnTo>
                  <a:pt x="13444" y="13203"/>
                </a:lnTo>
                <a:lnTo>
                  <a:pt x="13454" y="13264"/>
                </a:lnTo>
                <a:lnTo>
                  <a:pt x="13444" y="13357"/>
                </a:lnTo>
                <a:lnTo>
                  <a:pt x="13412" y="13460"/>
                </a:lnTo>
                <a:lnTo>
                  <a:pt x="13412" y="13502"/>
                </a:lnTo>
                <a:lnTo>
                  <a:pt x="13386" y="13521"/>
                </a:lnTo>
                <a:lnTo>
                  <a:pt x="13371" y="13624"/>
                </a:lnTo>
                <a:lnTo>
                  <a:pt x="13371" y="13717"/>
                </a:lnTo>
                <a:lnTo>
                  <a:pt x="13386" y="13829"/>
                </a:lnTo>
                <a:lnTo>
                  <a:pt x="13386" y="13951"/>
                </a:lnTo>
                <a:lnTo>
                  <a:pt x="13402" y="14025"/>
                </a:lnTo>
                <a:lnTo>
                  <a:pt x="13449" y="14066"/>
                </a:lnTo>
                <a:lnTo>
                  <a:pt x="13480" y="14105"/>
                </a:lnTo>
                <a:lnTo>
                  <a:pt x="13531" y="14044"/>
                </a:lnTo>
                <a:lnTo>
                  <a:pt x="13583" y="14015"/>
                </a:lnTo>
                <a:lnTo>
                  <a:pt x="13614" y="13861"/>
                </a:lnTo>
                <a:lnTo>
                  <a:pt x="13645" y="13665"/>
                </a:lnTo>
                <a:lnTo>
                  <a:pt x="13692" y="13409"/>
                </a:lnTo>
                <a:lnTo>
                  <a:pt x="13729" y="13222"/>
                </a:lnTo>
                <a:lnTo>
                  <a:pt x="13760" y="13059"/>
                </a:lnTo>
                <a:lnTo>
                  <a:pt x="13765" y="12947"/>
                </a:lnTo>
                <a:lnTo>
                  <a:pt x="13786" y="12914"/>
                </a:lnTo>
                <a:lnTo>
                  <a:pt x="13791" y="12863"/>
                </a:lnTo>
                <a:lnTo>
                  <a:pt x="13781" y="12760"/>
                </a:lnTo>
                <a:lnTo>
                  <a:pt x="13795" y="12719"/>
                </a:lnTo>
                <a:lnTo>
                  <a:pt x="13812" y="12802"/>
                </a:lnTo>
                <a:lnTo>
                  <a:pt x="13826" y="12760"/>
                </a:lnTo>
                <a:lnTo>
                  <a:pt x="13833" y="12690"/>
                </a:lnTo>
                <a:lnTo>
                  <a:pt x="13821" y="12629"/>
                </a:lnTo>
                <a:lnTo>
                  <a:pt x="13816" y="12462"/>
                </a:lnTo>
                <a:lnTo>
                  <a:pt x="13800" y="12372"/>
                </a:lnTo>
                <a:lnTo>
                  <a:pt x="13786" y="12321"/>
                </a:lnTo>
                <a:lnTo>
                  <a:pt x="13765" y="12257"/>
                </a:lnTo>
                <a:close/>
                <a:moveTo>
                  <a:pt x="20818" y="12606"/>
                </a:moveTo>
                <a:lnTo>
                  <a:pt x="20808" y="12709"/>
                </a:lnTo>
                <a:lnTo>
                  <a:pt x="20813" y="12751"/>
                </a:lnTo>
                <a:lnTo>
                  <a:pt x="20829" y="12741"/>
                </a:lnTo>
                <a:lnTo>
                  <a:pt x="20844" y="12760"/>
                </a:lnTo>
                <a:lnTo>
                  <a:pt x="20844" y="12648"/>
                </a:lnTo>
                <a:lnTo>
                  <a:pt x="20818" y="12606"/>
                </a:lnTo>
                <a:close/>
                <a:moveTo>
                  <a:pt x="20839" y="12783"/>
                </a:moveTo>
                <a:lnTo>
                  <a:pt x="20834" y="12821"/>
                </a:lnTo>
                <a:lnTo>
                  <a:pt x="20844" y="12873"/>
                </a:lnTo>
                <a:lnTo>
                  <a:pt x="20865" y="12863"/>
                </a:lnTo>
                <a:lnTo>
                  <a:pt x="20839" y="12783"/>
                </a:lnTo>
                <a:close/>
                <a:moveTo>
                  <a:pt x="0" y="12802"/>
                </a:moveTo>
                <a:lnTo>
                  <a:pt x="5" y="12873"/>
                </a:lnTo>
                <a:lnTo>
                  <a:pt x="10" y="12863"/>
                </a:lnTo>
                <a:lnTo>
                  <a:pt x="10" y="12802"/>
                </a:lnTo>
                <a:lnTo>
                  <a:pt x="0" y="12802"/>
                </a:lnTo>
                <a:close/>
                <a:moveTo>
                  <a:pt x="21600" y="12802"/>
                </a:moveTo>
                <a:lnTo>
                  <a:pt x="21560" y="12853"/>
                </a:lnTo>
                <a:lnTo>
                  <a:pt x="21543" y="12853"/>
                </a:lnTo>
                <a:lnTo>
                  <a:pt x="21508" y="12886"/>
                </a:lnTo>
                <a:lnTo>
                  <a:pt x="21513" y="12937"/>
                </a:lnTo>
                <a:lnTo>
                  <a:pt x="21555" y="12905"/>
                </a:lnTo>
                <a:lnTo>
                  <a:pt x="21595" y="12873"/>
                </a:lnTo>
                <a:lnTo>
                  <a:pt x="21600" y="12802"/>
                </a:lnTo>
                <a:close/>
                <a:moveTo>
                  <a:pt x="21482" y="12975"/>
                </a:moveTo>
                <a:lnTo>
                  <a:pt x="21466" y="13007"/>
                </a:lnTo>
                <a:lnTo>
                  <a:pt x="21440" y="12988"/>
                </a:lnTo>
                <a:lnTo>
                  <a:pt x="21414" y="13027"/>
                </a:lnTo>
                <a:lnTo>
                  <a:pt x="21409" y="13091"/>
                </a:lnTo>
                <a:lnTo>
                  <a:pt x="21440" y="13110"/>
                </a:lnTo>
                <a:lnTo>
                  <a:pt x="21482" y="13091"/>
                </a:lnTo>
                <a:lnTo>
                  <a:pt x="21496" y="13017"/>
                </a:lnTo>
                <a:lnTo>
                  <a:pt x="21482" y="12975"/>
                </a:lnTo>
                <a:close/>
                <a:moveTo>
                  <a:pt x="20580" y="13357"/>
                </a:moveTo>
                <a:lnTo>
                  <a:pt x="20580" y="13399"/>
                </a:lnTo>
                <a:lnTo>
                  <a:pt x="20606" y="13502"/>
                </a:lnTo>
                <a:lnTo>
                  <a:pt x="20636" y="13572"/>
                </a:lnTo>
                <a:lnTo>
                  <a:pt x="20674" y="13633"/>
                </a:lnTo>
                <a:lnTo>
                  <a:pt x="20700" y="13665"/>
                </a:lnTo>
                <a:lnTo>
                  <a:pt x="20725" y="13633"/>
                </a:lnTo>
                <a:lnTo>
                  <a:pt x="20704" y="13572"/>
                </a:lnTo>
                <a:lnTo>
                  <a:pt x="20667" y="13489"/>
                </a:lnTo>
                <a:lnTo>
                  <a:pt x="20653" y="13450"/>
                </a:lnTo>
                <a:lnTo>
                  <a:pt x="20632" y="13409"/>
                </a:lnTo>
                <a:lnTo>
                  <a:pt x="20606" y="13357"/>
                </a:lnTo>
                <a:lnTo>
                  <a:pt x="20580" y="13357"/>
                </a:lnTo>
                <a:close/>
                <a:moveTo>
                  <a:pt x="20725" y="15308"/>
                </a:moveTo>
                <a:lnTo>
                  <a:pt x="20700" y="15318"/>
                </a:lnTo>
                <a:lnTo>
                  <a:pt x="20693" y="15420"/>
                </a:lnTo>
                <a:lnTo>
                  <a:pt x="20704" y="15533"/>
                </a:lnTo>
                <a:lnTo>
                  <a:pt x="20709" y="15594"/>
                </a:lnTo>
                <a:lnTo>
                  <a:pt x="20704" y="15616"/>
                </a:lnTo>
                <a:lnTo>
                  <a:pt x="20693" y="15709"/>
                </a:lnTo>
                <a:lnTo>
                  <a:pt x="20667" y="15799"/>
                </a:lnTo>
                <a:lnTo>
                  <a:pt x="20627" y="15902"/>
                </a:lnTo>
                <a:lnTo>
                  <a:pt x="20570" y="15943"/>
                </a:lnTo>
                <a:lnTo>
                  <a:pt x="20549" y="15995"/>
                </a:lnTo>
                <a:lnTo>
                  <a:pt x="20589" y="16046"/>
                </a:lnTo>
                <a:lnTo>
                  <a:pt x="20580" y="16129"/>
                </a:lnTo>
                <a:lnTo>
                  <a:pt x="20507" y="16232"/>
                </a:lnTo>
                <a:lnTo>
                  <a:pt x="20523" y="16251"/>
                </a:lnTo>
                <a:lnTo>
                  <a:pt x="20518" y="16293"/>
                </a:lnTo>
                <a:lnTo>
                  <a:pt x="20580" y="16242"/>
                </a:lnTo>
                <a:lnTo>
                  <a:pt x="20648" y="16149"/>
                </a:lnTo>
                <a:lnTo>
                  <a:pt x="20693" y="16068"/>
                </a:lnTo>
                <a:lnTo>
                  <a:pt x="20709" y="16046"/>
                </a:lnTo>
                <a:lnTo>
                  <a:pt x="20725" y="15985"/>
                </a:lnTo>
                <a:lnTo>
                  <a:pt x="20756" y="15943"/>
                </a:lnTo>
                <a:lnTo>
                  <a:pt x="20797" y="15953"/>
                </a:lnTo>
                <a:lnTo>
                  <a:pt x="20844" y="15873"/>
                </a:lnTo>
                <a:lnTo>
                  <a:pt x="20895" y="15748"/>
                </a:lnTo>
                <a:lnTo>
                  <a:pt x="20874" y="15738"/>
                </a:lnTo>
                <a:lnTo>
                  <a:pt x="20823" y="15789"/>
                </a:lnTo>
                <a:lnTo>
                  <a:pt x="20792" y="15780"/>
                </a:lnTo>
                <a:lnTo>
                  <a:pt x="20761" y="15728"/>
                </a:lnTo>
                <a:lnTo>
                  <a:pt x="20787" y="15626"/>
                </a:lnTo>
                <a:lnTo>
                  <a:pt x="20771" y="15594"/>
                </a:lnTo>
                <a:lnTo>
                  <a:pt x="20740" y="15687"/>
                </a:lnTo>
                <a:lnTo>
                  <a:pt x="20745" y="15542"/>
                </a:lnTo>
                <a:lnTo>
                  <a:pt x="20766" y="15420"/>
                </a:lnTo>
                <a:lnTo>
                  <a:pt x="20730" y="15388"/>
                </a:lnTo>
                <a:lnTo>
                  <a:pt x="20725" y="15308"/>
                </a:lnTo>
                <a:close/>
                <a:moveTo>
                  <a:pt x="20445" y="16129"/>
                </a:moveTo>
                <a:lnTo>
                  <a:pt x="20382" y="16190"/>
                </a:lnTo>
                <a:lnTo>
                  <a:pt x="20346" y="16261"/>
                </a:lnTo>
                <a:lnTo>
                  <a:pt x="20311" y="16303"/>
                </a:lnTo>
                <a:lnTo>
                  <a:pt x="20248" y="16405"/>
                </a:lnTo>
                <a:lnTo>
                  <a:pt x="20186" y="16466"/>
                </a:lnTo>
                <a:lnTo>
                  <a:pt x="20113" y="16540"/>
                </a:lnTo>
                <a:lnTo>
                  <a:pt x="20052" y="16591"/>
                </a:lnTo>
                <a:lnTo>
                  <a:pt x="20005" y="16620"/>
                </a:lnTo>
                <a:lnTo>
                  <a:pt x="19880" y="16755"/>
                </a:lnTo>
                <a:lnTo>
                  <a:pt x="19812" y="16848"/>
                </a:lnTo>
                <a:lnTo>
                  <a:pt x="19802" y="16899"/>
                </a:lnTo>
                <a:lnTo>
                  <a:pt x="19854" y="16909"/>
                </a:lnTo>
                <a:lnTo>
                  <a:pt x="19870" y="16951"/>
                </a:lnTo>
                <a:lnTo>
                  <a:pt x="19922" y="16951"/>
                </a:lnTo>
                <a:lnTo>
                  <a:pt x="19963" y="16919"/>
                </a:lnTo>
                <a:lnTo>
                  <a:pt x="20031" y="16858"/>
                </a:lnTo>
                <a:lnTo>
                  <a:pt x="20118" y="16723"/>
                </a:lnTo>
                <a:lnTo>
                  <a:pt x="20170" y="16633"/>
                </a:lnTo>
                <a:lnTo>
                  <a:pt x="20238" y="16582"/>
                </a:lnTo>
                <a:lnTo>
                  <a:pt x="20278" y="16582"/>
                </a:lnTo>
                <a:lnTo>
                  <a:pt x="20290" y="16518"/>
                </a:lnTo>
                <a:lnTo>
                  <a:pt x="20337" y="16466"/>
                </a:lnTo>
                <a:lnTo>
                  <a:pt x="20414" y="16364"/>
                </a:lnTo>
                <a:lnTo>
                  <a:pt x="20460" y="16303"/>
                </a:lnTo>
                <a:lnTo>
                  <a:pt x="20481" y="16242"/>
                </a:lnTo>
                <a:lnTo>
                  <a:pt x="20486" y="16190"/>
                </a:lnTo>
                <a:lnTo>
                  <a:pt x="20424" y="16242"/>
                </a:lnTo>
                <a:lnTo>
                  <a:pt x="20434" y="16190"/>
                </a:lnTo>
                <a:lnTo>
                  <a:pt x="20445" y="16129"/>
                </a:lnTo>
                <a:close/>
                <a:moveTo>
                  <a:pt x="18869" y="16158"/>
                </a:moveTo>
                <a:lnTo>
                  <a:pt x="18848" y="16222"/>
                </a:lnTo>
                <a:lnTo>
                  <a:pt x="18844" y="16335"/>
                </a:lnTo>
                <a:lnTo>
                  <a:pt x="18822" y="16428"/>
                </a:lnTo>
                <a:lnTo>
                  <a:pt x="18813" y="16540"/>
                </a:lnTo>
                <a:lnTo>
                  <a:pt x="18848" y="16550"/>
                </a:lnTo>
                <a:lnTo>
                  <a:pt x="18853" y="16550"/>
                </a:lnTo>
                <a:lnTo>
                  <a:pt x="18926" y="16457"/>
                </a:lnTo>
                <a:lnTo>
                  <a:pt x="18931" y="16498"/>
                </a:lnTo>
                <a:lnTo>
                  <a:pt x="18978" y="16386"/>
                </a:lnTo>
                <a:lnTo>
                  <a:pt x="19009" y="16344"/>
                </a:lnTo>
                <a:lnTo>
                  <a:pt x="19061" y="16181"/>
                </a:lnTo>
                <a:lnTo>
                  <a:pt x="19030" y="16171"/>
                </a:lnTo>
                <a:lnTo>
                  <a:pt x="18978" y="16200"/>
                </a:lnTo>
                <a:lnTo>
                  <a:pt x="18942" y="16222"/>
                </a:lnTo>
                <a:lnTo>
                  <a:pt x="18900" y="16171"/>
                </a:lnTo>
                <a:lnTo>
                  <a:pt x="18869" y="16158"/>
                </a:lnTo>
                <a:close/>
                <a:moveTo>
                  <a:pt x="14464" y="17217"/>
                </a:moveTo>
                <a:lnTo>
                  <a:pt x="14459" y="17249"/>
                </a:lnTo>
                <a:lnTo>
                  <a:pt x="14438" y="17301"/>
                </a:lnTo>
                <a:lnTo>
                  <a:pt x="14429" y="17371"/>
                </a:lnTo>
                <a:lnTo>
                  <a:pt x="14511" y="17361"/>
                </a:lnTo>
                <a:lnTo>
                  <a:pt x="14537" y="17301"/>
                </a:lnTo>
                <a:lnTo>
                  <a:pt x="14542" y="17278"/>
                </a:lnTo>
                <a:lnTo>
                  <a:pt x="14490" y="17259"/>
                </a:lnTo>
                <a:lnTo>
                  <a:pt x="14464" y="17217"/>
                </a:lnTo>
                <a:close/>
                <a:moveTo>
                  <a:pt x="7737" y="17544"/>
                </a:moveTo>
                <a:lnTo>
                  <a:pt x="7717" y="17596"/>
                </a:lnTo>
                <a:lnTo>
                  <a:pt x="7670" y="17567"/>
                </a:lnTo>
                <a:lnTo>
                  <a:pt x="7618" y="17637"/>
                </a:lnTo>
                <a:lnTo>
                  <a:pt x="7654" y="17698"/>
                </a:lnTo>
                <a:lnTo>
                  <a:pt x="7691" y="17637"/>
                </a:lnTo>
                <a:lnTo>
                  <a:pt x="7722" y="17689"/>
                </a:lnTo>
                <a:lnTo>
                  <a:pt x="7784" y="17647"/>
                </a:lnTo>
                <a:lnTo>
                  <a:pt x="7788" y="17609"/>
                </a:lnTo>
                <a:lnTo>
                  <a:pt x="7737" y="17544"/>
                </a:lnTo>
                <a:close/>
                <a:moveTo>
                  <a:pt x="7213" y="17730"/>
                </a:moveTo>
                <a:lnTo>
                  <a:pt x="7178" y="17782"/>
                </a:lnTo>
                <a:lnTo>
                  <a:pt x="7183" y="17875"/>
                </a:lnTo>
                <a:lnTo>
                  <a:pt x="7167" y="17936"/>
                </a:lnTo>
                <a:lnTo>
                  <a:pt x="7089" y="17884"/>
                </a:lnTo>
                <a:lnTo>
                  <a:pt x="6996" y="17801"/>
                </a:lnTo>
                <a:lnTo>
                  <a:pt x="6950" y="17772"/>
                </a:lnTo>
                <a:lnTo>
                  <a:pt x="7053" y="17917"/>
                </a:lnTo>
                <a:lnTo>
                  <a:pt x="7121" y="17987"/>
                </a:lnTo>
                <a:lnTo>
                  <a:pt x="7204" y="18058"/>
                </a:lnTo>
                <a:lnTo>
                  <a:pt x="7260" y="18080"/>
                </a:lnTo>
                <a:lnTo>
                  <a:pt x="7307" y="18109"/>
                </a:lnTo>
                <a:lnTo>
                  <a:pt x="7364" y="18132"/>
                </a:lnTo>
                <a:lnTo>
                  <a:pt x="7400" y="18090"/>
                </a:lnTo>
                <a:lnTo>
                  <a:pt x="7406" y="18039"/>
                </a:lnTo>
                <a:lnTo>
                  <a:pt x="7437" y="18080"/>
                </a:lnTo>
                <a:lnTo>
                  <a:pt x="7484" y="18080"/>
                </a:lnTo>
                <a:lnTo>
                  <a:pt x="7494" y="18006"/>
                </a:lnTo>
                <a:lnTo>
                  <a:pt x="7416" y="17978"/>
                </a:lnTo>
                <a:lnTo>
                  <a:pt x="7333" y="17904"/>
                </a:lnTo>
                <a:lnTo>
                  <a:pt x="7286" y="17801"/>
                </a:lnTo>
                <a:lnTo>
                  <a:pt x="7256" y="17740"/>
                </a:lnTo>
                <a:lnTo>
                  <a:pt x="7213" y="17730"/>
                </a:lnTo>
                <a:close/>
                <a:moveTo>
                  <a:pt x="8085" y="19084"/>
                </a:moveTo>
                <a:lnTo>
                  <a:pt x="8054" y="19107"/>
                </a:lnTo>
                <a:lnTo>
                  <a:pt x="8033" y="19136"/>
                </a:lnTo>
                <a:lnTo>
                  <a:pt x="8007" y="19168"/>
                </a:lnTo>
                <a:lnTo>
                  <a:pt x="7976" y="19187"/>
                </a:lnTo>
                <a:lnTo>
                  <a:pt x="7944" y="19210"/>
                </a:lnTo>
                <a:lnTo>
                  <a:pt x="7929" y="19251"/>
                </a:lnTo>
                <a:lnTo>
                  <a:pt x="7882" y="19251"/>
                </a:lnTo>
                <a:lnTo>
                  <a:pt x="7861" y="19280"/>
                </a:lnTo>
                <a:lnTo>
                  <a:pt x="7847" y="19322"/>
                </a:lnTo>
                <a:lnTo>
                  <a:pt x="7840" y="19373"/>
                </a:lnTo>
                <a:lnTo>
                  <a:pt x="7814" y="19405"/>
                </a:lnTo>
                <a:lnTo>
                  <a:pt x="7795" y="19444"/>
                </a:lnTo>
                <a:lnTo>
                  <a:pt x="7774" y="19486"/>
                </a:lnTo>
                <a:lnTo>
                  <a:pt x="7763" y="19518"/>
                </a:lnTo>
                <a:lnTo>
                  <a:pt x="7753" y="19569"/>
                </a:lnTo>
                <a:lnTo>
                  <a:pt x="7774" y="19620"/>
                </a:lnTo>
                <a:lnTo>
                  <a:pt x="7795" y="19672"/>
                </a:lnTo>
                <a:lnTo>
                  <a:pt x="7800" y="19713"/>
                </a:lnTo>
                <a:lnTo>
                  <a:pt x="7800" y="19765"/>
                </a:lnTo>
                <a:lnTo>
                  <a:pt x="7788" y="19803"/>
                </a:lnTo>
                <a:lnTo>
                  <a:pt x="7800" y="19845"/>
                </a:lnTo>
                <a:lnTo>
                  <a:pt x="7814" y="19896"/>
                </a:lnTo>
                <a:lnTo>
                  <a:pt x="7840" y="19928"/>
                </a:lnTo>
                <a:lnTo>
                  <a:pt x="7866" y="19980"/>
                </a:lnTo>
                <a:lnTo>
                  <a:pt x="7899" y="20021"/>
                </a:lnTo>
                <a:lnTo>
                  <a:pt x="7924" y="20060"/>
                </a:lnTo>
                <a:lnTo>
                  <a:pt x="7944" y="20111"/>
                </a:lnTo>
                <a:lnTo>
                  <a:pt x="7950" y="20153"/>
                </a:lnTo>
                <a:lnTo>
                  <a:pt x="7939" y="20195"/>
                </a:lnTo>
                <a:lnTo>
                  <a:pt x="7903" y="20214"/>
                </a:lnTo>
                <a:lnTo>
                  <a:pt x="7856" y="20236"/>
                </a:lnTo>
                <a:lnTo>
                  <a:pt x="7805" y="20246"/>
                </a:lnTo>
                <a:lnTo>
                  <a:pt x="7758" y="20256"/>
                </a:lnTo>
                <a:lnTo>
                  <a:pt x="7727" y="20288"/>
                </a:lnTo>
                <a:lnTo>
                  <a:pt x="7691" y="20307"/>
                </a:lnTo>
                <a:lnTo>
                  <a:pt x="7639" y="20317"/>
                </a:lnTo>
                <a:lnTo>
                  <a:pt x="7597" y="20288"/>
                </a:lnTo>
                <a:lnTo>
                  <a:pt x="7546" y="20256"/>
                </a:lnTo>
                <a:lnTo>
                  <a:pt x="7494" y="20265"/>
                </a:lnTo>
                <a:lnTo>
                  <a:pt x="7432" y="20227"/>
                </a:lnTo>
                <a:lnTo>
                  <a:pt x="7432" y="20265"/>
                </a:lnTo>
                <a:lnTo>
                  <a:pt x="7416" y="20307"/>
                </a:lnTo>
                <a:lnTo>
                  <a:pt x="7359" y="20288"/>
                </a:lnTo>
                <a:lnTo>
                  <a:pt x="7303" y="20265"/>
                </a:lnTo>
                <a:lnTo>
                  <a:pt x="7244" y="20265"/>
                </a:lnTo>
                <a:lnTo>
                  <a:pt x="7192" y="20227"/>
                </a:lnTo>
                <a:lnTo>
                  <a:pt x="7147" y="20236"/>
                </a:lnTo>
                <a:lnTo>
                  <a:pt x="7084" y="20214"/>
                </a:lnTo>
                <a:lnTo>
                  <a:pt x="7032" y="20163"/>
                </a:lnTo>
                <a:lnTo>
                  <a:pt x="7032" y="20246"/>
                </a:lnTo>
                <a:lnTo>
                  <a:pt x="6980" y="20256"/>
                </a:lnTo>
                <a:lnTo>
                  <a:pt x="6928" y="20236"/>
                </a:lnTo>
                <a:lnTo>
                  <a:pt x="6881" y="20246"/>
                </a:lnTo>
                <a:lnTo>
                  <a:pt x="6836" y="20265"/>
                </a:lnTo>
                <a:lnTo>
                  <a:pt x="6789" y="20278"/>
                </a:lnTo>
                <a:lnTo>
                  <a:pt x="6726" y="20278"/>
                </a:lnTo>
                <a:lnTo>
                  <a:pt x="6690" y="20236"/>
                </a:lnTo>
                <a:lnTo>
                  <a:pt x="6634" y="20204"/>
                </a:lnTo>
                <a:lnTo>
                  <a:pt x="6571" y="20185"/>
                </a:lnTo>
                <a:lnTo>
                  <a:pt x="6525" y="20195"/>
                </a:lnTo>
                <a:lnTo>
                  <a:pt x="6462" y="20185"/>
                </a:lnTo>
                <a:lnTo>
                  <a:pt x="6426" y="20175"/>
                </a:lnTo>
                <a:lnTo>
                  <a:pt x="6483" y="20256"/>
                </a:lnTo>
                <a:lnTo>
                  <a:pt x="6514" y="20297"/>
                </a:lnTo>
                <a:lnTo>
                  <a:pt x="6556" y="20339"/>
                </a:lnTo>
                <a:lnTo>
                  <a:pt x="6613" y="20339"/>
                </a:lnTo>
                <a:lnTo>
                  <a:pt x="6655" y="20381"/>
                </a:lnTo>
                <a:lnTo>
                  <a:pt x="6700" y="20419"/>
                </a:lnTo>
                <a:lnTo>
                  <a:pt x="6707" y="20461"/>
                </a:lnTo>
                <a:lnTo>
                  <a:pt x="6639" y="20442"/>
                </a:lnTo>
                <a:lnTo>
                  <a:pt x="6577" y="20432"/>
                </a:lnTo>
                <a:lnTo>
                  <a:pt x="6509" y="20419"/>
                </a:lnTo>
                <a:lnTo>
                  <a:pt x="6473" y="20442"/>
                </a:lnTo>
                <a:lnTo>
                  <a:pt x="6415" y="20451"/>
                </a:lnTo>
                <a:lnTo>
                  <a:pt x="6354" y="20419"/>
                </a:lnTo>
                <a:lnTo>
                  <a:pt x="6292" y="20410"/>
                </a:lnTo>
                <a:lnTo>
                  <a:pt x="6219" y="20368"/>
                </a:lnTo>
                <a:lnTo>
                  <a:pt x="6193" y="20400"/>
                </a:lnTo>
                <a:lnTo>
                  <a:pt x="6146" y="20368"/>
                </a:lnTo>
                <a:lnTo>
                  <a:pt x="6104" y="20329"/>
                </a:lnTo>
                <a:lnTo>
                  <a:pt x="6059" y="20297"/>
                </a:lnTo>
                <a:lnTo>
                  <a:pt x="6038" y="20329"/>
                </a:lnTo>
                <a:lnTo>
                  <a:pt x="6000" y="20349"/>
                </a:lnTo>
                <a:lnTo>
                  <a:pt x="5934" y="20329"/>
                </a:lnTo>
                <a:lnTo>
                  <a:pt x="5892" y="20339"/>
                </a:lnTo>
                <a:lnTo>
                  <a:pt x="5871" y="20381"/>
                </a:lnTo>
                <a:lnTo>
                  <a:pt x="5819" y="20381"/>
                </a:lnTo>
                <a:lnTo>
                  <a:pt x="5758" y="20381"/>
                </a:lnTo>
                <a:lnTo>
                  <a:pt x="5696" y="20381"/>
                </a:lnTo>
                <a:lnTo>
                  <a:pt x="5638" y="20381"/>
                </a:lnTo>
                <a:lnTo>
                  <a:pt x="5571" y="20368"/>
                </a:lnTo>
                <a:lnTo>
                  <a:pt x="5508" y="20358"/>
                </a:lnTo>
                <a:lnTo>
                  <a:pt x="5468" y="20368"/>
                </a:lnTo>
                <a:lnTo>
                  <a:pt x="5411" y="20381"/>
                </a:lnTo>
                <a:lnTo>
                  <a:pt x="5343" y="20358"/>
                </a:lnTo>
                <a:lnTo>
                  <a:pt x="5291" y="20368"/>
                </a:lnTo>
                <a:lnTo>
                  <a:pt x="5255" y="20358"/>
                </a:lnTo>
                <a:lnTo>
                  <a:pt x="5218" y="20358"/>
                </a:lnTo>
                <a:lnTo>
                  <a:pt x="5187" y="20381"/>
                </a:lnTo>
                <a:lnTo>
                  <a:pt x="5162" y="20400"/>
                </a:lnTo>
                <a:lnTo>
                  <a:pt x="5126" y="20432"/>
                </a:lnTo>
                <a:lnTo>
                  <a:pt x="5074" y="20442"/>
                </a:lnTo>
                <a:lnTo>
                  <a:pt x="5022" y="20442"/>
                </a:lnTo>
                <a:lnTo>
                  <a:pt x="4996" y="20461"/>
                </a:lnTo>
                <a:lnTo>
                  <a:pt x="4949" y="20483"/>
                </a:lnTo>
                <a:lnTo>
                  <a:pt x="4898" y="20451"/>
                </a:lnTo>
                <a:lnTo>
                  <a:pt x="4860" y="20471"/>
                </a:lnTo>
                <a:lnTo>
                  <a:pt x="4876" y="20503"/>
                </a:lnTo>
                <a:lnTo>
                  <a:pt x="4923" y="20544"/>
                </a:lnTo>
                <a:lnTo>
                  <a:pt x="4959" y="20586"/>
                </a:lnTo>
                <a:lnTo>
                  <a:pt x="4907" y="20596"/>
                </a:lnTo>
                <a:lnTo>
                  <a:pt x="4893" y="20625"/>
                </a:lnTo>
                <a:lnTo>
                  <a:pt x="4872" y="20657"/>
                </a:lnTo>
                <a:lnTo>
                  <a:pt x="4834" y="20676"/>
                </a:lnTo>
                <a:lnTo>
                  <a:pt x="4783" y="20689"/>
                </a:lnTo>
                <a:lnTo>
                  <a:pt x="4711" y="20647"/>
                </a:lnTo>
                <a:lnTo>
                  <a:pt x="4659" y="20657"/>
                </a:lnTo>
                <a:lnTo>
                  <a:pt x="4608" y="20666"/>
                </a:lnTo>
                <a:lnTo>
                  <a:pt x="4540" y="20637"/>
                </a:lnTo>
                <a:lnTo>
                  <a:pt x="4509" y="20625"/>
                </a:lnTo>
                <a:lnTo>
                  <a:pt x="4634" y="20740"/>
                </a:lnTo>
                <a:lnTo>
                  <a:pt x="4700" y="20779"/>
                </a:lnTo>
                <a:lnTo>
                  <a:pt x="4783" y="20811"/>
                </a:lnTo>
                <a:lnTo>
                  <a:pt x="4846" y="20843"/>
                </a:lnTo>
                <a:lnTo>
                  <a:pt x="4928" y="20852"/>
                </a:lnTo>
                <a:lnTo>
                  <a:pt x="5011" y="20862"/>
                </a:lnTo>
                <a:lnTo>
                  <a:pt x="5093" y="20872"/>
                </a:lnTo>
                <a:lnTo>
                  <a:pt x="5183" y="20904"/>
                </a:lnTo>
                <a:lnTo>
                  <a:pt x="5260" y="20923"/>
                </a:lnTo>
                <a:lnTo>
                  <a:pt x="5307" y="20965"/>
                </a:lnTo>
                <a:lnTo>
                  <a:pt x="5307" y="20997"/>
                </a:lnTo>
                <a:lnTo>
                  <a:pt x="5281" y="21026"/>
                </a:lnTo>
                <a:lnTo>
                  <a:pt x="5239" y="21048"/>
                </a:lnTo>
                <a:lnTo>
                  <a:pt x="5157" y="21026"/>
                </a:lnTo>
                <a:lnTo>
                  <a:pt x="5084" y="21035"/>
                </a:lnTo>
                <a:lnTo>
                  <a:pt x="4990" y="21026"/>
                </a:lnTo>
                <a:lnTo>
                  <a:pt x="5079" y="21058"/>
                </a:lnTo>
                <a:lnTo>
                  <a:pt x="5136" y="21087"/>
                </a:lnTo>
                <a:lnTo>
                  <a:pt x="5223" y="21109"/>
                </a:lnTo>
                <a:lnTo>
                  <a:pt x="5270" y="21138"/>
                </a:lnTo>
                <a:lnTo>
                  <a:pt x="5291" y="21170"/>
                </a:lnTo>
                <a:lnTo>
                  <a:pt x="5312" y="21202"/>
                </a:lnTo>
                <a:lnTo>
                  <a:pt x="5348" y="21241"/>
                </a:lnTo>
                <a:lnTo>
                  <a:pt x="5463" y="21253"/>
                </a:lnTo>
                <a:lnTo>
                  <a:pt x="5524" y="21282"/>
                </a:lnTo>
                <a:lnTo>
                  <a:pt x="5659" y="21305"/>
                </a:lnTo>
                <a:lnTo>
                  <a:pt x="5800" y="21305"/>
                </a:lnTo>
                <a:lnTo>
                  <a:pt x="5830" y="21334"/>
                </a:lnTo>
                <a:lnTo>
                  <a:pt x="5758" y="21356"/>
                </a:lnTo>
                <a:lnTo>
                  <a:pt x="5689" y="21375"/>
                </a:lnTo>
                <a:lnTo>
                  <a:pt x="5581" y="21356"/>
                </a:lnTo>
                <a:lnTo>
                  <a:pt x="5416" y="21343"/>
                </a:lnTo>
                <a:lnTo>
                  <a:pt x="5343" y="21366"/>
                </a:lnTo>
                <a:lnTo>
                  <a:pt x="5187" y="21343"/>
                </a:lnTo>
                <a:lnTo>
                  <a:pt x="5079" y="21324"/>
                </a:lnTo>
                <a:lnTo>
                  <a:pt x="4959" y="21305"/>
                </a:lnTo>
                <a:lnTo>
                  <a:pt x="4872" y="21282"/>
                </a:lnTo>
                <a:lnTo>
                  <a:pt x="4846" y="21273"/>
                </a:lnTo>
                <a:lnTo>
                  <a:pt x="4789" y="21253"/>
                </a:lnTo>
                <a:lnTo>
                  <a:pt x="4700" y="21273"/>
                </a:lnTo>
                <a:lnTo>
                  <a:pt x="4695" y="21305"/>
                </a:lnTo>
                <a:lnTo>
                  <a:pt x="4601" y="21273"/>
                </a:lnTo>
                <a:lnTo>
                  <a:pt x="4596" y="21273"/>
                </a:lnTo>
                <a:lnTo>
                  <a:pt x="4591" y="21273"/>
                </a:lnTo>
                <a:lnTo>
                  <a:pt x="4591" y="21282"/>
                </a:lnTo>
                <a:lnTo>
                  <a:pt x="4587" y="21292"/>
                </a:lnTo>
                <a:lnTo>
                  <a:pt x="4493" y="21273"/>
                </a:lnTo>
                <a:lnTo>
                  <a:pt x="4519" y="21314"/>
                </a:lnTo>
                <a:lnTo>
                  <a:pt x="4985" y="21600"/>
                </a:lnTo>
                <a:lnTo>
                  <a:pt x="16615" y="21600"/>
                </a:lnTo>
                <a:lnTo>
                  <a:pt x="17081" y="21314"/>
                </a:lnTo>
                <a:lnTo>
                  <a:pt x="17046" y="21305"/>
                </a:lnTo>
                <a:lnTo>
                  <a:pt x="16999" y="21273"/>
                </a:lnTo>
                <a:lnTo>
                  <a:pt x="16874" y="21292"/>
                </a:lnTo>
                <a:lnTo>
                  <a:pt x="16879" y="21273"/>
                </a:lnTo>
                <a:lnTo>
                  <a:pt x="16879" y="21263"/>
                </a:lnTo>
                <a:lnTo>
                  <a:pt x="16801" y="21253"/>
                </a:lnTo>
                <a:lnTo>
                  <a:pt x="16832" y="21212"/>
                </a:lnTo>
                <a:lnTo>
                  <a:pt x="16780" y="21189"/>
                </a:lnTo>
                <a:lnTo>
                  <a:pt x="16754" y="21160"/>
                </a:lnTo>
                <a:lnTo>
                  <a:pt x="16740" y="21138"/>
                </a:lnTo>
                <a:lnTo>
                  <a:pt x="16724" y="21109"/>
                </a:lnTo>
                <a:lnTo>
                  <a:pt x="16728" y="21077"/>
                </a:lnTo>
                <a:lnTo>
                  <a:pt x="16749" y="21048"/>
                </a:lnTo>
                <a:lnTo>
                  <a:pt x="16735" y="21016"/>
                </a:lnTo>
                <a:lnTo>
                  <a:pt x="16792" y="20984"/>
                </a:lnTo>
                <a:lnTo>
                  <a:pt x="16843" y="20955"/>
                </a:lnTo>
                <a:lnTo>
                  <a:pt x="16900" y="20904"/>
                </a:lnTo>
                <a:lnTo>
                  <a:pt x="16994" y="20852"/>
                </a:lnTo>
                <a:lnTo>
                  <a:pt x="17065" y="20852"/>
                </a:lnTo>
                <a:lnTo>
                  <a:pt x="17149" y="20830"/>
                </a:lnTo>
                <a:lnTo>
                  <a:pt x="17237" y="20811"/>
                </a:lnTo>
                <a:lnTo>
                  <a:pt x="17268" y="20769"/>
                </a:lnTo>
                <a:lnTo>
                  <a:pt x="17211" y="20759"/>
                </a:lnTo>
                <a:lnTo>
                  <a:pt x="17227" y="20718"/>
                </a:lnTo>
                <a:lnTo>
                  <a:pt x="17258" y="20689"/>
                </a:lnTo>
                <a:lnTo>
                  <a:pt x="17279" y="20647"/>
                </a:lnTo>
                <a:lnTo>
                  <a:pt x="17315" y="20605"/>
                </a:lnTo>
                <a:lnTo>
                  <a:pt x="17362" y="20564"/>
                </a:lnTo>
                <a:lnTo>
                  <a:pt x="17409" y="20522"/>
                </a:lnTo>
                <a:lnTo>
                  <a:pt x="17465" y="20483"/>
                </a:lnTo>
                <a:lnTo>
                  <a:pt x="17527" y="20442"/>
                </a:lnTo>
                <a:lnTo>
                  <a:pt x="17590" y="20410"/>
                </a:lnTo>
                <a:lnTo>
                  <a:pt x="17647" y="20368"/>
                </a:lnTo>
                <a:lnTo>
                  <a:pt x="17720" y="20339"/>
                </a:lnTo>
                <a:lnTo>
                  <a:pt x="17781" y="20307"/>
                </a:lnTo>
                <a:lnTo>
                  <a:pt x="17849" y="20288"/>
                </a:lnTo>
                <a:lnTo>
                  <a:pt x="17906" y="20246"/>
                </a:lnTo>
                <a:lnTo>
                  <a:pt x="17958" y="20204"/>
                </a:lnTo>
                <a:lnTo>
                  <a:pt x="18014" y="20153"/>
                </a:lnTo>
                <a:lnTo>
                  <a:pt x="18071" y="20111"/>
                </a:lnTo>
                <a:lnTo>
                  <a:pt x="18113" y="20073"/>
                </a:lnTo>
                <a:lnTo>
                  <a:pt x="18113" y="20041"/>
                </a:lnTo>
                <a:lnTo>
                  <a:pt x="18082" y="20021"/>
                </a:lnTo>
                <a:lnTo>
                  <a:pt x="18061" y="19989"/>
                </a:lnTo>
                <a:lnTo>
                  <a:pt x="18024" y="19980"/>
                </a:lnTo>
                <a:lnTo>
                  <a:pt x="17979" y="19970"/>
                </a:lnTo>
                <a:lnTo>
                  <a:pt x="17927" y="19970"/>
                </a:lnTo>
                <a:lnTo>
                  <a:pt x="17885" y="19957"/>
                </a:lnTo>
                <a:lnTo>
                  <a:pt x="17833" y="19957"/>
                </a:lnTo>
                <a:lnTo>
                  <a:pt x="17797" y="19948"/>
                </a:lnTo>
                <a:lnTo>
                  <a:pt x="17797" y="19906"/>
                </a:lnTo>
                <a:lnTo>
                  <a:pt x="17765" y="19877"/>
                </a:lnTo>
                <a:lnTo>
                  <a:pt x="17776" y="19835"/>
                </a:lnTo>
                <a:lnTo>
                  <a:pt x="17734" y="19826"/>
                </a:lnTo>
                <a:lnTo>
                  <a:pt x="17687" y="19816"/>
                </a:lnTo>
                <a:lnTo>
                  <a:pt x="17673" y="19784"/>
                </a:lnTo>
                <a:lnTo>
                  <a:pt x="17661" y="19742"/>
                </a:lnTo>
                <a:lnTo>
                  <a:pt x="17642" y="19713"/>
                </a:lnTo>
                <a:lnTo>
                  <a:pt x="17590" y="19752"/>
                </a:lnTo>
                <a:lnTo>
                  <a:pt x="17538" y="19752"/>
                </a:lnTo>
                <a:lnTo>
                  <a:pt x="17506" y="19733"/>
                </a:lnTo>
                <a:lnTo>
                  <a:pt x="17460" y="19713"/>
                </a:lnTo>
                <a:lnTo>
                  <a:pt x="17413" y="19691"/>
                </a:lnTo>
                <a:lnTo>
                  <a:pt x="17383" y="19662"/>
                </a:lnTo>
                <a:lnTo>
                  <a:pt x="17357" y="19640"/>
                </a:lnTo>
                <a:lnTo>
                  <a:pt x="17345" y="19598"/>
                </a:lnTo>
                <a:lnTo>
                  <a:pt x="17383" y="19559"/>
                </a:lnTo>
                <a:lnTo>
                  <a:pt x="17371" y="19527"/>
                </a:lnTo>
                <a:lnTo>
                  <a:pt x="17331" y="19518"/>
                </a:lnTo>
                <a:lnTo>
                  <a:pt x="17273" y="19508"/>
                </a:lnTo>
                <a:lnTo>
                  <a:pt x="17227" y="19508"/>
                </a:lnTo>
                <a:lnTo>
                  <a:pt x="17169" y="19508"/>
                </a:lnTo>
                <a:lnTo>
                  <a:pt x="17124" y="19518"/>
                </a:lnTo>
                <a:lnTo>
                  <a:pt x="17060" y="19518"/>
                </a:lnTo>
                <a:lnTo>
                  <a:pt x="17009" y="19527"/>
                </a:lnTo>
                <a:lnTo>
                  <a:pt x="16983" y="19508"/>
                </a:lnTo>
                <a:lnTo>
                  <a:pt x="16983" y="19466"/>
                </a:lnTo>
                <a:lnTo>
                  <a:pt x="16999" y="19415"/>
                </a:lnTo>
                <a:lnTo>
                  <a:pt x="17020" y="19364"/>
                </a:lnTo>
                <a:lnTo>
                  <a:pt x="17009" y="19332"/>
                </a:lnTo>
                <a:lnTo>
                  <a:pt x="16978" y="19383"/>
                </a:lnTo>
                <a:lnTo>
                  <a:pt x="16936" y="19444"/>
                </a:lnTo>
                <a:lnTo>
                  <a:pt x="16890" y="19444"/>
                </a:lnTo>
                <a:lnTo>
                  <a:pt x="16843" y="19466"/>
                </a:lnTo>
                <a:lnTo>
                  <a:pt x="16792" y="19466"/>
                </a:lnTo>
                <a:lnTo>
                  <a:pt x="16740" y="19466"/>
                </a:lnTo>
                <a:lnTo>
                  <a:pt x="16683" y="19486"/>
                </a:lnTo>
                <a:lnTo>
                  <a:pt x="16631" y="19508"/>
                </a:lnTo>
                <a:lnTo>
                  <a:pt x="16594" y="19495"/>
                </a:lnTo>
                <a:lnTo>
                  <a:pt x="16558" y="19486"/>
                </a:lnTo>
                <a:lnTo>
                  <a:pt x="16516" y="19486"/>
                </a:lnTo>
                <a:lnTo>
                  <a:pt x="16464" y="19495"/>
                </a:lnTo>
                <a:lnTo>
                  <a:pt x="16424" y="19486"/>
                </a:lnTo>
                <a:lnTo>
                  <a:pt x="16392" y="19476"/>
                </a:lnTo>
                <a:lnTo>
                  <a:pt x="16346" y="19486"/>
                </a:lnTo>
                <a:lnTo>
                  <a:pt x="16299" y="19518"/>
                </a:lnTo>
                <a:lnTo>
                  <a:pt x="16243" y="19559"/>
                </a:lnTo>
                <a:lnTo>
                  <a:pt x="16196" y="19569"/>
                </a:lnTo>
                <a:lnTo>
                  <a:pt x="16144" y="19559"/>
                </a:lnTo>
                <a:lnTo>
                  <a:pt x="16102" y="19527"/>
                </a:lnTo>
                <a:lnTo>
                  <a:pt x="16087" y="19495"/>
                </a:lnTo>
                <a:lnTo>
                  <a:pt x="16035" y="19495"/>
                </a:lnTo>
                <a:lnTo>
                  <a:pt x="16019" y="19466"/>
                </a:lnTo>
                <a:lnTo>
                  <a:pt x="16014" y="19425"/>
                </a:lnTo>
                <a:lnTo>
                  <a:pt x="15993" y="19405"/>
                </a:lnTo>
                <a:lnTo>
                  <a:pt x="15946" y="19425"/>
                </a:lnTo>
                <a:lnTo>
                  <a:pt x="15889" y="19434"/>
                </a:lnTo>
                <a:lnTo>
                  <a:pt x="15842" y="19466"/>
                </a:lnTo>
                <a:lnTo>
                  <a:pt x="15791" y="19495"/>
                </a:lnTo>
                <a:lnTo>
                  <a:pt x="15734" y="19518"/>
                </a:lnTo>
                <a:lnTo>
                  <a:pt x="15682" y="19527"/>
                </a:lnTo>
                <a:lnTo>
                  <a:pt x="15640" y="19527"/>
                </a:lnTo>
                <a:lnTo>
                  <a:pt x="15595" y="19527"/>
                </a:lnTo>
                <a:lnTo>
                  <a:pt x="15569" y="19457"/>
                </a:lnTo>
                <a:lnTo>
                  <a:pt x="15557" y="19415"/>
                </a:lnTo>
                <a:lnTo>
                  <a:pt x="15536" y="19383"/>
                </a:lnTo>
                <a:lnTo>
                  <a:pt x="15517" y="19364"/>
                </a:lnTo>
                <a:lnTo>
                  <a:pt x="15418" y="19457"/>
                </a:lnTo>
                <a:lnTo>
                  <a:pt x="15376" y="19486"/>
                </a:lnTo>
                <a:lnTo>
                  <a:pt x="15336" y="19527"/>
                </a:lnTo>
                <a:lnTo>
                  <a:pt x="15289" y="19559"/>
                </a:lnTo>
                <a:lnTo>
                  <a:pt x="15246" y="19547"/>
                </a:lnTo>
                <a:lnTo>
                  <a:pt x="15200" y="19559"/>
                </a:lnTo>
                <a:lnTo>
                  <a:pt x="15154" y="19559"/>
                </a:lnTo>
                <a:lnTo>
                  <a:pt x="15107" y="19579"/>
                </a:lnTo>
                <a:lnTo>
                  <a:pt x="15081" y="19559"/>
                </a:lnTo>
                <a:lnTo>
                  <a:pt x="15044" y="19547"/>
                </a:lnTo>
                <a:lnTo>
                  <a:pt x="15013" y="19559"/>
                </a:lnTo>
                <a:lnTo>
                  <a:pt x="14973" y="19559"/>
                </a:lnTo>
                <a:lnTo>
                  <a:pt x="14931" y="19547"/>
                </a:lnTo>
                <a:lnTo>
                  <a:pt x="14879" y="19559"/>
                </a:lnTo>
                <a:lnTo>
                  <a:pt x="14843" y="19547"/>
                </a:lnTo>
                <a:lnTo>
                  <a:pt x="14811" y="19527"/>
                </a:lnTo>
                <a:lnTo>
                  <a:pt x="14811" y="19476"/>
                </a:lnTo>
                <a:lnTo>
                  <a:pt x="14806" y="19444"/>
                </a:lnTo>
                <a:lnTo>
                  <a:pt x="14754" y="19518"/>
                </a:lnTo>
                <a:lnTo>
                  <a:pt x="14707" y="19547"/>
                </a:lnTo>
                <a:lnTo>
                  <a:pt x="14662" y="19547"/>
                </a:lnTo>
                <a:lnTo>
                  <a:pt x="14615" y="19559"/>
                </a:lnTo>
                <a:lnTo>
                  <a:pt x="14568" y="19569"/>
                </a:lnTo>
                <a:lnTo>
                  <a:pt x="14526" y="19559"/>
                </a:lnTo>
                <a:lnTo>
                  <a:pt x="14490" y="19579"/>
                </a:lnTo>
                <a:lnTo>
                  <a:pt x="14455" y="19598"/>
                </a:lnTo>
                <a:lnTo>
                  <a:pt x="14417" y="19640"/>
                </a:lnTo>
                <a:lnTo>
                  <a:pt x="14370" y="19662"/>
                </a:lnTo>
                <a:lnTo>
                  <a:pt x="14318" y="19691"/>
                </a:lnTo>
                <a:lnTo>
                  <a:pt x="14273" y="19733"/>
                </a:lnTo>
                <a:lnTo>
                  <a:pt x="14247" y="19774"/>
                </a:lnTo>
                <a:lnTo>
                  <a:pt x="14210" y="19816"/>
                </a:lnTo>
                <a:lnTo>
                  <a:pt x="14158" y="19835"/>
                </a:lnTo>
                <a:lnTo>
                  <a:pt x="14111" y="19845"/>
                </a:lnTo>
                <a:lnTo>
                  <a:pt x="14059" y="19855"/>
                </a:lnTo>
                <a:lnTo>
                  <a:pt x="14029" y="19867"/>
                </a:lnTo>
                <a:lnTo>
                  <a:pt x="13988" y="19919"/>
                </a:lnTo>
                <a:lnTo>
                  <a:pt x="13962" y="19957"/>
                </a:lnTo>
                <a:lnTo>
                  <a:pt x="13920" y="19989"/>
                </a:lnTo>
                <a:lnTo>
                  <a:pt x="13884" y="20031"/>
                </a:lnTo>
                <a:lnTo>
                  <a:pt x="13859" y="20073"/>
                </a:lnTo>
                <a:lnTo>
                  <a:pt x="13816" y="20111"/>
                </a:lnTo>
                <a:lnTo>
                  <a:pt x="13765" y="20134"/>
                </a:lnTo>
                <a:lnTo>
                  <a:pt x="13718" y="20124"/>
                </a:lnTo>
                <a:lnTo>
                  <a:pt x="13697" y="20092"/>
                </a:lnTo>
                <a:lnTo>
                  <a:pt x="13734" y="20041"/>
                </a:lnTo>
                <a:lnTo>
                  <a:pt x="13769" y="19999"/>
                </a:lnTo>
                <a:lnTo>
                  <a:pt x="13791" y="19957"/>
                </a:lnTo>
                <a:lnTo>
                  <a:pt x="13739" y="19957"/>
                </a:lnTo>
                <a:lnTo>
                  <a:pt x="13748" y="19919"/>
                </a:lnTo>
                <a:lnTo>
                  <a:pt x="13795" y="19877"/>
                </a:lnTo>
                <a:lnTo>
                  <a:pt x="13847" y="19845"/>
                </a:lnTo>
                <a:lnTo>
                  <a:pt x="13868" y="19794"/>
                </a:lnTo>
                <a:lnTo>
                  <a:pt x="13878" y="19765"/>
                </a:lnTo>
                <a:lnTo>
                  <a:pt x="13878" y="19640"/>
                </a:lnTo>
                <a:lnTo>
                  <a:pt x="13833" y="19640"/>
                </a:lnTo>
                <a:lnTo>
                  <a:pt x="13791" y="19630"/>
                </a:lnTo>
                <a:lnTo>
                  <a:pt x="13755" y="19620"/>
                </a:lnTo>
                <a:lnTo>
                  <a:pt x="13713" y="19611"/>
                </a:lnTo>
                <a:lnTo>
                  <a:pt x="13677" y="19579"/>
                </a:lnTo>
                <a:lnTo>
                  <a:pt x="13625" y="19630"/>
                </a:lnTo>
                <a:lnTo>
                  <a:pt x="13583" y="19649"/>
                </a:lnTo>
                <a:lnTo>
                  <a:pt x="13541" y="19640"/>
                </a:lnTo>
                <a:lnTo>
                  <a:pt x="13515" y="19611"/>
                </a:lnTo>
                <a:lnTo>
                  <a:pt x="13496" y="19579"/>
                </a:lnTo>
                <a:lnTo>
                  <a:pt x="13444" y="19569"/>
                </a:lnTo>
                <a:lnTo>
                  <a:pt x="13423" y="19537"/>
                </a:lnTo>
                <a:lnTo>
                  <a:pt x="13392" y="19495"/>
                </a:lnTo>
                <a:lnTo>
                  <a:pt x="13402" y="19444"/>
                </a:lnTo>
                <a:lnTo>
                  <a:pt x="13371" y="19415"/>
                </a:lnTo>
                <a:lnTo>
                  <a:pt x="13334" y="19405"/>
                </a:lnTo>
                <a:lnTo>
                  <a:pt x="13293" y="19393"/>
                </a:lnTo>
                <a:lnTo>
                  <a:pt x="13251" y="19405"/>
                </a:lnTo>
                <a:lnTo>
                  <a:pt x="13199" y="19425"/>
                </a:lnTo>
                <a:lnTo>
                  <a:pt x="13159" y="19444"/>
                </a:lnTo>
                <a:lnTo>
                  <a:pt x="13112" y="19476"/>
                </a:lnTo>
                <a:lnTo>
                  <a:pt x="13096" y="19518"/>
                </a:lnTo>
                <a:lnTo>
                  <a:pt x="13049" y="19547"/>
                </a:lnTo>
                <a:lnTo>
                  <a:pt x="13008" y="19547"/>
                </a:lnTo>
                <a:lnTo>
                  <a:pt x="12971" y="19579"/>
                </a:lnTo>
                <a:lnTo>
                  <a:pt x="12926" y="19620"/>
                </a:lnTo>
                <a:lnTo>
                  <a:pt x="12884" y="19598"/>
                </a:lnTo>
                <a:lnTo>
                  <a:pt x="12848" y="19630"/>
                </a:lnTo>
                <a:lnTo>
                  <a:pt x="12801" y="19662"/>
                </a:lnTo>
                <a:lnTo>
                  <a:pt x="12764" y="19681"/>
                </a:lnTo>
                <a:lnTo>
                  <a:pt x="12707" y="19701"/>
                </a:lnTo>
                <a:lnTo>
                  <a:pt x="12660" y="19723"/>
                </a:lnTo>
                <a:lnTo>
                  <a:pt x="12608" y="19752"/>
                </a:lnTo>
                <a:lnTo>
                  <a:pt x="12563" y="19774"/>
                </a:lnTo>
                <a:lnTo>
                  <a:pt x="12542" y="19826"/>
                </a:lnTo>
                <a:lnTo>
                  <a:pt x="12490" y="19855"/>
                </a:lnTo>
                <a:lnTo>
                  <a:pt x="12464" y="19826"/>
                </a:lnTo>
                <a:lnTo>
                  <a:pt x="12438" y="19784"/>
                </a:lnTo>
                <a:lnTo>
                  <a:pt x="12391" y="19794"/>
                </a:lnTo>
                <a:lnTo>
                  <a:pt x="12360" y="19765"/>
                </a:lnTo>
                <a:lnTo>
                  <a:pt x="12344" y="19723"/>
                </a:lnTo>
                <a:lnTo>
                  <a:pt x="12304" y="19713"/>
                </a:lnTo>
                <a:lnTo>
                  <a:pt x="12271" y="19742"/>
                </a:lnTo>
                <a:lnTo>
                  <a:pt x="12241" y="19816"/>
                </a:lnTo>
                <a:lnTo>
                  <a:pt x="12200" y="19845"/>
                </a:lnTo>
                <a:lnTo>
                  <a:pt x="12153" y="19855"/>
                </a:lnTo>
                <a:lnTo>
                  <a:pt x="12111" y="19877"/>
                </a:lnTo>
                <a:lnTo>
                  <a:pt x="12071" y="19906"/>
                </a:lnTo>
                <a:lnTo>
                  <a:pt x="12024" y="19919"/>
                </a:lnTo>
                <a:lnTo>
                  <a:pt x="11977" y="19928"/>
                </a:lnTo>
                <a:lnTo>
                  <a:pt x="11925" y="19938"/>
                </a:lnTo>
                <a:lnTo>
                  <a:pt x="11878" y="19938"/>
                </a:lnTo>
                <a:lnTo>
                  <a:pt x="11826" y="19938"/>
                </a:lnTo>
                <a:lnTo>
                  <a:pt x="11774" y="19957"/>
                </a:lnTo>
                <a:lnTo>
                  <a:pt x="11753" y="19928"/>
                </a:lnTo>
                <a:lnTo>
                  <a:pt x="11734" y="19887"/>
                </a:lnTo>
                <a:lnTo>
                  <a:pt x="11687" y="19887"/>
                </a:lnTo>
                <a:lnTo>
                  <a:pt x="11640" y="19867"/>
                </a:lnTo>
                <a:lnTo>
                  <a:pt x="11593" y="19867"/>
                </a:lnTo>
                <a:lnTo>
                  <a:pt x="11541" y="19867"/>
                </a:lnTo>
                <a:lnTo>
                  <a:pt x="11494" y="19887"/>
                </a:lnTo>
                <a:lnTo>
                  <a:pt x="11458" y="19928"/>
                </a:lnTo>
                <a:lnTo>
                  <a:pt x="11442" y="19887"/>
                </a:lnTo>
                <a:lnTo>
                  <a:pt x="11385" y="19877"/>
                </a:lnTo>
                <a:lnTo>
                  <a:pt x="11339" y="19906"/>
                </a:lnTo>
                <a:lnTo>
                  <a:pt x="11319" y="19948"/>
                </a:lnTo>
                <a:lnTo>
                  <a:pt x="11267" y="19980"/>
                </a:lnTo>
                <a:lnTo>
                  <a:pt x="11246" y="19938"/>
                </a:lnTo>
                <a:lnTo>
                  <a:pt x="11215" y="19887"/>
                </a:lnTo>
                <a:lnTo>
                  <a:pt x="11168" y="19896"/>
                </a:lnTo>
                <a:lnTo>
                  <a:pt x="11138" y="19867"/>
                </a:lnTo>
                <a:lnTo>
                  <a:pt x="11112" y="19906"/>
                </a:lnTo>
                <a:lnTo>
                  <a:pt x="11075" y="19928"/>
                </a:lnTo>
                <a:lnTo>
                  <a:pt x="11023" y="19948"/>
                </a:lnTo>
                <a:lnTo>
                  <a:pt x="10976" y="19980"/>
                </a:lnTo>
                <a:lnTo>
                  <a:pt x="10930" y="19989"/>
                </a:lnTo>
                <a:lnTo>
                  <a:pt x="10883" y="20009"/>
                </a:lnTo>
                <a:lnTo>
                  <a:pt x="10836" y="20031"/>
                </a:lnTo>
                <a:lnTo>
                  <a:pt x="10789" y="20060"/>
                </a:lnTo>
                <a:lnTo>
                  <a:pt x="10775" y="20021"/>
                </a:lnTo>
                <a:lnTo>
                  <a:pt x="10723" y="20009"/>
                </a:lnTo>
                <a:lnTo>
                  <a:pt x="10671" y="20021"/>
                </a:lnTo>
                <a:lnTo>
                  <a:pt x="10613" y="20041"/>
                </a:lnTo>
                <a:lnTo>
                  <a:pt x="10561" y="20041"/>
                </a:lnTo>
                <a:lnTo>
                  <a:pt x="10551" y="19999"/>
                </a:lnTo>
                <a:lnTo>
                  <a:pt x="10504" y="19989"/>
                </a:lnTo>
                <a:lnTo>
                  <a:pt x="10483" y="20031"/>
                </a:lnTo>
                <a:lnTo>
                  <a:pt x="10483" y="20073"/>
                </a:lnTo>
                <a:lnTo>
                  <a:pt x="10432" y="20073"/>
                </a:lnTo>
                <a:lnTo>
                  <a:pt x="10412" y="20031"/>
                </a:lnTo>
                <a:lnTo>
                  <a:pt x="10360" y="20021"/>
                </a:lnTo>
                <a:lnTo>
                  <a:pt x="10328" y="20050"/>
                </a:lnTo>
                <a:lnTo>
                  <a:pt x="10313" y="20102"/>
                </a:lnTo>
                <a:lnTo>
                  <a:pt x="10283" y="20153"/>
                </a:lnTo>
                <a:lnTo>
                  <a:pt x="10240" y="20185"/>
                </a:lnTo>
                <a:lnTo>
                  <a:pt x="10193" y="20204"/>
                </a:lnTo>
                <a:lnTo>
                  <a:pt x="10153" y="20236"/>
                </a:lnTo>
                <a:lnTo>
                  <a:pt x="10127" y="20265"/>
                </a:lnTo>
                <a:lnTo>
                  <a:pt x="10116" y="20307"/>
                </a:lnTo>
                <a:lnTo>
                  <a:pt x="10163" y="20339"/>
                </a:lnTo>
                <a:lnTo>
                  <a:pt x="10153" y="20381"/>
                </a:lnTo>
                <a:lnTo>
                  <a:pt x="10116" y="20410"/>
                </a:lnTo>
                <a:lnTo>
                  <a:pt x="10085" y="20442"/>
                </a:lnTo>
                <a:lnTo>
                  <a:pt x="10033" y="20471"/>
                </a:lnTo>
                <a:lnTo>
                  <a:pt x="9991" y="20503"/>
                </a:lnTo>
                <a:lnTo>
                  <a:pt x="9946" y="20522"/>
                </a:lnTo>
                <a:lnTo>
                  <a:pt x="9899" y="20544"/>
                </a:lnTo>
                <a:lnTo>
                  <a:pt x="9842" y="20564"/>
                </a:lnTo>
                <a:lnTo>
                  <a:pt x="9779" y="20564"/>
                </a:lnTo>
                <a:lnTo>
                  <a:pt x="9753" y="20573"/>
                </a:lnTo>
                <a:lnTo>
                  <a:pt x="9701" y="20586"/>
                </a:lnTo>
                <a:lnTo>
                  <a:pt x="9649" y="20605"/>
                </a:lnTo>
                <a:lnTo>
                  <a:pt x="9619" y="20647"/>
                </a:lnTo>
                <a:lnTo>
                  <a:pt x="9576" y="20676"/>
                </a:lnTo>
                <a:lnTo>
                  <a:pt x="9536" y="20708"/>
                </a:lnTo>
                <a:lnTo>
                  <a:pt x="9473" y="20727"/>
                </a:lnTo>
                <a:lnTo>
                  <a:pt x="9427" y="20750"/>
                </a:lnTo>
                <a:lnTo>
                  <a:pt x="9411" y="20769"/>
                </a:lnTo>
                <a:lnTo>
                  <a:pt x="9421" y="20843"/>
                </a:lnTo>
                <a:lnTo>
                  <a:pt x="9442" y="20881"/>
                </a:lnTo>
                <a:lnTo>
                  <a:pt x="9520" y="20881"/>
                </a:lnTo>
                <a:lnTo>
                  <a:pt x="9593" y="20862"/>
                </a:lnTo>
                <a:lnTo>
                  <a:pt x="9666" y="20862"/>
                </a:lnTo>
                <a:lnTo>
                  <a:pt x="9675" y="20904"/>
                </a:lnTo>
                <a:lnTo>
                  <a:pt x="9696" y="20933"/>
                </a:lnTo>
                <a:lnTo>
                  <a:pt x="9727" y="20965"/>
                </a:lnTo>
                <a:lnTo>
                  <a:pt x="9675" y="20984"/>
                </a:lnTo>
                <a:lnTo>
                  <a:pt x="9597" y="21006"/>
                </a:lnTo>
                <a:lnTo>
                  <a:pt x="9520" y="21016"/>
                </a:lnTo>
                <a:lnTo>
                  <a:pt x="9458" y="21035"/>
                </a:lnTo>
                <a:lnTo>
                  <a:pt x="9390" y="21048"/>
                </a:lnTo>
                <a:lnTo>
                  <a:pt x="9298" y="21058"/>
                </a:lnTo>
                <a:lnTo>
                  <a:pt x="9251" y="21077"/>
                </a:lnTo>
                <a:lnTo>
                  <a:pt x="9240" y="21109"/>
                </a:lnTo>
                <a:lnTo>
                  <a:pt x="9157" y="21099"/>
                </a:lnTo>
                <a:lnTo>
                  <a:pt x="9065" y="21077"/>
                </a:lnTo>
                <a:lnTo>
                  <a:pt x="8976" y="21087"/>
                </a:lnTo>
                <a:lnTo>
                  <a:pt x="8919" y="21109"/>
                </a:lnTo>
                <a:lnTo>
                  <a:pt x="8851" y="21128"/>
                </a:lnTo>
                <a:lnTo>
                  <a:pt x="8799" y="21151"/>
                </a:lnTo>
                <a:lnTo>
                  <a:pt x="8747" y="21180"/>
                </a:lnTo>
                <a:lnTo>
                  <a:pt x="8716" y="21202"/>
                </a:lnTo>
                <a:lnTo>
                  <a:pt x="8686" y="21170"/>
                </a:lnTo>
                <a:lnTo>
                  <a:pt x="8634" y="21138"/>
                </a:lnTo>
                <a:lnTo>
                  <a:pt x="8556" y="21109"/>
                </a:lnTo>
                <a:lnTo>
                  <a:pt x="8483" y="21087"/>
                </a:lnTo>
                <a:lnTo>
                  <a:pt x="8380" y="21067"/>
                </a:lnTo>
                <a:lnTo>
                  <a:pt x="8281" y="21048"/>
                </a:lnTo>
                <a:lnTo>
                  <a:pt x="8203" y="21026"/>
                </a:lnTo>
                <a:lnTo>
                  <a:pt x="8137" y="20997"/>
                </a:lnTo>
                <a:lnTo>
                  <a:pt x="8059" y="20974"/>
                </a:lnTo>
                <a:lnTo>
                  <a:pt x="7970" y="20955"/>
                </a:lnTo>
                <a:lnTo>
                  <a:pt x="7903" y="20923"/>
                </a:lnTo>
                <a:lnTo>
                  <a:pt x="7878" y="20881"/>
                </a:lnTo>
                <a:lnTo>
                  <a:pt x="7814" y="20852"/>
                </a:lnTo>
                <a:lnTo>
                  <a:pt x="7795" y="20820"/>
                </a:lnTo>
                <a:lnTo>
                  <a:pt x="7779" y="20779"/>
                </a:lnTo>
                <a:lnTo>
                  <a:pt x="7821" y="20750"/>
                </a:lnTo>
                <a:lnTo>
                  <a:pt x="7892" y="20759"/>
                </a:lnTo>
                <a:lnTo>
                  <a:pt x="7924" y="20727"/>
                </a:lnTo>
                <a:lnTo>
                  <a:pt x="7882" y="20698"/>
                </a:lnTo>
                <a:lnTo>
                  <a:pt x="7826" y="20666"/>
                </a:lnTo>
                <a:lnTo>
                  <a:pt x="7753" y="20647"/>
                </a:lnTo>
                <a:lnTo>
                  <a:pt x="7722" y="20605"/>
                </a:lnTo>
                <a:lnTo>
                  <a:pt x="7788" y="20605"/>
                </a:lnTo>
                <a:lnTo>
                  <a:pt x="7852" y="20596"/>
                </a:lnTo>
                <a:lnTo>
                  <a:pt x="7924" y="20605"/>
                </a:lnTo>
                <a:lnTo>
                  <a:pt x="7986" y="20596"/>
                </a:lnTo>
                <a:lnTo>
                  <a:pt x="8002" y="20554"/>
                </a:lnTo>
                <a:lnTo>
                  <a:pt x="8043" y="20535"/>
                </a:lnTo>
                <a:lnTo>
                  <a:pt x="8085" y="20512"/>
                </a:lnTo>
                <a:lnTo>
                  <a:pt x="8132" y="20493"/>
                </a:lnTo>
                <a:lnTo>
                  <a:pt x="8177" y="20461"/>
                </a:lnTo>
                <a:lnTo>
                  <a:pt x="8193" y="20419"/>
                </a:lnTo>
                <a:lnTo>
                  <a:pt x="8198" y="20390"/>
                </a:lnTo>
                <a:lnTo>
                  <a:pt x="8250" y="20368"/>
                </a:lnTo>
                <a:lnTo>
                  <a:pt x="8261" y="20339"/>
                </a:lnTo>
                <a:lnTo>
                  <a:pt x="8271" y="20288"/>
                </a:lnTo>
                <a:lnTo>
                  <a:pt x="8255" y="20236"/>
                </a:lnTo>
                <a:lnTo>
                  <a:pt x="8229" y="20195"/>
                </a:lnTo>
                <a:lnTo>
                  <a:pt x="8214" y="20143"/>
                </a:lnTo>
                <a:lnTo>
                  <a:pt x="8188" y="20102"/>
                </a:lnTo>
                <a:lnTo>
                  <a:pt x="8151" y="19999"/>
                </a:lnTo>
                <a:lnTo>
                  <a:pt x="8125" y="19957"/>
                </a:lnTo>
                <a:lnTo>
                  <a:pt x="8095" y="19928"/>
                </a:lnTo>
                <a:lnTo>
                  <a:pt x="8069" y="19877"/>
                </a:lnTo>
                <a:lnTo>
                  <a:pt x="8048" y="19835"/>
                </a:lnTo>
                <a:lnTo>
                  <a:pt x="8017" y="19794"/>
                </a:lnTo>
                <a:lnTo>
                  <a:pt x="7976" y="19752"/>
                </a:lnTo>
                <a:lnTo>
                  <a:pt x="7929" y="19733"/>
                </a:lnTo>
                <a:lnTo>
                  <a:pt x="7899" y="19691"/>
                </a:lnTo>
                <a:lnTo>
                  <a:pt x="7866" y="19640"/>
                </a:lnTo>
                <a:lnTo>
                  <a:pt x="7861" y="19598"/>
                </a:lnTo>
                <a:lnTo>
                  <a:pt x="7878" y="19547"/>
                </a:lnTo>
                <a:lnTo>
                  <a:pt x="7892" y="19518"/>
                </a:lnTo>
                <a:lnTo>
                  <a:pt x="7908" y="19476"/>
                </a:lnTo>
                <a:lnTo>
                  <a:pt x="7950" y="19466"/>
                </a:lnTo>
                <a:lnTo>
                  <a:pt x="7970" y="19434"/>
                </a:lnTo>
                <a:lnTo>
                  <a:pt x="7939" y="19393"/>
                </a:lnTo>
                <a:lnTo>
                  <a:pt x="7924" y="19354"/>
                </a:lnTo>
                <a:lnTo>
                  <a:pt x="7918" y="19312"/>
                </a:lnTo>
                <a:lnTo>
                  <a:pt x="7934" y="19271"/>
                </a:lnTo>
                <a:lnTo>
                  <a:pt x="7960" y="19239"/>
                </a:lnTo>
                <a:lnTo>
                  <a:pt x="7986" y="19210"/>
                </a:lnTo>
                <a:lnTo>
                  <a:pt x="8022" y="19200"/>
                </a:lnTo>
                <a:lnTo>
                  <a:pt x="8059" y="19219"/>
                </a:lnTo>
                <a:lnTo>
                  <a:pt x="8073" y="19200"/>
                </a:lnTo>
                <a:lnTo>
                  <a:pt x="8111" y="19158"/>
                </a:lnTo>
                <a:lnTo>
                  <a:pt x="8120" y="19117"/>
                </a:lnTo>
                <a:lnTo>
                  <a:pt x="8085" y="19084"/>
                </a:lnTo>
                <a:close/>
                <a:moveTo>
                  <a:pt x="7696" y="19752"/>
                </a:moveTo>
                <a:lnTo>
                  <a:pt x="7659" y="19774"/>
                </a:lnTo>
                <a:lnTo>
                  <a:pt x="7654" y="19826"/>
                </a:lnTo>
                <a:lnTo>
                  <a:pt x="7685" y="19919"/>
                </a:lnTo>
                <a:lnTo>
                  <a:pt x="7696" y="19957"/>
                </a:lnTo>
                <a:lnTo>
                  <a:pt x="7701" y="20009"/>
                </a:lnTo>
                <a:lnTo>
                  <a:pt x="7649" y="20009"/>
                </a:lnTo>
                <a:lnTo>
                  <a:pt x="7623" y="20021"/>
                </a:lnTo>
                <a:lnTo>
                  <a:pt x="7592" y="20073"/>
                </a:lnTo>
                <a:lnTo>
                  <a:pt x="7614" y="20111"/>
                </a:lnTo>
                <a:lnTo>
                  <a:pt x="7659" y="20143"/>
                </a:lnTo>
                <a:lnTo>
                  <a:pt x="7701" y="20134"/>
                </a:lnTo>
                <a:lnTo>
                  <a:pt x="7743" y="20111"/>
                </a:lnTo>
                <a:lnTo>
                  <a:pt x="7737" y="20153"/>
                </a:lnTo>
                <a:lnTo>
                  <a:pt x="7795" y="20163"/>
                </a:lnTo>
                <a:lnTo>
                  <a:pt x="7835" y="20143"/>
                </a:lnTo>
                <a:lnTo>
                  <a:pt x="7878" y="20124"/>
                </a:lnTo>
                <a:lnTo>
                  <a:pt x="7878" y="20082"/>
                </a:lnTo>
                <a:lnTo>
                  <a:pt x="7873" y="20041"/>
                </a:lnTo>
                <a:lnTo>
                  <a:pt x="7852" y="19989"/>
                </a:lnTo>
                <a:lnTo>
                  <a:pt x="7821" y="19938"/>
                </a:lnTo>
                <a:lnTo>
                  <a:pt x="7788" y="19887"/>
                </a:lnTo>
                <a:lnTo>
                  <a:pt x="7758" y="19835"/>
                </a:lnTo>
                <a:lnTo>
                  <a:pt x="7732" y="19794"/>
                </a:lnTo>
                <a:lnTo>
                  <a:pt x="7696" y="19752"/>
                </a:lnTo>
                <a:close/>
                <a:moveTo>
                  <a:pt x="6457" y="20073"/>
                </a:moveTo>
                <a:lnTo>
                  <a:pt x="6441" y="20092"/>
                </a:lnTo>
                <a:lnTo>
                  <a:pt x="6483" y="20143"/>
                </a:lnTo>
                <a:lnTo>
                  <a:pt x="6540" y="20163"/>
                </a:lnTo>
                <a:lnTo>
                  <a:pt x="6592" y="20153"/>
                </a:lnTo>
                <a:lnTo>
                  <a:pt x="6648" y="20153"/>
                </a:lnTo>
                <a:lnTo>
                  <a:pt x="6695" y="20153"/>
                </a:lnTo>
                <a:lnTo>
                  <a:pt x="6732" y="20163"/>
                </a:lnTo>
                <a:lnTo>
                  <a:pt x="6681" y="20102"/>
                </a:lnTo>
                <a:lnTo>
                  <a:pt x="6639" y="20111"/>
                </a:lnTo>
                <a:lnTo>
                  <a:pt x="6587" y="20102"/>
                </a:lnTo>
                <a:lnTo>
                  <a:pt x="6519" y="20092"/>
                </a:lnTo>
                <a:lnTo>
                  <a:pt x="6457" y="20073"/>
                </a:lnTo>
                <a:close/>
                <a:moveTo>
                  <a:pt x="5503" y="20246"/>
                </a:moveTo>
                <a:lnTo>
                  <a:pt x="5489" y="20265"/>
                </a:lnTo>
                <a:lnTo>
                  <a:pt x="5566" y="20297"/>
                </a:lnTo>
                <a:lnTo>
                  <a:pt x="5623" y="20307"/>
                </a:lnTo>
                <a:lnTo>
                  <a:pt x="5654" y="20307"/>
                </a:lnTo>
                <a:lnTo>
                  <a:pt x="5560" y="20265"/>
                </a:lnTo>
                <a:lnTo>
                  <a:pt x="5503" y="20246"/>
                </a:lnTo>
                <a:close/>
                <a:moveTo>
                  <a:pt x="5680" y="20246"/>
                </a:moveTo>
                <a:lnTo>
                  <a:pt x="5696" y="20288"/>
                </a:lnTo>
                <a:lnTo>
                  <a:pt x="5762" y="20329"/>
                </a:lnTo>
                <a:lnTo>
                  <a:pt x="5826" y="20329"/>
                </a:lnTo>
                <a:lnTo>
                  <a:pt x="5845" y="20307"/>
                </a:lnTo>
                <a:lnTo>
                  <a:pt x="5845" y="20265"/>
                </a:lnTo>
                <a:lnTo>
                  <a:pt x="5809" y="20288"/>
                </a:lnTo>
                <a:lnTo>
                  <a:pt x="5741" y="20265"/>
                </a:lnTo>
                <a:lnTo>
                  <a:pt x="5680" y="20246"/>
                </a:lnTo>
                <a:close/>
                <a:moveTo>
                  <a:pt x="8976" y="20718"/>
                </a:moveTo>
                <a:lnTo>
                  <a:pt x="8924" y="20740"/>
                </a:lnTo>
                <a:lnTo>
                  <a:pt x="8903" y="20740"/>
                </a:lnTo>
                <a:lnTo>
                  <a:pt x="8893" y="20779"/>
                </a:lnTo>
                <a:lnTo>
                  <a:pt x="8877" y="20820"/>
                </a:lnTo>
                <a:lnTo>
                  <a:pt x="8872" y="20852"/>
                </a:lnTo>
                <a:lnTo>
                  <a:pt x="8862" y="20894"/>
                </a:lnTo>
                <a:lnTo>
                  <a:pt x="8841" y="20923"/>
                </a:lnTo>
                <a:lnTo>
                  <a:pt x="8773" y="20955"/>
                </a:lnTo>
                <a:lnTo>
                  <a:pt x="8780" y="20984"/>
                </a:lnTo>
                <a:lnTo>
                  <a:pt x="8836" y="21016"/>
                </a:lnTo>
                <a:lnTo>
                  <a:pt x="8929" y="21026"/>
                </a:lnTo>
                <a:lnTo>
                  <a:pt x="9001" y="21006"/>
                </a:lnTo>
                <a:lnTo>
                  <a:pt x="9065" y="20984"/>
                </a:lnTo>
                <a:lnTo>
                  <a:pt x="9116" y="20965"/>
                </a:lnTo>
                <a:lnTo>
                  <a:pt x="9168" y="20933"/>
                </a:lnTo>
                <a:lnTo>
                  <a:pt x="9152" y="20881"/>
                </a:lnTo>
                <a:lnTo>
                  <a:pt x="9131" y="20843"/>
                </a:lnTo>
                <a:lnTo>
                  <a:pt x="9100" y="20791"/>
                </a:lnTo>
                <a:lnTo>
                  <a:pt x="9039" y="20740"/>
                </a:lnTo>
                <a:lnTo>
                  <a:pt x="8976" y="20718"/>
                </a:lnTo>
                <a:close/>
                <a:moveTo>
                  <a:pt x="4457" y="20759"/>
                </a:moveTo>
                <a:lnTo>
                  <a:pt x="4472" y="20801"/>
                </a:lnTo>
                <a:lnTo>
                  <a:pt x="4530" y="20820"/>
                </a:lnTo>
                <a:lnTo>
                  <a:pt x="4535" y="20830"/>
                </a:lnTo>
                <a:lnTo>
                  <a:pt x="4596" y="20862"/>
                </a:lnTo>
                <a:lnTo>
                  <a:pt x="4685" y="20904"/>
                </a:lnTo>
                <a:lnTo>
                  <a:pt x="4742" y="20881"/>
                </a:lnTo>
                <a:lnTo>
                  <a:pt x="4685" y="20843"/>
                </a:lnTo>
                <a:lnTo>
                  <a:pt x="4617" y="20811"/>
                </a:lnTo>
                <a:lnTo>
                  <a:pt x="4544" y="20779"/>
                </a:lnTo>
                <a:lnTo>
                  <a:pt x="4457" y="20759"/>
                </a:lnTo>
                <a:close/>
                <a:moveTo>
                  <a:pt x="8499" y="20894"/>
                </a:moveTo>
                <a:lnTo>
                  <a:pt x="8495" y="20933"/>
                </a:lnTo>
                <a:lnTo>
                  <a:pt x="8483" y="20965"/>
                </a:lnTo>
                <a:lnTo>
                  <a:pt x="8396" y="20965"/>
                </a:lnTo>
                <a:lnTo>
                  <a:pt x="8313" y="20955"/>
                </a:lnTo>
                <a:lnTo>
                  <a:pt x="8344" y="20984"/>
                </a:lnTo>
                <a:lnTo>
                  <a:pt x="8405" y="21016"/>
                </a:lnTo>
                <a:lnTo>
                  <a:pt x="8483" y="21006"/>
                </a:lnTo>
                <a:lnTo>
                  <a:pt x="8566" y="21026"/>
                </a:lnTo>
                <a:lnTo>
                  <a:pt x="8561" y="20984"/>
                </a:lnTo>
                <a:lnTo>
                  <a:pt x="8556" y="20933"/>
                </a:lnTo>
                <a:lnTo>
                  <a:pt x="8499" y="20894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8" name="§§§"/>
          <p:cNvSpPr txBox="1"/>
          <p:nvPr/>
        </p:nvSpPr>
        <p:spPr>
          <a:xfrm>
            <a:off x="10327871" y="9622083"/>
            <a:ext cx="2383071" cy="2118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/>
            </a:lvl1pPr>
          </a:lstStyle>
          <a:p>
            <a:r>
              <a:t>§§§</a:t>
            </a:r>
          </a:p>
        </p:txBody>
      </p:sp>
      <p:sp>
        <p:nvSpPr>
          <p:cNvPr id="869" name="Karierte Fahne"/>
          <p:cNvSpPr/>
          <p:nvPr/>
        </p:nvSpPr>
        <p:spPr>
          <a:xfrm>
            <a:off x="3800302" y="5705212"/>
            <a:ext cx="1747078" cy="2823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87" y="21600"/>
                </a:lnTo>
                <a:lnTo>
                  <a:pt x="1887" y="11088"/>
                </a:lnTo>
                <a:lnTo>
                  <a:pt x="21600" y="11088"/>
                </a:lnTo>
                <a:lnTo>
                  <a:pt x="21600" y="706"/>
                </a:lnTo>
                <a:lnTo>
                  <a:pt x="1887" y="706"/>
                </a:lnTo>
                <a:lnTo>
                  <a:pt x="1887" y="0"/>
                </a:lnTo>
                <a:lnTo>
                  <a:pt x="0" y="0"/>
                </a:lnTo>
                <a:close/>
                <a:moveTo>
                  <a:pt x="5661" y="1225"/>
                </a:moveTo>
                <a:lnTo>
                  <a:pt x="9437" y="1225"/>
                </a:lnTo>
                <a:lnTo>
                  <a:pt x="9437" y="3560"/>
                </a:lnTo>
                <a:lnTo>
                  <a:pt x="13211" y="3560"/>
                </a:lnTo>
                <a:lnTo>
                  <a:pt x="13211" y="1225"/>
                </a:lnTo>
                <a:lnTo>
                  <a:pt x="16985" y="1225"/>
                </a:lnTo>
                <a:lnTo>
                  <a:pt x="16985" y="3560"/>
                </a:lnTo>
                <a:lnTo>
                  <a:pt x="20762" y="3560"/>
                </a:lnTo>
                <a:lnTo>
                  <a:pt x="20762" y="5897"/>
                </a:lnTo>
                <a:lnTo>
                  <a:pt x="16985" y="5897"/>
                </a:lnTo>
                <a:lnTo>
                  <a:pt x="16985" y="8232"/>
                </a:lnTo>
                <a:lnTo>
                  <a:pt x="20762" y="8232"/>
                </a:lnTo>
                <a:lnTo>
                  <a:pt x="20762" y="10568"/>
                </a:lnTo>
                <a:lnTo>
                  <a:pt x="16985" y="10568"/>
                </a:lnTo>
                <a:lnTo>
                  <a:pt x="16985" y="8232"/>
                </a:lnTo>
                <a:lnTo>
                  <a:pt x="13211" y="8232"/>
                </a:lnTo>
                <a:lnTo>
                  <a:pt x="13211" y="10568"/>
                </a:lnTo>
                <a:lnTo>
                  <a:pt x="9437" y="10568"/>
                </a:lnTo>
                <a:lnTo>
                  <a:pt x="9437" y="8232"/>
                </a:lnTo>
                <a:lnTo>
                  <a:pt x="5661" y="8232"/>
                </a:lnTo>
                <a:lnTo>
                  <a:pt x="5661" y="10568"/>
                </a:lnTo>
                <a:lnTo>
                  <a:pt x="1887" y="10568"/>
                </a:lnTo>
                <a:lnTo>
                  <a:pt x="1887" y="8232"/>
                </a:lnTo>
                <a:lnTo>
                  <a:pt x="5661" y="8232"/>
                </a:lnTo>
                <a:lnTo>
                  <a:pt x="5661" y="5897"/>
                </a:lnTo>
                <a:lnTo>
                  <a:pt x="1887" y="5897"/>
                </a:lnTo>
                <a:lnTo>
                  <a:pt x="1887" y="3560"/>
                </a:lnTo>
                <a:lnTo>
                  <a:pt x="5661" y="3560"/>
                </a:lnTo>
                <a:lnTo>
                  <a:pt x="5661" y="1225"/>
                </a:lnTo>
                <a:close/>
                <a:moveTo>
                  <a:pt x="5661" y="3560"/>
                </a:moveTo>
                <a:lnTo>
                  <a:pt x="5661" y="5897"/>
                </a:lnTo>
                <a:lnTo>
                  <a:pt x="9437" y="5897"/>
                </a:lnTo>
                <a:lnTo>
                  <a:pt x="9437" y="3560"/>
                </a:lnTo>
                <a:lnTo>
                  <a:pt x="5661" y="3560"/>
                </a:lnTo>
                <a:close/>
                <a:moveTo>
                  <a:pt x="9437" y="5897"/>
                </a:moveTo>
                <a:lnTo>
                  <a:pt x="9437" y="8232"/>
                </a:lnTo>
                <a:lnTo>
                  <a:pt x="13211" y="8232"/>
                </a:lnTo>
                <a:lnTo>
                  <a:pt x="13211" y="5897"/>
                </a:lnTo>
                <a:lnTo>
                  <a:pt x="9437" y="5897"/>
                </a:lnTo>
                <a:close/>
                <a:moveTo>
                  <a:pt x="13211" y="5897"/>
                </a:moveTo>
                <a:lnTo>
                  <a:pt x="16985" y="5897"/>
                </a:lnTo>
                <a:lnTo>
                  <a:pt x="16985" y="3560"/>
                </a:lnTo>
                <a:lnTo>
                  <a:pt x="13211" y="3560"/>
                </a:lnTo>
                <a:lnTo>
                  <a:pt x="13211" y="5897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0" name="kurz"/>
          <p:cNvSpPr txBox="1"/>
          <p:nvPr/>
        </p:nvSpPr>
        <p:spPr>
          <a:xfrm>
            <a:off x="8741102" y="7887384"/>
            <a:ext cx="121001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kurz</a:t>
            </a:r>
          </a:p>
        </p:txBody>
      </p:sp>
      <p:sp>
        <p:nvSpPr>
          <p:cNvPr id="871" name="lang"/>
          <p:cNvSpPr txBox="1"/>
          <p:nvPr/>
        </p:nvSpPr>
        <p:spPr>
          <a:xfrm>
            <a:off x="11449985" y="7887384"/>
            <a:ext cx="114333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lang</a:t>
            </a:r>
          </a:p>
        </p:txBody>
      </p:sp>
      <p:sp>
        <p:nvSpPr>
          <p:cNvPr id="872" name="Schraubenschlüssel"/>
          <p:cNvSpPr/>
          <p:nvPr/>
        </p:nvSpPr>
        <p:spPr>
          <a:xfrm rot="2114753">
            <a:off x="18441861" y="6498168"/>
            <a:ext cx="609813" cy="2131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089" extrusionOk="0">
                <a:moveTo>
                  <a:pt x="10495" y="1"/>
                </a:moveTo>
                <a:cubicBezTo>
                  <a:pt x="5537" y="237"/>
                  <a:pt x="2663" y="1178"/>
                  <a:pt x="1749" y="2267"/>
                </a:cubicBezTo>
                <a:cubicBezTo>
                  <a:pt x="1263" y="2301"/>
                  <a:pt x="679" y="2339"/>
                  <a:pt x="433" y="2354"/>
                </a:cubicBezTo>
                <a:cubicBezTo>
                  <a:pt x="-23" y="2381"/>
                  <a:pt x="-170" y="2869"/>
                  <a:pt x="241" y="2922"/>
                </a:cubicBezTo>
                <a:cubicBezTo>
                  <a:pt x="457" y="2950"/>
                  <a:pt x="979" y="3018"/>
                  <a:pt x="1429" y="3077"/>
                </a:cubicBezTo>
                <a:cubicBezTo>
                  <a:pt x="1447" y="3792"/>
                  <a:pt x="2245" y="4513"/>
                  <a:pt x="3787" y="5096"/>
                </a:cubicBezTo>
                <a:cubicBezTo>
                  <a:pt x="6520" y="6130"/>
                  <a:pt x="7537" y="7410"/>
                  <a:pt x="7537" y="8611"/>
                </a:cubicBezTo>
                <a:cubicBezTo>
                  <a:pt x="7537" y="9390"/>
                  <a:pt x="5738" y="18573"/>
                  <a:pt x="5738" y="19703"/>
                </a:cubicBezTo>
                <a:cubicBezTo>
                  <a:pt x="5738" y="21590"/>
                  <a:pt x="15503" y="21512"/>
                  <a:pt x="15503" y="19703"/>
                </a:cubicBezTo>
                <a:cubicBezTo>
                  <a:pt x="15503" y="18645"/>
                  <a:pt x="14559" y="11348"/>
                  <a:pt x="14559" y="8655"/>
                </a:cubicBezTo>
                <a:cubicBezTo>
                  <a:pt x="14559" y="6354"/>
                  <a:pt x="19684" y="4736"/>
                  <a:pt x="21238" y="4314"/>
                </a:cubicBezTo>
                <a:cubicBezTo>
                  <a:pt x="21430" y="4262"/>
                  <a:pt x="21367" y="4172"/>
                  <a:pt x="21122" y="4143"/>
                </a:cubicBezTo>
                <a:lnTo>
                  <a:pt x="8981" y="2738"/>
                </a:lnTo>
                <a:lnTo>
                  <a:pt x="7956" y="2069"/>
                </a:lnTo>
                <a:cubicBezTo>
                  <a:pt x="7956" y="2069"/>
                  <a:pt x="9739" y="792"/>
                  <a:pt x="10809" y="114"/>
                </a:cubicBezTo>
                <a:cubicBezTo>
                  <a:pt x="10903" y="55"/>
                  <a:pt x="10723" y="-10"/>
                  <a:pt x="10495" y="1"/>
                </a:cubicBezTo>
                <a:close/>
                <a:moveTo>
                  <a:pt x="15555" y="549"/>
                </a:moveTo>
                <a:cubicBezTo>
                  <a:pt x="15455" y="559"/>
                  <a:pt x="15369" y="582"/>
                  <a:pt x="15322" y="611"/>
                </a:cubicBezTo>
                <a:cubicBezTo>
                  <a:pt x="14260" y="1278"/>
                  <a:pt x="12673" y="2415"/>
                  <a:pt x="12673" y="2415"/>
                </a:cubicBezTo>
                <a:lnTo>
                  <a:pt x="13511" y="3001"/>
                </a:lnTo>
                <a:lnTo>
                  <a:pt x="17977" y="3519"/>
                </a:lnTo>
                <a:cubicBezTo>
                  <a:pt x="18982" y="1431"/>
                  <a:pt x="16932" y="699"/>
                  <a:pt x="15869" y="554"/>
                </a:cubicBezTo>
                <a:cubicBezTo>
                  <a:pt x="15765" y="540"/>
                  <a:pt x="15655" y="539"/>
                  <a:pt x="15555" y="549"/>
                </a:cubicBezTo>
                <a:close/>
                <a:moveTo>
                  <a:pt x="8899" y="4831"/>
                </a:moveTo>
                <a:cubicBezTo>
                  <a:pt x="8932" y="4832"/>
                  <a:pt x="8962" y="4838"/>
                  <a:pt x="8969" y="4849"/>
                </a:cubicBezTo>
                <a:lnTo>
                  <a:pt x="9190" y="5208"/>
                </a:lnTo>
                <a:cubicBezTo>
                  <a:pt x="9224" y="5263"/>
                  <a:pt x="9450" y="5291"/>
                  <a:pt x="9610" y="5257"/>
                </a:cubicBezTo>
                <a:lnTo>
                  <a:pt x="10553" y="5058"/>
                </a:lnTo>
                <a:cubicBezTo>
                  <a:pt x="10713" y="5025"/>
                  <a:pt x="10944" y="5050"/>
                  <a:pt x="10978" y="5106"/>
                </a:cubicBezTo>
                <a:lnTo>
                  <a:pt x="11176" y="5433"/>
                </a:lnTo>
                <a:cubicBezTo>
                  <a:pt x="11210" y="5489"/>
                  <a:pt x="11442" y="5514"/>
                  <a:pt x="11601" y="5481"/>
                </a:cubicBezTo>
                <a:lnTo>
                  <a:pt x="12544" y="5283"/>
                </a:lnTo>
                <a:cubicBezTo>
                  <a:pt x="12704" y="5250"/>
                  <a:pt x="12930" y="5276"/>
                  <a:pt x="12964" y="5331"/>
                </a:cubicBezTo>
                <a:lnTo>
                  <a:pt x="13168" y="5659"/>
                </a:lnTo>
                <a:cubicBezTo>
                  <a:pt x="13201" y="5714"/>
                  <a:pt x="13427" y="5740"/>
                  <a:pt x="13587" y="5706"/>
                </a:cubicBezTo>
                <a:lnTo>
                  <a:pt x="14623" y="5489"/>
                </a:lnTo>
                <a:cubicBezTo>
                  <a:pt x="14688" y="5476"/>
                  <a:pt x="14776" y="5494"/>
                  <a:pt x="14746" y="5516"/>
                </a:cubicBezTo>
                <a:lnTo>
                  <a:pt x="14134" y="5948"/>
                </a:lnTo>
                <a:cubicBezTo>
                  <a:pt x="14053" y="6006"/>
                  <a:pt x="13820" y="6034"/>
                  <a:pt x="13616" y="6011"/>
                </a:cubicBezTo>
                <a:lnTo>
                  <a:pt x="8422" y="5423"/>
                </a:lnTo>
                <a:cubicBezTo>
                  <a:pt x="8218" y="5400"/>
                  <a:pt x="8119" y="5335"/>
                  <a:pt x="8201" y="5277"/>
                </a:cubicBezTo>
                <a:lnTo>
                  <a:pt x="8818" y="4844"/>
                </a:lnTo>
                <a:cubicBezTo>
                  <a:pt x="8833" y="4833"/>
                  <a:pt x="8866" y="4830"/>
                  <a:pt x="8899" y="4831"/>
                </a:cubicBezTo>
                <a:close/>
                <a:moveTo>
                  <a:pt x="10576" y="18867"/>
                </a:moveTo>
                <a:cubicBezTo>
                  <a:pt x="12209" y="18867"/>
                  <a:pt x="13529" y="19241"/>
                  <a:pt x="13529" y="19703"/>
                </a:cubicBezTo>
                <a:cubicBezTo>
                  <a:pt x="13529" y="20164"/>
                  <a:pt x="12209" y="20539"/>
                  <a:pt x="10576" y="20539"/>
                </a:cubicBezTo>
                <a:cubicBezTo>
                  <a:pt x="8944" y="20539"/>
                  <a:pt x="7618" y="20164"/>
                  <a:pt x="7618" y="19703"/>
                </a:cubicBezTo>
                <a:cubicBezTo>
                  <a:pt x="7618" y="19241"/>
                  <a:pt x="8944" y="18867"/>
                  <a:pt x="10576" y="18867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3" name="Schraubenschlüssel"/>
          <p:cNvSpPr/>
          <p:nvPr/>
        </p:nvSpPr>
        <p:spPr>
          <a:xfrm rot="2114753">
            <a:off x="19542275" y="6552162"/>
            <a:ext cx="609812" cy="2131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089" extrusionOk="0">
                <a:moveTo>
                  <a:pt x="10495" y="1"/>
                </a:moveTo>
                <a:cubicBezTo>
                  <a:pt x="5537" y="237"/>
                  <a:pt x="2663" y="1178"/>
                  <a:pt x="1749" y="2267"/>
                </a:cubicBezTo>
                <a:cubicBezTo>
                  <a:pt x="1263" y="2301"/>
                  <a:pt x="679" y="2339"/>
                  <a:pt x="433" y="2354"/>
                </a:cubicBezTo>
                <a:cubicBezTo>
                  <a:pt x="-23" y="2381"/>
                  <a:pt x="-170" y="2869"/>
                  <a:pt x="241" y="2922"/>
                </a:cubicBezTo>
                <a:cubicBezTo>
                  <a:pt x="457" y="2950"/>
                  <a:pt x="979" y="3018"/>
                  <a:pt x="1429" y="3077"/>
                </a:cubicBezTo>
                <a:cubicBezTo>
                  <a:pt x="1447" y="3792"/>
                  <a:pt x="2245" y="4513"/>
                  <a:pt x="3787" y="5096"/>
                </a:cubicBezTo>
                <a:cubicBezTo>
                  <a:pt x="6520" y="6130"/>
                  <a:pt x="7537" y="7410"/>
                  <a:pt x="7537" y="8611"/>
                </a:cubicBezTo>
                <a:cubicBezTo>
                  <a:pt x="7537" y="9390"/>
                  <a:pt x="5738" y="18573"/>
                  <a:pt x="5738" y="19703"/>
                </a:cubicBezTo>
                <a:cubicBezTo>
                  <a:pt x="5738" y="21590"/>
                  <a:pt x="15503" y="21512"/>
                  <a:pt x="15503" y="19703"/>
                </a:cubicBezTo>
                <a:cubicBezTo>
                  <a:pt x="15503" y="18645"/>
                  <a:pt x="14559" y="11348"/>
                  <a:pt x="14559" y="8655"/>
                </a:cubicBezTo>
                <a:cubicBezTo>
                  <a:pt x="14559" y="6354"/>
                  <a:pt x="19684" y="4736"/>
                  <a:pt x="21238" y="4314"/>
                </a:cubicBezTo>
                <a:cubicBezTo>
                  <a:pt x="21430" y="4262"/>
                  <a:pt x="21367" y="4172"/>
                  <a:pt x="21122" y="4143"/>
                </a:cubicBezTo>
                <a:lnTo>
                  <a:pt x="8981" y="2738"/>
                </a:lnTo>
                <a:lnTo>
                  <a:pt x="7956" y="2069"/>
                </a:lnTo>
                <a:cubicBezTo>
                  <a:pt x="7956" y="2069"/>
                  <a:pt x="9739" y="792"/>
                  <a:pt x="10809" y="114"/>
                </a:cubicBezTo>
                <a:cubicBezTo>
                  <a:pt x="10903" y="55"/>
                  <a:pt x="10723" y="-10"/>
                  <a:pt x="10495" y="1"/>
                </a:cubicBezTo>
                <a:close/>
                <a:moveTo>
                  <a:pt x="15555" y="549"/>
                </a:moveTo>
                <a:cubicBezTo>
                  <a:pt x="15455" y="559"/>
                  <a:pt x="15369" y="582"/>
                  <a:pt x="15322" y="611"/>
                </a:cubicBezTo>
                <a:cubicBezTo>
                  <a:pt x="14260" y="1278"/>
                  <a:pt x="12673" y="2415"/>
                  <a:pt x="12673" y="2415"/>
                </a:cubicBezTo>
                <a:lnTo>
                  <a:pt x="13511" y="3001"/>
                </a:lnTo>
                <a:lnTo>
                  <a:pt x="17977" y="3519"/>
                </a:lnTo>
                <a:cubicBezTo>
                  <a:pt x="18982" y="1431"/>
                  <a:pt x="16932" y="699"/>
                  <a:pt x="15869" y="554"/>
                </a:cubicBezTo>
                <a:cubicBezTo>
                  <a:pt x="15765" y="540"/>
                  <a:pt x="15655" y="539"/>
                  <a:pt x="15555" y="549"/>
                </a:cubicBezTo>
                <a:close/>
                <a:moveTo>
                  <a:pt x="8899" y="4831"/>
                </a:moveTo>
                <a:cubicBezTo>
                  <a:pt x="8932" y="4832"/>
                  <a:pt x="8962" y="4838"/>
                  <a:pt x="8969" y="4849"/>
                </a:cubicBezTo>
                <a:lnTo>
                  <a:pt x="9190" y="5208"/>
                </a:lnTo>
                <a:cubicBezTo>
                  <a:pt x="9224" y="5263"/>
                  <a:pt x="9450" y="5291"/>
                  <a:pt x="9610" y="5257"/>
                </a:cubicBezTo>
                <a:lnTo>
                  <a:pt x="10553" y="5058"/>
                </a:lnTo>
                <a:cubicBezTo>
                  <a:pt x="10713" y="5025"/>
                  <a:pt x="10944" y="5050"/>
                  <a:pt x="10978" y="5106"/>
                </a:cubicBezTo>
                <a:lnTo>
                  <a:pt x="11176" y="5433"/>
                </a:lnTo>
                <a:cubicBezTo>
                  <a:pt x="11210" y="5489"/>
                  <a:pt x="11442" y="5514"/>
                  <a:pt x="11601" y="5481"/>
                </a:cubicBezTo>
                <a:lnTo>
                  <a:pt x="12544" y="5283"/>
                </a:lnTo>
                <a:cubicBezTo>
                  <a:pt x="12704" y="5250"/>
                  <a:pt x="12930" y="5276"/>
                  <a:pt x="12964" y="5331"/>
                </a:cubicBezTo>
                <a:lnTo>
                  <a:pt x="13168" y="5659"/>
                </a:lnTo>
                <a:cubicBezTo>
                  <a:pt x="13201" y="5714"/>
                  <a:pt x="13427" y="5740"/>
                  <a:pt x="13587" y="5706"/>
                </a:cubicBezTo>
                <a:lnTo>
                  <a:pt x="14623" y="5489"/>
                </a:lnTo>
                <a:cubicBezTo>
                  <a:pt x="14688" y="5476"/>
                  <a:pt x="14776" y="5494"/>
                  <a:pt x="14746" y="5516"/>
                </a:cubicBezTo>
                <a:lnTo>
                  <a:pt x="14134" y="5948"/>
                </a:lnTo>
                <a:cubicBezTo>
                  <a:pt x="14053" y="6006"/>
                  <a:pt x="13820" y="6034"/>
                  <a:pt x="13616" y="6011"/>
                </a:cubicBezTo>
                <a:lnTo>
                  <a:pt x="8422" y="5423"/>
                </a:lnTo>
                <a:cubicBezTo>
                  <a:pt x="8218" y="5400"/>
                  <a:pt x="8119" y="5335"/>
                  <a:pt x="8201" y="5277"/>
                </a:cubicBezTo>
                <a:lnTo>
                  <a:pt x="8818" y="4844"/>
                </a:lnTo>
                <a:cubicBezTo>
                  <a:pt x="8833" y="4833"/>
                  <a:pt x="8866" y="4830"/>
                  <a:pt x="8899" y="4831"/>
                </a:cubicBezTo>
                <a:close/>
                <a:moveTo>
                  <a:pt x="10576" y="18867"/>
                </a:moveTo>
                <a:cubicBezTo>
                  <a:pt x="12209" y="18867"/>
                  <a:pt x="13529" y="19241"/>
                  <a:pt x="13529" y="19703"/>
                </a:cubicBezTo>
                <a:cubicBezTo>
                  <a:pt x="13529" y="20164"/>
                  <a:pt x="12209" y="20539"/>
                  <a:pt x="10576" y="20539"/>
                </a:cubicBezTo>
                <a:cubicBezTo>
                  <a:pt x="8944" y="20539"/>
                  <a:pt x="7618" y="20164"/>
                  <a:pt x="7618" y="19703"/>
                </a:cubicBezTo>
                <a:cubicBezTo>
                  <a:pt x="7618" y="19241"/>
                  <a:pt x="8944" y="18867"/>
                  <a:pt x="10576" y="18867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4" name="Würfel"/>
          <p:cNvSpPr/>
          <p:nvPr/>
        </p:nvSpPr>
        <p:spPr>
          <a:xfrm>
            <a:off x="4090420" y="10544450"/>
            <a:ext cx="1166841" cy="135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5" name="Karten"/>
          <p:cNvSpPr/>
          <p:nvPr/>
        </p:nvSpPr>
        <p:spPr>
          <a:xfrm>
            <a:off x="7278008" y="10496207"/>
            <a:ext cx="1000940" cy="1455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9" y="0"/>
                </a:moveTo>
                <a:cubicBezTo>
                  <a:pt x="663" y="0"/>
                  <a:pt x="0" y="456"/>
                  <a:pt x="0" y="1018"/>
                </a:cubicBezTo>
                <a:lnTo>
                  <a:pt x="0" y="20582"/>
                </a:lnTo>
                <a:cubicBezTo>
                  <a:pt x="0" y="21144"/>
                  <a:pt x="663" y="21600"/>
                  <a:pt x="1479" y="21600"/>
                </a:cubicBezTo>
                <a:lnTo>
                  <a:pt x="20121" y="21600"/>
                </a:lnTo>
                <a:cubicBezTo>
                  <a:pt x="20937" y="21600"/>
                  <a:pt x="21600" y="21144"/>
                  <a:pt x="21600" y="20582"/>
                </a:cubicBezTo>
                <a:lnTo>
                  <a:pt x="21600" y="1018"/>
                </a:lnTo>
                <a:cubicBezTo>
                  <a:pt x="21600" y="456"/>
                  <a:pt x="20940" y="0"/>
                  <a:pt x="20123" y="0"/>
                </a:cubicBezTo>
                <a:lnTo>
                  <a:pt x="1479" y="0"/>
                </a:lnTo>
                <a:close/>
                <a:moveTo>
                  <a:pt x="2721" y="1061"/>
                </a:moveTo>
                <a:lnTo>
                  <a:pt x="3282" y="1061"/>
                </a:lnTo>
                <a:lnTo>
                  <a:pt x="4217" y="2779"/>
                </a:lnTo>
                <a:lnTo>
                  <a:pt x="3645" y="2779"/>
                </a:lnTo>
                <a:lnTo>
                  <a:pt x="3456" y="2398"/>
                </a:lnTo>
                <a:lnTo>
                  <a:pt x="2524" y="2398"/>
                </a:lnTo>
                <a:lnTo>
                  <a:pt x="2328" y="2779"/>
                </a:lnTo>
                <a:lnTo>
                  <a:pt x="1771" y="2779"/>
                </a:lnTo>
                <a:lnTo>
                  <a:pt x="2721" y="1061"/>
                </a:lnTo>
                <a:close/>
                <a:moveTo>
                  <a:pt x="2993" y="1485"/>
                </a:moveTo>
                <a:lnTo>
                  <a:pt x="2667" y="2116"/>
                </a:lnTo>
                <a:lnTo>
                  <a:pt x="3314" y="2116"/>
                </a:lnTo>
                <a:lnTo>
                  <a:pt x="3000" y="1485"/>
                </a:lnTo>
                <a:lnTo>
                  <a:pt x="2993" y="1485"/>
                </a:lnTo>
                <a:close/>
                <a:moveTo>
                  <a:pt x="2995" y="3350"/>
                </a:moveTo>
                <a:cubicBezTo>
                  <a:pt x="3633" y="3689"/>
                  <a:pt x="3954" y="3878"/>
                  <a:pt x="4161" y="4129"/>
                </a:cubicBezTo>
                <a:cubicBezTo>
                  <a:pt x="4451" y="4483"/>
                  <a:pt x="4275" y="4783"/>
                  <a:pt x="3908" y="4901"/>
                </a:cubicBezTo>
                <a:cubicBezTo>
                  <a:pt x="3640" y="4986"/>
                  <a:pt x="3336" y="4942"/>
                  <a:pt x="3138" y="4808"/>
                </a:cubicBezTo>
                <a:cubicBezTo>
                  <a:pt x="3219" y="5119"/>
                  <a:pt x="3701" y="5392"/>
                  <a:pt x="3707" y="5395"/>
                </a:cubicBezTo>
                <a:cubicBezTo>
                  <a:pt x="3723" y="5404"/>
                  <a:pt x="3728" y="5419"/>
                  <a:pt x="3721" y="5432"/>
                </a:cubicBezTo>
                <a:cubicBezTo>
                  <a:pt x="3715" y="5445"/>
                  <a:pt x="3698" y="5454"/>
                  <a:pt x="3677" y="5454"/>
                </a:cubicBezTo>
                <a:lnTo>
                  <a:pt x="2311" y="5454"/>
                </a:lnTo>
                <a:cubicBezTo>
                  <a:pt x="2291" y="5454"/>
                  <a:pt x="2274" y="5445"/>
                  <a:pt x="2267" y="5432"/>
                </a:cubicBezTo>
                <a:cubicBezTo>
                  <a:pt x="2260" y="5419"/>
                  <a:pt x="2265" y="5404"/>
                  <a:pt x="2281" y="5395"/>
                </a:cubicBezTo>
                <a:cubicBezTo>
                  <a:pt x="2287" y="5392"/>
                  <a:pt x="2770" y="5118"/>
                  <a:pt x="2851" y="4806"/>
                </a:cubicBezTo>
                <a:cubicBezTo>
                  <a:pt x="2652" y="4940"/>
                  <a:pt x="2348" y="4986"/>
                  <a:pt x="2080" y="4901"/>
                </a:cubicBezTo>
                <a:cubicBezTo>
                  <a:pt x="1713" y="4783"/>
                  <a:pt x="1537" y="4483"/>
                  <a:pt x="1828" y="4129"/>
                </a:cubicBezTo>
                <a:cubicBezTo>
                  <a:pt x="2034" y="3878"/>
                  <a:pt x="2358" y="3689"/>
                  <a:pt x="2995" y="3350"/>
                </a:cubicBezTo>
                <a:close/>
                <a:moveTo>
                  <a:pt x="10801" y="6504"/>
                </a:moveTo>
                <a:cubicBezTo>
                  <a:pt x="13297" y="7834"/>
                  <a:pt x="14562" y="8578"/>
                  <a:pt x="15369" y="9561"/>
                </a:cubicBezTo>
                <a:cubicBezTo>
                  <a:pt x="16505" y="10945"/>
                  <a:pt x="15817" y="12118"/>
                  <a:pt x="14378" y="12577"/>
                </a:cubicBezTo>
                <a:cubicBezTo>
                  <a:pt x="13331" y="12911"/>
                  <a:pt x="12138" y="12738"/>
                  <a:pt x="11361" y="12212"/>
                </a:cubicBezTo>
                <a:cubicBezTo>
                  <a:pt x="11678" y="13431"/>
                  <a:pt x="13572" y="14503"/>
                  <a:pt x="13593" y="14514"/>
                </a:cubicBezTo>
                <a:cubicBezTo>
                  <a:pt x="13655" y="14549"/>
                  <a:pt x="13679" y="14606"/>
                  <a:pt x="13652" y="14658"/>
                </a:cubicBezTo>
                <a:cubicBezTo>
                  <a:pt x="13625" y="14710"/>
                  <a:pt x="13553" y="14745"/>
                  <a:pt x="13473" y="14745"/>
                </a:cubicBezTo>
                <a:lnTo>
                  <a:pt x="8127" y="14745"/>
                </a:lnTo>
                <a:cubicBezTo>
                  <a:pt x="8047" y="14745"/>
                  <a:pt x="7978" y="14710"/>
                  <a:pt x="7951" y="14658"/>
                </a:cubicBezTo>
                <a:cubicBezTo>
                  <a:pt x="7924" y="14606"/>
                  <a:pt x="7947" y="14549"/>
                  <a:pt x="8010" y="14514"/>
                </a:cubicBezTo>
                <a:cubicBezTo>
                  <a:pt x="8031" y="14503"/>
                  <a:pt x="9925" y="13434"/>
                  <a:pt x="10242" y="12212"/>
                </a:cubicBezTo>
                <a:cubicBezTo>
                  <a:pt x="9465" y="12739"/>
                  <a:pt x="8270" y="12911"/>
                  <a:pt x="7222" y="12577"/>
                </a:cubicBezTo>
                <a:cubicBezTo>
                  <a:pt x="5783" y="12118"/>
                  <a:pt x="5095" y="10945"/>
                  <a:pt x="6231" y="9561"/>
                </a:cubicBezTo>
                <a:cubicBezTo>
                  <a:pt x="7038" y="8578"/>
                  <a:pt x="8305" y="7834"/>
                  <a:pt x="10801" y="6504"/>
                </a:cubicBezTo>
                <a:close/>
                <a:moveTo>
                  <a:pt x="18055" y="16163"/>
                </a:moveTo>
                <a:lnTo>
                  <a:pt x="19419" y="16163"/>
                </a:lnTo>
                <a:cubicBezTo>
                  <a:pt x="19440" y="16163"/>
                  <a:pt x="19459" y="16172"/>
                  <a:pt x="19466" y="16185"/>
                </a:cubicBezTo>
                <a:cubicBezTo>
                  <a:pt x="19473" y="16198"/>
                  <a:pt x="19467" y="16213"/>
                  <a:pt x="19451" y="16222"/>
                </a:cubicBezTo>
                <a:cubicBezTo>
                  <a:pt x="19446" y="16225"/>
                  <a:pt x="18960" y="16499"/>
                  <a:pt x="18879" y="16811"/>
                </a:cubicBezTo>
                <a:cubicBezTo>
                  <a:pt x="19078" y="16677"/>
                  <a:pt x="19385" y="16631"/>
                  <a:pt x="19652" y="16716"/>
                </a:cubicBezTo>
                <a:cubicBezTo>
                  <a:pt x="20020" y="16833"/>
                  <a:pt x="20195" y="17134"/>
                  <a:pt x="19905" y="17488"/>
                </a:cubicBezTo>
                <a:cubicBezTo>
                  <a:pt x="19699" y="17739"/>
                  <a:pt x="19375" y="17929"/>
                  <a:pt x="18737" y="18269"/>
                </a:cubicBezTo>
                <a:cubicBezTo>
                  <a:pt x="18100" y="17929"/>
                  <a:pt x="17776" y="17739"/>
                  <a:pt x="17569" y="17488"/>
                </a:cubicBezTo>
                <a:cubicBezTo>
                  <a:pt x="17279" y="17134"/>
                  <a:pt x="17457" y="16834"/>
                  <a:pt x="17825" y="16716"/>
                </a:cubicBezTo>
                <a:cubicBezTo>
                  <a:pt x="18092" y="16631"/>
                  <a:pt x="18396" y="16677"/>
                  <a:pt x="18595" y="16811"/>
                </a:cubicBezTo>
                <a:cubicBezTo>
                  <a:pt x="18514" y="16500"/>
                  <a:pt x="18031" y="16225"/>
                  <a:pt x="18026" y="16222"/>
                </a:cubicBezTo>
                <a:cubicBezTo>
                  <a:pt x="18010" y="16213"/>
                  <a:pt x="18002" y="16198"/>
                  <a:pt x="18009" y="16185"/>
                </a:cubicBezTo>
                <a:cubicBezTo>
                  <a:pt x="18015" y="16172"/>
                  <a:pt x="18035" y="16163"/>
                  <a:pt x="18055" y="16163"/>
                </a:cubicBezTo>
                <a:close/>
                <a:moveTo>
                  <a:pt x="17516" y="18838"/>
                </a:moveTo>
                <a:lnTo>
                  <a:pt x="18085" y="18838"/>
                </a:lnTo>
                <a:lnTo>
                  <a:pt x="18274" y="19221"/>
                </a:lnTo>
                <a:lnTo>
                  <a:pt x="19208" y="19221"/>
                </a:lnTo>
                <a:lnTo>
                  <a:pt x="19404" y="18838"/>
                </a:lnTo>
                <a:lnTo>
                  <a:pt x="19959" y="18838"/>
                </a:lnTo>
                <a:lnTo>
                  <a:pt x="19012" y="20555"/>
                </a:lnTo>
                <a:lnTo>
                  <a:pt x="18450" y="20555"/>
                </a:lnTo>
                <a:lnTo>
                  <a:pt x="17516" y="18838"/>
                </a:lnTo>
                <a:close/>
                <a:moveTo>
                  <a:pt x="18418" y="19501"/>
                </a:moveTo>
                <a:lnTo>
                  <a:pt x="18732" y="20132"/>
                </a:lnTo>
                <a:lnTo>
                  <a:pt x="18740" y="20132"/>
                </a:lnTo>
                <a:lnTo>
                  <a:pt x="19063" y="19501"/>
                </a:lnTo>
                <a:lnTo>
                  <a:pt x="18418" y="19501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6" name="Tool"/>
          <p:cNvSpPr txBox="1"/>
          <p:nvPr/>
        </p:nvSpPr>
        <p:spPr>
          <a:xfrm>
            <a:off x="5076099" y="11160532"/>
            <a:ext cx="2383071" cy="2118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6000"/>
            </a:lvl1pPr>
          </a:lstStyle>
          <a:p>
            <a:r>
              <a:t>Tool</a:t>
            </a:r>
          </a:p>
        </p:txBody>
      </p:sp>
      <p:sp>
        <p:nvSpPr>
          <p:cNvPr id="877" name="Grafiken: privat"/>
          <p:cNvSpPr txBox="1"/>
          <p:nvPr/>
        </p:nvSpPr>
        <p:spPr>
          <a:xfrm>
            <a:off x="22173951" y="13160601"/>
            <a:ext cx="2018412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Grafiken: privat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" grpId="1" animBg="1" advAuto="0"/>
      <p:bldP spid="864" grpId="3" animBg="1" advAuto="0"/>
      <p:bldP spid="865" grpId="6" animBg="1" advAuto="0"/>
      <p:bldP spid="866" grpId="9" animBg="1" advAuto="0"/>
      <p:bldP spid="867" grpId="14" animBg="1" advAuto="0"/>
      <p:bldP spid="868" grpId="13" animBg="1" advAuto="0"/>
      <p:bldP spid="869" grpId="2" animBg="1" advAuto="0"/>
      <p:bldP spid="870" grpId="4" animBg="1" advAuto="0"/>
      <p:bldP spid="871" grpId="5" animBg="1" advAuto="0"/>
      <p:bldP spid="872" grpId="7" animBg="1" advAuto="0"/>
      <p:bldP spid="873" grpId="8" animBg="1" advAuto="0"/>
      <p:bldP spid="874" grpId="11" animBg="1" advAuto="0"/>
      <p:bldP spid="875" grpId="10" animBg="1" advAuto="0"/>
      <p:bldP spid="876" grpId="1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Benutzerdefiniert</PresentationFormat>
  <Paragraphs>93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Avenir Next</vt:lpstr>
      <vt:lpstr>Avenir Next Medium</vt:lpstr>
      <vt:lpstr>Didot</vt:lpstr>
      <vt:lpstr>DIN Alternate</vt:lpstr>
      <vt:lpstr>DIN Condensed</vt:lpstr>
      <vt:lpstr>Helvetica</vt:lpstr>
      <vt:lpstr>Helvetica Neue</vt:lpstr>
      <vt:lpstr>Palatino</vt:lpstr>
      <vt:lpstr>Zapf Dingbats</vt:lpstr>
      <vt:lpstr>Editorial</vt:lpstr>
      <vt:lpstr>Spiele und Game-Based Learning-Methoden als OER erstellen</vt:lpstr>
      <vt:lpstr>Was will ich entwickeln?!</vt:lpstr>
      <vt:lpstr>OER &amp; Game-Based Learning</vt:lpstr>
      <vt:lpstr>Spiele als OER erstellen</vt:lpstr>
      <vt:lpstr>#OERcamp meets Hacks&amp;Tools – Spezielle Rahmenbedingung</vt:lpstr>
      <vt:lpstr>Wo soll ich mit dem Game Design beginnen?</vt:lpstr>
      <vt:lpstr>OER-Games zum Remixen*</vt:lpstr>
      <vt:lpstr>Game Design 101</vt:lpstr>
      <vt:lpstr>Was gehört zu einem Spiel?</vt:lpstr>
      <vt:lpstr>PowerPoint-Präsentation</vt:lpstr>
      <vt:lpstr>Iteratives Vorgehen</vt:lpstr>
      <vt:lpstr>Veröffentlichung</vt:lpstr>
      <vt:lpstr>Veröffentlichung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Spiele und Game-Based Learning-Methoden als OER erstellen</dc:title>
  <cp:lastModifiedBy>Daniel Behnke</cp:lastModifiedBy>
  <cp:revision>3</cp:revision>
  <dcterms:modified xsi:type="dcterms:W3CDTF">2020-02-20T09:46:25Z</dcterms:modified>
</cp:coreProperties>
</file>