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60" d="100"/>
          <a:sy n="60" d="100"/>
        </p:scale>
        <p:origin x="800" y="208"/>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Ausgangssituation Arbeitsblatt erstellen. Und/oder Material versenden.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marL="228600" indent="-228600">
              <a:lnSpc>
                <a:spcPct val="100000"/>
              </a:lnSpc>
              <a:buSzPct val="100000"/>
              <a:buChar char="•"/>
              <a:defRPr sz="1800">
                <a:latin typeface="Avenir Book"/>
                <a:ea typeface="Avenir Book"/>
                <a:cs typeface="Avenir Book"/>
                <a:sym typeface="Avenir Book"/>
              </a:defRPr>
            </a:pPr>
            <a:r>
              <a:t>Die Organisation Creative Commons hat dafür einen Baukasten mit verschiedenen Lizenzmodulen entwickelt. Das Modell von Creative Commons beruht auf vorgefertigten Lizenzverträgen. Sie basieren einerseits auf dem geltenden Urheberrecht, um andererseits dessen Restriktionen zu überwinden:</a:t>
            </a:r>
          </a:p>
          <a:p>
            <a:pPr marL="228600" indent="-228600">
              <a:lnSpc>
                <a:spcPct val="100000"/>
              </a:lnSpc>
              <a:buSzPct val="100000"/>
              <a:buChar char="•"/>
              <a:defRPr sz="1800">
                <a:latin typeface="Avenir Book"/>
                <a:ea typeface="Avenir Book"/>
                <a:cs typeface="Avenir Book"/>
                <a:sym typeface="Avenir Book"/>
              </a:defRPr>
            </a:pPr>
            <a:endParaRPr/>
          </a:p>
          <a:p>
            <a:pPr marL="228600" indent="-228600">
              <a:lnSpc>
                <a:spcPct val="100000"/>
              </a:lnSpc>
              <a:buSzPct val="100000"/>
              <a:buChar char="•"/>
              <a:defRPr sz="1800">
                <a:latin typeface="Avenir Book"/>
                <a:ea typeface="Avenir Book"/>
                <a:cs typeface="Avenir Book"/>
                <a:sym typeface="Avenir Book"/>
              </a:defRPr>
            </a:pPr>
            <a:r>
              <a:t>Die </a:t>
            </a:r>
            <a:r>
              <a:rPr>
                <a:latin typeface="Avenir Heavy"/>
                <a:ea typeface="Avenir Heavy"/>
                <a:cs typeface="Avenir Heavy"/>
                <a:sym typeface="Avenir Heavy"/>
              </a:rPr>
              <a:t>Bedingung „Share-alike“ (SA) hat ihre Tücken</a:t>
            </a:r>
            <a:r>
              <a:t>, denn sie greift nur dann, wenn durch Bearbeitung ein einheitliches neues Werk entsteht, nicht aber, wenn Werke lediglich kombiniert werden und rechtlich gesehen eigenständig bleiben. Dies zu unterscheiden, überfordert bereits viele Anwender.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lvl1pPr>
              <a:lnSpc>
                <a:spcPct val="100000"/>
              </a:lnSpc>
              <a:defRPr sz="3600">
                <a:latin typeface="Calibri"/>
                <a:ea typeface="Calibri"/>
                <a:cs typeface="Calibri"/>
                <a:sym typeface="Calibri"/>
              </a:defRPr>
            </a:lvl1pPr>
          </a:lstStyle>
          <a:p>
            <a:r>
              <a:t>Wie bei der Pilzsuche: Nur die nehmen, von denen man weiß, dass und wie sie genießbar sind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xfrm>
            <a:off x="381000" y="685800"/>
            <a:ext cx="6096000" cy="3429000"/>
          </a:xfrm>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p>
            <a:pPr marL="228600" indent="-228600">
              <a:lnSpc>
                <a:spcPct val="100000"/>
              </a:lnSpc>
              <a:buSzPct val="100000"/>
              <a:buChar char="•"/>
              <a:defRPr sz="1700">
                <a:latin typeface="Avenir Light"/>
                <a:ea typeface="Avenir Light"/>
                <a:cs typeface="Avenir Light"/>
                <a:sym typeface="Avenir Light"/>
              </a:defRPr>
            </a:pPr>
            <a:r>
              <a:t>Ähnlich wie bei der Internet-Veröffentlichung an sich </a:t>
            </a:r>
            <a:r>
              <a:rPr>
                <a:latin typeface="Avenir Heavy"/>
                <a:ea typeface="Avenir Heavy"/>
                <a:cs typeface="Avenir Heavy"/>
                <a:sym typeface="Avenir Heavy"/>
              </a:rPr>
              <a:t>kann die Entscheidung</a:t>
            </a:r>
            <a:r>
              <a:t>, ein Werk unter einer Open-Content-Lizenz zu veröffentlichen, </a:t>
            </a:r>
            <a:r>
              <a:rPr>
                <a:latin typeface="Avenir Heavy"/>
                <a:ea typeface="Avenir Heavy"/>
                <a:cs typeface="Avenir Heavy"/>
                <a:sym typeface="Avenir Heavy"/>
              </a:rPr>
              <a:t>nachträglich kaum wieder rückgängig gemacht werden</a:t>
            </a:r>
            <a:r>
              <a:t>. </a:t>
            </a:r>
          </a:p>
          <a:p>
            <a:pPr marL="457200" lvl="1" indent="-228600">
              <a:lnSpc>
                <a:spcPct val="100000"/>
              </a:lnSpc>
              <a:buSzPct val="100000"/>
              <a:buChar char="•"/>
              <a:defRPr sz="1700">
                <a:latin typeface="Avenir Light"/>
                <a:ea typeface="Avenir Light"/>
                <a:cs typeface="Avenir Light"/>
                <a:sym typeface="Avenir Light"/>
              </a:defRPr>
            </a:pPr>
            <a:r>
              <a:t>Es ist zwar theoretisch möglich, die Lizenz nach der Erstveröffentlichung zu wechseln oder sie gänzlich zu entfernen. Hat sich das Material aber vorher schon verbreitet, </a:t>
            </a:r>
            <a:r>
              <a:rPr>
                <a:latin typeface="Avenir Heavy"/>
                <a:ea typeface="Avenir Heavy"/>
                <a:cs typeface="Avenir Heavy"/>
                <a:sym typeface="Avenir Heavy"/>
              </a:rPr>
              <a:t>blieben die in diesem Zuge Dritten eingeräumten Rechte, es zu verteilen, zu kopieren und zu bearbeiten, wirksam</a:t>
            </a:r>
            <a:r>
              <a:t>.</a:t>
            </a:r>
          </a:p>
          <a:p>
            <a:pPr marL="228600" indent="-228600">
              <a:lnSpc>
                <a:spcPct val="100000"/>
              </a:lnSpc>
              <a:buSzPct val="100000"/>
              <a:buChar char="•"/>
              <a:defRPr sz="1700">
                <a:latin typeface="Avenir Light"/>
                <a:ea typeface="Avenir Light"/>
                <a:cs typeface="Avenir Light"/>
                <a:sym typeface="Avenir Light"/>
              </a:defRPr>
            </a:pPr>
            <a:r>
              <a:t>Ein Rückruf oder eine Kündigung der Lizenzen ist faktisch genauso unmöglich zu realisieren, wie einen viel geteilten Inhalt wieder aus dem Internet zu bekommen. </a:t>
            </a:r>
          </a:p>
          <a:p>
            <a:pPr marL="457200" lvl="1" indent="-228600">
              <a:lnSpc>
                <a:spcPct val="100000"/>
              </a:lnSpc>
              <a:buSzPct val="100000"/>
              <a:buChar char="•"/>
              <a:defRPr sz="1700">
                <a:latin typeface="Avenir Light"/>
                <a:ea typeface="Avenir Light"/>
                <a:cs typeface="Avenir Light"/>
                <a:sym typeface="Avenir Light"/>
              </a:defRPr>
            </a:pPr>
            <a:r>
              <a:t>Auch würden Kündigungen oder ähnliche Maßnahmen zu einem rechtlichen Chaos führen. Die CC-Lizenzen sehen dieses Problem realistisch und schließen Kündigungen aus.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marL="295835" indent="-295835">
              <a:buSzPct val="100000"/>
              <a:buChar char="•"/>
            </a:pPr>
            <a:r>
              <a:t>Attribute: BY ist obligat (außer PD/0), SA erfordert exakte Lizenz-Übernahmen</a:t>
            </a:r>
          </a:p>
          <a:p>
            <a:pPr marL="295835" indent="-295835">
              <a:buSzPct val="100000"/>
              <a:buChar char="•"/>
            </a:pPr>
            <a:r>
              <a:t>CC-Versionsnummern: Erforderlich, wichtig, hilfreich. Eher weiche Folgen bei Verstoß </a:t>
            </a:r>
          </a:p>
          <a:p>
            <a:pPr marL="295835" indent="-295835">
              <a:buSzPct val="100000"/>
              <a:buChar char="•"/>
            </a:pPr>
            <a:r>
              <a:t>Links: Deep-Link zu Quellsubsites von Autor*in, Quelle und Lizenz sowie Bearbeitungen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381000" y="685800"/>
            <a:ext cx="6096000" cy="3429000"/>
          </a:xfrm>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marL="228600" indent="-228600">
              <a:lnSpc>
                <a:spcPct val="100000"/>
              </a:lnSpc>
              <a:buSzPct val="100000"/>
              <a:buChar char="•"/>
              <a:defRPr sz="1700">
                <a:latin typeface="Avenir Light"/>
                <a:ea typeface="Avenir Light"/>
                <a:cs typeface="Avenir Light"/>
                <a:sym typeface="Avenir Light"/>
              </a:defRPr>
            </a:pPr>
            <a:r>
              <a:t>Ähnlich wie bei der Internet-Veröffentlichung an sich </a:t>
            </a:r>
            <a:r>
              <a:rPr>
                <a:latin typeface="Avenir Heavy"/>
                <a:ea typeface="Avenir Heavy"/>
                <a:cs typeface="Avenir Heavy"/>
                <a:sym typeface="Avenir Heavy"/>
              </a:rPr>
              <a:t>kann die Entscheidung</a:t>
            </a:r>
            <a:r>
              <a:t>, ein Werk unter einer Open-Content-Lizenz zu veröffentlichen, </a:t>
            </a:r>
            <a:r>
              <a:rPr>
                <a:latin typeface="Avenir Heavy"/>
                <a:ea typeface="Avenir Heavy"/>
                <a:cs typeface="Avenir Heavy"/>
                <a:sym typeface="Avenir Heavy"/>
              </a:rPr>
              <a:t>nachträglich kaum wieder rückgängig gemacht werden</a:t>
            </a:r>
            <a:r>
              <a:t>. </a:t>
            </a:r>
          </a:p>
          <a:p>
            <a:pPr marL="457200" lvl="1" indent="-228600">
              <a:lnSpc>
                <a:spcPct val="100000"/>
              </a:lnSpc>
              <a:buSzPct val="100000"/>
              <a:buChar char="•"/>
              <a:defRPr sz="1700">
                <a:latin typeface="Avenir Light"/>
                <a:ea typeface="Avenir Light"/>
                <a:cs typeface="Avenir Light"/>
                <a:sym typeface="Avenir Light"/>
              </a:defRPr>
            </a:pPr>
            <a:r>
              <a:t>Es ist zwar theoretisch möglich, die Lizenz nach der Erstveröffentlichung zu wechseln oder sie gänzlich zu entfernen. Hat sich das Material aber vorher schon verbreitet, </a:t>
            </a:r>
            <a:r>
              <a:rPr>
                <a:latin typeface="Avenir Heavy"/>
                <a:ea typeface="Avenir Heavy"/>
                <a:cs typeface="Avenir Heavy"/>
                <a:sym typeface="Avenir Heavy"/>
              </a:rPr>
              <a:t>blieben die in diesem Zuge Dritten eingeräumten Rechte, es zu verteilen, zu kopieren und zu bearbeiten, wirksam</a:t>
            </a:r>
            <a:r>
              <a:t>.</a:t>
            </a:r>
          </a:p>
          <a:p>
            <a:pPr marL="228600" indent="-228600">
              <a:lnSpc>
                <a:spcPct val="100000"/>
              </a:lnSpc>
              <a:buSzPct val="100000"/>
              <a:buChar char="•"/>
              <a:defRPr sz="1700">
                <a:latin typeface="Avenir Light"/>
                <a:ea typeface="Avenir Light"/>
                <a:cs typeface="Avenir Light"/>
                <a:sym typeface="Avenir Light"/>
              </a:defRPr>
            </a:pPr>
            <a:r>
              <a:t>Ein Rückruf oder eine Kündigung der Lizenzen ist faktisch genauso unmöglich zu realisieren, wie einen viel geteilten Inhalt wieder aus dem Internet zu bekommen. </a:t>
            </a:r>
          </a:p>
          <a:p>
            <a:pPr marL="457200" lvl="1" indent="-228600">
              <a:lnSpc>
                <a:spcPct val="100000"/>
              </a:lnSpc>
              <a:buSzPct val="100000"/>
              <a:buChar char="•"/>
              <a:defRPr sz="1700">
                <a:latin typeface="Avenir Light"/>
                <a:ea typeface="Avenir Light"/>
                <a:cs typeface="Avenir Light"/>
                <a:sym typeface="Avenir Light"/>
              </a:defRPr>
            </a:pPr>
            <a:r>
              <a:t>Auch würden Kündigungen oder ähnliche Maßnahmen zu einem rechtlichen Chaos führen. Die CC-Lizenzen sehen dieses Problem realistisch und schließen Kündigungen aus.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Suche in digitalen und analogen, offline- und online-Medien-Reservoirs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Die Frage, die sich heute viele stellen: darf man das verwenden? Und wenn ja, wofür?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Fertig!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Urheberpersönlichkeitsrechte!</a:t>
            </a:r>
          </a:p>
          <a:p>
            <a:pPr>
              <a:lnSpc>
                <a:spcPct val="100000"/>
              </a:lnSpc>
              <a:defRPr>
                <a:latin typeface="Lucida Grande"/>
                <a:ea typeface="Lucida Grande"/>
                <a:cs typeface="Lucida Grande"/>
                <a:sym typeface="Lucida Grande"/>
              </a:defRPr>
            </a:pPr>
            <a:r>
              <a:t>ANERKENNUNG, ENTSTELLUNG, BEARBEITUNG</a:t>
            </a:r>
          </a:p>
          <a:p>
            <a:pPr>
              <a:lnSpc>
                <a:spcPct val="100000"/>
              </a:lnSpc>
              <a:defRPr>
                <a:latin typeface="Lucida Grande"/>
                <a:ea typeface="Lucida Grande"/>
                <a:cs typeface="Lucida Grande"/>
                <a:sym typeface="Lucida Grande"/>
              </a:defRPr>
            </a:pPr>
            <a:r>
              <a:t>Urhebervertragsrecht ermöglicht neuerdings Auskunftspflicht &gt; Verwerter müssen nachweisen, wo sie Werke verwerteten und was sie damit erlösten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a:lnSpc>
                <a:spcPct val="100000"/>
              </a:lnSpc>
              <a:defRPr sz="3000" b="1">
                <a:latin typeface="Calibri"/>
                <a:ea typeface="Calibri"/>
                <a:cs typeface="Calibri"/>
                <a:sym typeface="Calibri"/>
              </a:defRPr>
            </a:pPr>
            <a:r>
              <a:t>Urheber hat das Recht auf</a:t>
            </a:r>
          </a:p>
          <a:p>
            <a:pPr>
              <a:lnSpc>
                <a:spcPct val="100000"/>
              </a:lnSpc>
              <a:defRPr sz="3000">
                <a:latin typeface="Calibri"/>
                <a:ea typeface="Calibri"/>
                <a:cs typeface="Calibri"/>
                <a:sym typeface="Calibri"/>
              </a:defRPr>
            </a:pPr>
            <a:r>
              <a:t>Vervielfältigungen, Verbreitung, öffentliche Wiedergabe, Ausstellung und Aufführung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marL="228600" indent="-228600">
              <a:buSzPct val="100000"/>
              <a:buChar char="•"/>
              <a:defRPr>
                <a:latin typeface="Open Sans Semibold"/>
                <a:ea typeface="Open Sans Semibold"/>
                <a:cs typeface="Open Sans Semibold"/>
                <a:sym typeface="Open Sans Semibold"/>
              </a:defRPr>
            </a:pPr>
            <a:r>
              <a:t>Einfaches Nutzungsrecht vs. Ausschließliches Nutzungsrecht</a:t>
            </a:r>
          </a:p>
          <a:p>
            <a:pPr marL="228600" indent="-228600">
              <a:buSzPct val="100000"/>
              <a:buChar char="•"/>
              <a:defRPr>
                <a:latin typeface="Open Sans Semibold"/>
                <a:ea typeface="Open Sans Semibold"/>
                <a:cs typeface="Open Sans Semibold"/>
                <a:sym typeface="Open Sans Semibold"/>
              </a:defRPr>
            </a:pPr>
            <a:r>
              <a:t>Nutzungsrechte können (und sollten meist auch) sehr detailliert festgelegt werden auf Nutzungsarten, -zeiträume, -regionen etc.</a:t>
            </a:r>
          </a:p>
          <a:p>
            <a:pPr marL="228600" indent="-228600">
              <a:buSzPct val="100000"/>
              <a:buChar char="•"/>
              <a:defRPr>
                <a:latin typeface="Open Sans Semibold"/>
                <a:ea typeface="Open Sans Semibold"/>
                <a:cs typeface="Open Sans Semibold"/>
                <a:sym typeface="Open Sans Semibold"/>
              </a:defRPr>
            </a:pPr>
            <a:r>
              <a:t>Nutzungsrechte sind übertragbar (das Urheberrecht nicht)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a:lnSpc>
                <a:spcPct val="100000"/>
              </a:lnSpc>
              <a:defRPr sz="3000">
                <a:latin typeface="Calibri"/>
                <a:ea typeface="Calibri"/>
                <a:cs typeface="Calibri"/>
                <a:sym typeface="Calibri"/>
              </a:defRPr>
            </a:pPr>
            <a:r>
              <a:t>Wer kein kommerzieller Urheber ist, kann pauschal erlauben, um es sich und anderen leichter zu machen – ohne Schaden.</a:t>
            </a:r>
            <a:r>
              <a:rPr b="1"/>
              <a:t> Kein Verzicht auf Urheberrecht, </a:t>
            </a:r>
            <a:r>
              <a:t>das geht nicht.</a:t>
            </a:r>
          </a:p>
          <a:p>
            <a:pPr>
              <a:lnSpc>
                <a:spcPct val="100000"/>
              </a:lnSpc>
              <a:defRPr sz="3000">
                <a:latin typeface="Calibri"/>
                <a:ea typeface="Calibri"/>
                <a:cs typeface="Calibri"/>
                <a:sym typeface="Calibri"/>
              </a:defRPr>
            </a:pPr>
            <a:r>
              <a:t>Auch das </a:t>
            </a:r>
            <a:r>
              <a:rPr b="1"/>
              <a:t>Urheberpersönlichkeitsrecht</a:t>
            </a:r>
            <a:r>
              <a:t> bleibt erhalten (Entstellung).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a:lnSpc>
                <a:spcPct val="100000"/>
              </a:lnSpc>
              <a:defRPr sz="3000">
                <a:latin typeface="Calibri"/>
                <a:ea typeface="Calibri"/>
                <a:cs typeface="Calibri"/>
                <a:sym typeface="Calibri"/>
              </a:defRPr>
            </a:pPr>
            <a:r>
              <a:t>Wer kein kommerzieller Urheber ist, kann pauschal erlauben, um es sich und anderen leichter zu machen – ohne Schaden.</a:t>
            </a:r>
            <a:r>
              <a:rPr b="1"/>
              <a:t> Kein Verzicht auf Urheberrecht, </a:t>
            </a:r>
            <a:r>
              <a:t>das geht nicht.</a:t>
            </a:r>
          </a:p>
          <a:p>
            <a:pPr>
              <a:lnSpc>
                <a:spcPct val="100000"/>
              </a:lnSpc>
              <a:defRPr sz="3000">
                <a:latin typeface="Calibri"/>
                <a:ea typeface="Calibri"/>
                <a:cs typeface="Calibri"/>
                <a:sym typeface="Calibri"/>
              </a:defRPr>
            </a:pPr>
            <a:r>
              <a:t>Auch das </a:t>
            </a:r>
            <a:r>
              <a:rPr b="1"/>
              <a:t>Urheberpersönlichkeitsrecht</a:t>
            </a:r>
            <a:r>
              <a:t> bleibt erhalten (Entstellung).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irights.info/author/henry"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4833937" y="2303859"/>
            <a:ext cx="14716126" cy="4643438"/>
          </a:xfrm>
          <a:prstGeom prst="rect">
            <a:avLst/>
          </a:prstGeom>
        </p:spPr>
        <p:txBody>
          <a:bodyPr anchor="b"/>
          <a:lstStyle/>
          <a:p>
            <a:r>
              <a:t>Titeltext</a:t>
            </a:r>
          </a:p>
        </p:txBody>
      </p:sp>
      <p:sp>
        <p:nvSpPr>
          <p:cNvPr id="12" name="Textebene 1…"/>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3" name="–Christian Bauer"/>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–Christian Bauer</a:t>
            </a:r>
          </a:p>
        </p:txBody>
      </p:sp>
      <p:sp>
        <p:nvSpPr>
          <p:cNvPr id="94" name="„Zitat hier eingeben.“"/>
          <p:cNvSpPr txBox="1">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„Zitat hier eingeben.“ </a:t>
            </a:r>
          </a:p>
        </p:txBody>
      </p:sp>
      <p:sp>
        <p:nvSpPr>
          <p:cNvPr id="95"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d"/>
          <p:cNvSpPr>
            <a:spLocks noGrp="1"/>
          </p:cNvSpPr>
          <p:nvPr>
            <p:ph type="pic" idx="13"/>
          </p:nvPr>
        </p:nvSpPr>
        <p:spPr>
          <a:xfrm>
            <a:off x="1712269" y="0"/>
            <a:ext cx="20959463" cy="13983891"/>
          </a:xfrm>
          <a:prstGeom prst="rect">
            <a:avLst/>
          </a:prstGeom>
        </p:spPr>
        <p:txBody>
          <a:bodyPr lIns="91439" tIns="45719" rIns="91439" bIns="45719" anchor="t">
            <a:noAutofit/>
          </a:bodyPr>
          <a:lstStyle/>
          <a:p>
            <a:endParaRPr/>
          </a:p>
        </p:txBody>
      </p:sp>
      <p:sp>
        <p:nvSpPr>
          <p:cNvPr id="103"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0"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117" name="Titeltext"/>
          <p:cNvSpPr txBox="1">
            <a:spLocks noGrp="1"/>
          </p:cNvSpPr>
          <p:nvPr>
            <p:ph type="title"/>
          </p:nvPr>
        </p:nvSpPr>
        <p:spPr>
          <a:xfrm>
            <a:off x="4833937" y="4536281"/>
            <a:ext cx="14716126" cy="4643438"/>
          </a:xfrm>
          <a:prstGeom prst="rect">
            <a:avLst/>
          </a:prstGeom>
        </p:spPr>
        <p:txBody>
          <a:bodyPr/>
          <a:lstStyle/>
          <a:p>
            <a:r>
              <a:t>Titeltext</a:t>
            </a:r>
          </a:p>
        </p:txBody>
      </p:sp>
      <p:sp>
        <p:nvSpPr>
          <p:cNvPr id="11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ERcamp20 uinversal">
    <p:spTree>
      <p:nvGrpSpPr>
        <p:cNvPr id="1" name=""/>
        <p:cNvGrpSpPr/>
        <p:nvPr/>
      </p:nvGrpSpPr>
      <p:grpSpPr>
        <a:xfrm>
          <a:off x="0" y="0"/>
          <a:ext cx="0" cy="0"/>
          <a:chOff x="0" y="0"/>
          <a:chExt cx="0" cy="0"/>
        </a:xfrm>
      </p:grpSpPr>
      <p:sp>
        <p:nvSpPr>
          <p:cNvPr id="125" name="Rechteck"/>
          <p:cNvSpPr/>
          <p:nvPr/>
        </p:nvSpPr>
        <p:spPr>
          <a:xfrm>
            <a:off x="21773436" y="4071196"/>
            <a:ext cx="2610565" cy="9633102"/>
          </a:xfrm>
          <a:prstGeom prst="rect">
            <a:avLst/>
          </a:prstGeom>
          <a:solidFill>
            <a:srgbClr val="EBEBEB">
              <a:alpha val="24415"/>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Rechteck"/>
          <p:cNvSpPr/>
          <p:nvPr/>
        </p:nvSpPr>
        <p:spPr>
          <a:xfrm>
            <a:off x="21773436" y="-1"/>
            <a:ext cx="2610565" cy="2895649"/>
          </a:xfrm>
          <a:prstGeom prst="rect">
            <a:avLst/>
          </a:prstGeom>
          <a:solidFill>
            <a:srgbClr val="1B713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7" name="OERcamp_Wort_Bild.png" descr="OERcamp_Wort_Bild.png"/>
          <p:cNvPicPr>
            <a:picLocks noChangeAspect="1"/>
          </p:cNvPicPr>
          <p:nvPr/>
        </p:nvPicPr>
        <p:blipFill>
          <a:blip r:embed="rId2"/>
          <a:srcRect l="74082"/>
          <a:stretch>
            <a:fillRect/>
          </a:stretch>
        </p:blipFill>
        <p:spPr>
          <a:xfrm>
            <a:off x="23408782" y="397248"/>
            <a:ext cx="737201" cy="609693"/>
          </a:xfrm>
          <a:prstGeom prst="rect">
            <a:avLst/>
          </a:prstGeom>
          <a:ln w="12700">
            <a:miter lim="400000"/>
          </a:ln>
        </p:spPr>
      </p:pic>
      <p:sp>
        <p:nvSpPr>
          <p:cNvPr id="128" name="#OERcamp…"/>
          <p:cNvSpPr txBox="1"/>
          <p:nvPr/>
        </p:nvSpPr>
        <p:spPr>
          <a:xfrm>
            <a:off x="21887932" y="1169880"/>
            <a:ext cx="2258246" cy="15627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r">
              <a:lnSpc>
                <a:spcPct val="110000"/>
              </a:lnSpc>
              <a:defRPr sz="2200" b="0">
                <a:solidFill>
                  <a:srgbClr val="FFFFFF"/>
                </a:solidFill>
                <a:latin typeface="Raleway SemiBold"/>
                <a:ea typeface="Raleway SemiBold"/>
                <a:cs typeface="Raleway SemiBold"/>
                <a:sym typeface="Raleway SemiBold"/>
              </a:defRPr>
            </a:pPr>
            <a:r>
              <a:t>#OERcamp </a:t>
            </a:r>
          </a:p>
          <a:p>
            <a:pPr algn="r">
              <a:lnSpc>
                <a:spcPct val="110000"/>
              </a:lnSpc>
              <a:defRPr sz="2200" b="0">
                <a:solidFill>
                  <a:srgbClr val="FFFFFF"/>
                </a:solidFill>
                <a:latin typeface="Raleway SemiBold"/>
                <a:ea typeface="Raleway SemiBold"/>
                <a:cs typeface="Raleway SemiBold"/>
                <a:sym typeface="Raleway SemiBold"/>
              </a:defRPr>
            </a:pPr>
            <a:r>
              <a:t>meets </a:t>
            </a:r>
          </a:p>
          <a:p>
            <a:pPr algn="r">
              <a:lnSpc>
                <a:spcPct val="110000"/>
              </a:lnSpc>
              <a:defRPr sz="2200" b="0">
                <a:solidFill>
                  <a:srgbClr val="FFFFFF"/>
                </a:solidFill>
                <a:latin typeface="Raleway SemiBold"/>
                <a:ea typeface="Raleway SemiBold"/>
                <a:cs typeface="Raleway SemiBold"/>
                <a:sym typeface="Raleway SemiBold"/>
              </a:defRPr>
            </a:pPr>
            <a:r>
              <a:t>Hacks&amp;Tools </a:t>
            </a:r>
          </a:p>
          <a:p>
            <a:pPr algn="r">
              <a:lnSpc>
                <a:spcPct val="110000"/>
              </a:lnSpc>
              <a:defRPr sz="2200" b="0">
                <a:solidFill>
                  <a:srgbClr val="FFFFFF"/>
                </a:solidFill>
                <a:latin typeface="Raleway SemiBold"/>
                <a:ea typeface="Raleway SemiBold"/>
                <a:cs typeface="Raleway SemiBold"/>
                <a:sym typeface="Raleway SemiBold"/>
              </a:defRPr>
            </a:pPr>
            <a:r>
              <a:t>2020</a:t>
            </a:r>
          </a:p>
        </p:txBody>
      </p:sp>
      <p:sp>
        <p:nvSpPr>
          <p:cNvPr id="129" name="Text"/>
          <p:cNvSpPr txBox="1"/>
          <p:nvPr/>
        </p:nvSpPr>
        <p:spPr>
          <a:xfrm>
            <a:off x="2208991" y="3515102"/>
            <a:ext cx="1054889" cy="676276"/>
          </a:xfrm>
          <a:prstGeom prst="rect">
            <a:avLst/>
          </a:prstGeom>
          <a:ln w="12700">
            <a:miter lim="400000"/>
          </a:ln>
        </p:spPr>
        <p:txBody>
          <a:bodyPr wrap="none" lIns="71437" tIns="71437" rIns="71437" bIns="71437" anchor="ctr">
            <a:spAutoFit/>
          </a:bodyPr>
          <a:lstStyle/>
          <a:p>
            <a:pPr>
              <a:defRPr sz="3600" b="0">
                <a:solidFill>
                  <a:srgbClr val="FFFFFF"/>
                </a:solidFill>
                <a:latin typeface="Raleway SemiBold"/>
                <a:ea typeface="Raleway SemiBold"/>
                <a:cs typeface="Raleway SemiBold"/>
                <a:sym typeface="Raleway SemiBold"/>
              </a:defRPr>
            </a:pPr>
            <a:endParaRPr/>
          </a:p>
        </p:txBody>
      </p:sp>
      <p:sp>
        <p:nvSpPr>
          <p:cNvPr id="130" name="Rechteck"/>
          <p:cNvSpPr/>
          <p:nvPr/>
        </p:nvSpPr>
        <p:spPr>
          <a:xfrm>
            <a:off x="21773436" y="2895647"/>
            <a:ext cx="2610565" cy="1175550"/>
          </a:xfrm>
          <a:prstGeom prst="rect">
            <a:avLst/>
          </a:prstGeom>
          <a:solidFill>
            <a:srgbClr val="00000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1" name="Titeltext"/>
          <p:cNvSpPr txBox="1">
            <a:spLocks noGrp="1"/>
          </p:cNvSpPr>
          <p:nvPr>
            <p:ph type="title"/>
          </p:nvPr>
        </p:nvSpPr>
        <p:spPr>
          <a:xfrm>
            <a:off x="1440209" y="397248"/>
            <a:ext cx="18004056" cy="2849708"/>
          </a:xfrm>
          <a:prstGeom prst="rect">
            <a:avLst/>
          </a:prstGeom>
        </p:spPr>
        <p:txBody>
          <a:bodyPr/>
          <a:lstStyle>
            <a:lvl1pPr algn="l">
              <a:defRPr sz="7200">
                <a:latin typeface="Raleway SemiBold"/>
                <a:ea typeface="Raleway SemiBold"/>
                <a:cs typeface="Raleway SemiBold"/>
                <a:sym typeface="Raleway SemiBold"/>
              </a:defRPr>
            </a:lvl1pPr>
          </a:lstStyle>
          <a:p>
            <a:r>
              <a:t>Titeltext</a:t>
            </a:r>
          </a:p>
        </p:txBody>
      </p:sp>
      <p:sp>
        <p:nvSpPr>
          <p:cNvPr id="132" name="Textebene 1…"/>
          <p:cNvSpPr txBox="1">
            <a:spLocks noGrp="1"/>
          </p:cNvSpPr>
          <p:nvPr>
            <p:ph type="body" idx="1"/>
          </p:nvPr>
        </p:nvSpPr>
        <p:spPr>
          <a:xfrm>
            <a:off x="1440209" y="3258658"/>
            <a:ext cx="17693496" cy="9360880"/>
          </a:xfrm>
          <a:prstGeom prst="rect">
            <a:avLst/>
          </a:prstGeom>
        </p:spPr>
        <p:txBody>
          <a:bodyPr anchor="t"/>
          <a:lstStyle>
            <a:lvl1pPr marL="0" indent="0">
              <a:spcBef>
                <a:spcPts val="0"/>
              </a:spcBef>
              <a:buSzTx/>
              <a:buNone/>
              <a:defRPr sz="5200">
                <a:latin typeface="Source Sans Pro Regular"/>
                <a:ea typeface="Source Sans Pro Regular"/>
                <a:cs typeface="Source Sans Pro Regular"/>
                <a:sym typeface="Source Sans Pro Regular"/>
              </a:defRPr>
            </a:lvl1pPr>
            <a:lvl2pPr marL="0" indent="228600">
              <a:spcBef>
                <a:spcPts val="0"/>
              </a:spcBef>
              <a:buSzTx/>
              <a:buNone/>
              <a:defRPr sz="5200">
                <a:latin typeface="Source Sans Pro Regular"/>
                <a:ea typeface="Source Sans Pro Regular"/>
                <a:cs typeface="Source Sans Pro Regular"/>
                <a:sym typeface="Source Sans Pro Regular"/>
              </a:defRPr>
            </a:lvl2pPr>
            <a:lvl3pPr marL="0" indent="457200">
              <a:spcBef>
                <a:spcPts val="0"/>
              </a:spcBef>
              <a:buSzTx/>
              <a:buNone/>
              <a:defRPr sz="4200">
                <a:latin typeface="Source Sans Pro Regular"/>
                <a:ea typeface="Source Sans Pro Regular"/>
                <a:cs typeface="Source Sans Pro Regular"/>
                <a:sym typeface="Source Sans Pro Regular"/>
              </a:defRPr>
            </a:lvl3pPr>
            <a:lvl4pPr marL="0" indent="685800">
              <a:spcBef>
                <a:spcPts val="0"/>
              </a:spcBef>
              <a:buSzTx/>
              <a:buNone/>
              <a:defRPr sz="4200">
                <a:latin typeface="Source Sans Pro Regular"/>
                <a:ea typeface="Source Sans Pro Regular"/>
                <a:cs typeface="Source Sans Pro Regular"/>
                <a:sym typeface="Source Sans Pro Regular"/>
              </a:defRPr>
            </a:lvl4pPr>
            <a:lvl5pPr marL="0" indent="914400">
              <a:spcBef>
                <a:spcPts val="0"/>
              </a:spcBef>
              <a:buSzTx/>
              <a:buNone/>
              <a:defRPr sz="4200">
                <a:latin typeface="Source Sans Pro Regular"/>
                <a:ea typeface="Source Sans Pro Regular"/>
                <a:cs typeface="Source Sans Pro Regular"/>
                <a:sym typeface="Source Sans Pro Regular"/>
              </a:defRPr>
            </a:lvl5pPr>
          </a:lstStyle>
          <a:p>
            <a:r>
              <a:t>Textebene 1</a:t>
            </a:r>
          </a:p>
          <a:p>
            <a:pPr lvl="1"/>
            <a:r>
              <a:t>Textebene 2</a:t>
            </a:r>
          </a:p>
          <a:p>
            <a:pPr lvl="2"/>
            <a:r>
              <a:t>Textebene 3</a:t>
            </a:r>
          </a:p>
          <a:p>
            <a:pPr lvl="3"/>
            <a:r>
              <a:t>Textebene 4</a:t>
            </a:r>
          </a:p>
          <a:p>
            <a:pPr lvl="4"/>
            <a:r>
              <a:t>Textebene 5</a:t>
            </a:r>
          </a:p>
        </p:txBody>
      </p:sp>
      <p:sp>
        <p:nvSpPr>
          <p:cNvPr id="133" name="Coach-Input"/>
          <p:cNvSpPr txBox="1"/>
          <p:nvPr/>
        </p:nvSpPr>
        <p:spPr>
          <a:xfrm>
            <a:off x="22100855" y="3246955"/>
            <a:ext cx="2045323" cy="600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r">
              <a:lnSpc>
                <a:spcPct val="120000"/>
              </a:lnSpc>
              <a:spcBef>
                <a:spcPts val="4200"/>
              </a:spcBef>
              <a:defRPr sz="2800" b="0">
                <a:solidFill>
                  <a:srgbClr val="FFFFFF"/>
                </a:solidFill>
                <a:latin typeface="Source Sans Pro SemiBold"/>
                <a:ea typeface="Source Sans Pro SemiBold"/>
                <a:cs typeface="Source Sans Pro SemiBold"/>
                <a:sym typeface="Source Sans Pro SemiBold"/>
              </a:defRPr>
            </a:lvl1pPr>
          </a:lstStyle>
          <a:p>
            <a:r>
              <a:t>Coach-Input</a:t>
            </a:r>
          </a:p>
        </p:txBody>
      </p:sp>
      <p:sp>
        <p:nvSpPr>
          <p:cNvPr id="134" name="Foliennummer"/>
          <p:cNvSpPr txBox="1">
            <a:spLocks noGrp="1"/>
          </p:cNvSpPr>
          <p:nvPr>
            <p:ph type="sldNum" sz="quarter" idx="2"/>
          </p:nvPr>
        </p:nvSpPr>
        <p:spPr>
          <a:xfrm>
            <a:off x="23605937" y="12907796"/>
            <a:ext cx="458725" cy="473076"/>
          </a:xfrm>
          <a:prstGeom prst="rect">
            <a:avLst/>
          </a:prstGeom>
        </p:spPr>
        <p:txBody>
          <a:bodyPr/>
          <a:lstStyle>
            <a:lvl1pPr algn="r">
              <a:defRPr>
                <a:solidFill>
                  <a:srgbClr val="5E5E5E"/>
                </a:solidFill>
                <a:latin typeface="Raleway SemiBold"/>
                <a:ea typeface="Raleway SemiBold"/>
                <a:cs typeface="Raleway SemiBold"/>
                <a:sym typeface="Raleway SemiBold"/>
              </a:defRPr>
            </a:lvl1pPr>
          </a:lstStyle>
          <a:p>
            <a:fld id="{86CB4B4D-7CA3-9044-876B-883B54F8677D}" type="slidenum">
              <a:rPr/>
              <a:pPr/>
              <a:t>‹Nr.›</a:t>
            </a:fld>
            <a:endParaRPr/>
          </a:p>
        </p:txBody>
      </p:sp>
      <p:sp>
        <p:nvSpPr>
          <p:cNvPr id="135" name="Creative…"/>
          <p:cNvSpPr txBox="1"/>
          <p:nvPr/>
        </p:nvSpPr>
        <p:spPr>
          <a:xfrm>
            <a:off x="21887930" y="4452811"/>
            <a:ext cx="2258248" cy="14230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r">
              <a:lnSpc>
                <a:spcPct val="90000"/>
              </a:lnSpc>
              <a:buClr>
                <a:srgbClr val="5E5E5E"/>
              </a:buClr>
              <a:defRPr sz="2800" b="0">
                <a:solidFill>
                  <a:srgbClr val="589301"/>
                </a:solidFill>
                <a:latin typeface="Source Sans Pro SemiBold"/>
                <a:ea typeface="Source Sans Pro SemiBold"/>
                <a:cs typeface="Source Sans Pro SemiBold"/>
                <a:sym typeface="Source Sans Pro SemiBold"/>
              </a:defRPr>
            </a:pPr>
            <a:r>
              <a:t>Creative</a:t>
            </a:r>
          </a:p>
          <a:p>
            <a:pPr algn="r">
              <a:lnSpc>
                <a:spcPct val="90000"/>
              </a:lnSpc>
              <a:buClr>
                <a:srgbClr val="5E5E5E"/>
              </a:buClr>
              <a:defRPr sz="2800" b="0">
                <a:solidFill>
                  <a:srgbClr val="589301"/>
                </a:solidFill>
                <a:latin typeface="Source Sans Pro SemiBold"/>
                <a:ea typeface="Source Sans Pro SemiBold"/>
                <a:cs typeface="Source Sans Pro SemiBold"/>
                <a:sym typeface="Source Sans Pro SemiBold"/>
              </a:defRPr>
            </a:pPr>
            <a:r>
              <a:t>Commons</a:t>
            </a:r>
          </a:p>
          <a:p>
            <a:pPr algn="r">
              <a:lnSpc>
                <a:spcPct val="90000"/>
              </a:lnSpc>
              <a:buClr>
                <a:srgbClr val="5E5E5E"/>
              </a:buClr>
              <a:defRPr sz="2800" b="0">
                <a:solidFill>
                  <a:srgbClr val="589301"/>
                </a:solidFill>
                <a:latin typeface="Source Sans Pro SemiBold"/>
                <a:ea typeface="Source Sans Pro SemiBold"/>
                <a:cs typeface="Source Sans Pro SemiBold"/>
                <a:sym typeface="Source Sans Pro SemiBold"/>
              </a:defRPr>
            </a:pPr>
            <a:r>
              <a:t>Lizenzen</a:t>
            </a:r>
          </a:p>
        </p:txBody>
      </p:sp>
      <p:sp>
        <p:nvSpPr>
          <p:cNvPr id="136" name="Henry Steinhau freier Journalist Redakteur iRights.info">
            <a:hlinkClick r:id="rId3"/>
          </p:cNvPr>
          <p:cNvSpPr txBox="1"/>
          <p:nvPr/>
        </p:nvSpPr>
        <p:spPr>
          <a:xfrm>
            <a:off x="22038343" y="11054263"/>
            <a:ext cx="2093246" cy="15652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r" defTabSz="457200">
              <a:defRPr sz="2200" b="0">
                <a:latin typeface="Source Sans Pro Regular"/>
                <a:ea typeface="Source Sans Pro Regular"/>
                <a:cs typeface="Source Sans Pro Regular"/>
                <a:sym typeface="Source Sans Pro Regular"/>
              </a:defRPr>
            </a:pPr>
            <a:r>
              <a:rPr>
                <a:solidFill>
                  <a:srgbClr val="5E5E5E"/>
                </a:solidFill>
              </a:rPr>
              <a:t>Henry Steinhau</a:t>
            </a:r>
            <a:br>
              <a:rPr>
                <a:solidFill>
                  <a:srgbClr val="5E5E5E"/>
                </a:solidFill>
              </a:rPr>
            </a:br>
            <a:r>
              <a:rPr>
                <a:solidFill>
                  <a:srgbClr val="5E5E5E"/>
                </a:solidFill>
              </a:rPr>
              <a:t>freier Journalist</a:t>
            </a:r>
            <a:br>
              <a:rPr>
                <a:solidFill>
                  <a:srgbClr val="5E5E5E"/>
                </a:solidFill>
              </a:rPr>
            </a:br>
            <a:r>
              <a:rPr>
                <a:solidFill>
                  <a:srgbClr val="5E5E5E"/>
                </a:solidFill>
              </a:rPr>
              <a:t>Redakteur</a:t>
            </a:r>
            <a:r>
              <a:t> </a:t>
            </a:r>
            <a:r>
              <a:rPr>
                <a:solidFill>
                  <a:srgbClr val="589301"/>
                </a:solidFill>
              </a:rPr>
              <a:t>iRights.info</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OERcamp19 Aufmacher">
    <p:spTree>
      <p:nvGrpSpPr>
        <p:cNvPr id="1" name=""/>
        <p:cNvGrpSpPr/>
        <p:nvPr/>
      </p:nvGrpSpPr>
      <p:grpSpPr>
        <a:xfrm>
          <a:off x="0" y="0"/>
          <a:ext cx="0" cy="0"/>
          <a:chOff x="0" y="0"/>
          <a:chExt cx="0" cy="0"/>
        </a:xfrm>
      </p:grpSpPr>
      <p:sp>
        <p:nvSpPr>
          <p:cNvPr id="143" name="Rechteck"/>
          <p:cNvSpPr/>
          <p:nvPr/>
        </p:nvSpPr>
        <p:spPr>
          <a:xfrm>
            <a:off x="-1" y="-1"/>
            <a:ext cx="24384001" cy="1479073"/>
          </a:xfrm>
          <a:prstGeom prst="rect">
            <a:avLst/>
          </a:prstGeom>
          <a:solidFill>
            <a:srgbClr val="1B713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44" name="OERcamp_Wort_Bild.png" descr="OERcamp_Wort_Bild.png"/>
          <p:cNvPicPr>
            <a:picLocks noChangeAspect="1"/>
          </p:cNvPicPr>
          <p:nvPr/>
        </p:nvPicPr>
        <p:blipFill>
          <a:blip r:embed="rId2"/>
          <a:stretch>
            <a:fillRect/>
          </a:stretch>
        </p:blipFill>
        <p:spPr>
          <a:xfrm>
            <a:off x="1503709" y="304271"/>
            <a:ext cx="4061268" cy="870530"/>
          </a:xfrm>
          <a:prstGeom prst="rect">
            <a:avLst/>
          </a:prstGeom>
          <a:ln w="12700">
            <a:miter lim="400000"/>
          </a:ln>
        </p:spPr>
      </p:pic>
      <p:sp>
        <p:nvSpPr>
          <p:cNvPr id="145" name="Text"/>
          <p:cNvSpPr txBox="1"/>
          <p:nvPr/>
        </p:nvSpPr>
        <p:spPr>
          <a:xfrm>
            <a:off x="2208991" y="3515102"/>
            <a:ext cx="1054889" cy="676276"/>
          </a:xfrm>
          <a:prstGeom prst="rect">
            <a:avLst/>
          </a:prstGeom>
          <a:ln w="12700">
            <a:miter lim="400000"/>
          </a:ln>
        </p:spPr>
        <p:txBody>
          <a:bodyPr wrap="none" lIns="71437" tIns="71437" rIns="71437" bIns="71437" anchor="ctr">
            <a:spAutoFit/>
          </a:bodyPr>
          <a:lstStyle/>
          <a:p>
            <a:pPr>
              <a:defRPr sz="3600" b="0">
                <a:solidFill>
                  <a:srgbClr val="FFFFFF"/>
                </a:solidFill>
                <a:latin typeface="Raleway SemiBold"/>
                <a:ea typeface="Raleway SemiBold"/>
                <a:cs typeface="Raleway SemiBold"/>
                <a:sym typeface="Raleway SemiBold"/>
              </a:defRPr>
            </a:pPr>
            <a:endParaRPr/>
          </a:p>
        </p:txBody>
      </p:sp>
      <p:sp>
        <p:nvSpPr>
          <p:cNvPr id="146" name="Foliennummer"/>
          <p:cNvSpPr txBox="1">
            <a:spLocks noGrp="1"/>
          </p:cNvSpPr>
          <p:nvPr>
            <p:ph type="sldNum" sz="quarter" idx="2"/>
          </p:nvPr>
        </p:nvSpPr>
        <p:spPr>
          <a:xfrm>
            <a:off x="23466720" y="12899599"/>
            <a:ext cx="466269" cy="477671"/>
          </a:xfrm>
          <a:prstGeom prst="rect">
            <a:avLst/>
          </a:prstGeom>
        </p:spPr>
        <p:txBody>
          <a:bodyPr/>
          <a:lstStyle>
            <a:lvl1pPr algn="r"/>
          </a:lstStyle>
          <a:p>
            <a:fld id="{86CB4B4D-7CA3-9044-876B-883B54F8677D}" type="slidenum">
              <a:rPr/>
              <a:pPr/>
              <a:t>‹Nr.›</a:t>
            </a:fld>
            <a:endParaRPr/>
          </a:p>
        </p:txBody>
      </p:sp>
      <p:sp>
        <p:nvSpPr>
          <p:cNvPr id="147" name="Rechteck"/>
          <p:cNvSpPr/>
          <p:nvPr/>
        </p:nvSpPr>
        <p:spPr>
          <a:xfrm>
            <a:off x="20895149" y="1479071"/>
            <a:ext cx="3488852" cy="3219054"/>
          </a:xfrm>
          <a:prstGeom prst="rect">
            <a:avLst/>
          </a:prstGeom>
          <a:solidFill>
            <a:srgbClr val="00000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21.-23.2.2020  Hamburg"/>
          <p:cNvSpPr txBox="1"/>
          <p:nvPr/>
        </p:nvSpPr>
        <p:spPr>
          <a:xfrm>
            <a:off x="21104860" y="2045610"/>
            <a:ext cx="2917029" cy="1400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r">
              <a:lnSpc>
                <a:spcPct val="120000"/>
              </a:lnSpc>
              <a:spcBef>
                <a:spcPts val="4200"/>
              </a:spcBef>
              <a:defRPr sz="3600" b="0">
                <a:solidFill>
                  <a:srgbClr val="FFFFFF"/>
                </a:solidFill>
                <a:latin typeface="Source Sans Pro SemiBold"/>
                <a:ea typeface="Source Sans Pro SemiBold"/>
                <a:cs typeface="Source Sans Pro SemiBold"/>
                <a:sym typeface="Source Sans Pro SemiBold"/>
              </a:defRPr>
            </a:pPr>
            <a:r>
              <a:t>21.-23.2.2020 </a:t>
            </a:r>
            <a:br/>
            <a:r>
              <a:t>Hamburg</a:t>
            </a:r>
          </a:p>
        </p:txBody>
      </p:sp>
      <p:pic>
        <p:nvPicPr>
          <p:cNvPr id="149" name="Bildschirmfoto 2019-06-10 um 10.15.31.png" descr="Bildschirmfoto 2019-06-10 um 10.15.31.png"/>
          <p:cNvPicPr>
            <a:picLocks noChangeAspect="1"/>
          </p:cNvPicPr>
          <p:nvPr/>
        </p:nvPicPr>
        <p:blipFill>
          <a:blip r:embed="rId3"/>
          <a:srcRect l="31632" t="32857" r="25520" b="18583"/>
          <a:stretch>
            <a:fillRect/>
          </a:stretch>
        </p:blipFill>
        <p:spPr>
          <a:xfrm>
            <a:off x="23207897" y="446046"/>
            <a:ext cx="725092" cy="5869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3"/>
                </a:lnTo>
                <a:lnTo>
                  <a:pt x="0" y="3812"/>
                </a:lnTo>
                <a:lnTo>
                  <a:pt x="10806" y="3812"/>
                </a:lnTo>
                <a:lnTo>
                  <a:pt x="21600" y="3812"/>
                </a:lnTo>
                <a:lnTo>
                  <a:pt x="21600" y="0"/>
                </a:lnTo>
                <a:lnTo>
                  <a:pt x="10806" y="0"/>
                </a:lnTo>
                <a:lnTo>
                  <a:pt x="0" y="0"/>
                </a:lnTo>
                <a:close/>
                <a:moveTo>
                  <a:pt x="0" y="8894"/>
                </a:moveTo>
                <a:lnTo>
                  <a:pt x="0" y="10807"/>
                </a:lnTo>
                <a:lnTo>
                  <a:pt x="0" y="12706"/>
                </a:lnTo>
                <a:lnTo>
                  <a:pt x="10806" y="12706"/>
                </a:lnTo>
                <a:lnTo>
                  <a:pt x="21600" y="12706"/>
                </a:lnTo>
                <a:lnTo>
                  <a:pt x="21600" y="10807"/>
                </a:lnTo>
                <a:lnTo>
                  <a:pt x="21600" y="8894"/>
                </a:lnTo>
                <a:lnTo>
                  <a:pt x="10806" y="8894"/>
                </a:lnTo>
                <a:lnTo>
                  <a:pt x="0" y="8894"/>
                </a:lnTo>
                <a:close/>
                <a:moveTo>
                  <a:pt x="0" y="17788"/>
                </a:moveTo>
                <a:lnTo>
                  <a:pt x="0" y="19701"/>
                </a:lnTo>
                <a:lnTo>
                  <a:pt x="0" y="21600"/>
                </a:lnTo>
                <a:lnTo>
                  <a:pt x="10806" y="21600"/>
                </a:lnTo>
                <a:lnTo>
                  <a:pt x="21600" y="21600"/>
                </a:lnTo>
                <a:lnTo>
                  <a:pt x="21600" y="19701"/>
                </a:lnTo>
                <a:lnTo>
                  <a:pt x="21600" y="17788"/>
                </a:lnTo>
                <a:lnTo>
                  <a:pt x="10806" y="17788"/>
                </a:lnTo>
                <a:lnTo>
                  <a:pt x="0" y="17788"/>
                </a:lnTo>
                <a:close/>
              </a:path>
            </a:pathLst>
          </a:custGeom>
          <a:ln w="12700">
            <a:miter lim="400000"/>
          </a:ln>
        </p:spPr>
      </p:pic>
      <p:sp>
        <p:nvSpPr>
          <p:cNvPr id="150" name="Text"/>
          <p:cNvSpPr txBox="1"/>
          <p:nvPr/>
        </p:nvSpPr>
        <p:spPr>
          <a:xfrm>
            <a:off x="22639574" y="5144171"/>
            <a:ext cx="972136" cy="714376"/>
          </a:xfrm>
          <a:prstGeom prst="rect">
            <a:avLst/>
          </a:prstGeom>
          <a:ln w="12700">
            <a:miter lim="400000"/>
          </a:ln>
        </p:spPr>
        <p:txBody>
          <a:bodyPr wrap="none" lIns="71437" tIns="71437" rIns="71437" bIns="71437" anchor="ctr">
            <a:spAutoFit/>
          </a:bodyPr>
          <a:lstStyle/>
          <a:p>
            <a:pPr algn="r">
              <a:lnSpc>
                <a:spcPct val="120000"/>
              </a:lnSpc>
              <a:spcBef>
                <a:spcPts val="4200"/>
              </a:spcBef>
              <a:defRPr sz="3600" b="0">
                <a:solidFill>
                  <a:srgbClr val="FFFFFF"/>
                </a:solidFill>
                <a:latin typeface="Source Sans Pro SemiBold"/>
                <a:ea typeface="Source Sans Pro SemiBold"/>
                <a:cs typeface="Source Sans Pro SemiBold"/>
                <a:sym typeface="Source Sans Pro SemiBold"/>
              </a:defRPr>
            </a:pPr>
            <a:endParaRPr/>
          </a:p>
        </p:txBody>
      </p:sp>
      <p:sp>
        <p:nvSpPr>
          <p:cNvPr id="151" name="meets Hacks&amp;Tools"/>
          <p:cNvSpPr txBox="1"/>
          <p:nvPr/>
        </p:nvSpPr>
        <p:spPr>
          <a:xfrm>
            <a:off x="6207002" y="498525"/>
            <a:ext cx="4396106" cy="6762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r">
              <a:lnSpc>
                <a:spcPct val="120000"/>
              </a:lnSpc>
              <a:spcBef>
                <a:spcPts val="4200"/>
              </a:spcBef>
              <a:defRPr sz="3600" b="0">
                <a:solidFill>
                  <a:srgbClr val="FFFFFF"/>
                </a:solidFill>
                <a:latin typeface="Raleway SemiBold"/>
                <a:ea typeface="Raleway SemiBold"/>
                <a:cs typeface="Raleway SemiBold"/>
                <a:sym typeface="Raleway SemiBold"/>
              </a:defRPr>
            </a:lvl1pPr>
          </a:lstStyle>
          <a:p>
            <a:r>
              <a:t>meets Hacks&amp;Tools</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Bild"/>
          <p:cNvSpPr>
            <a:spLocks noGrp="1"/>
          </p:cNvSpPr>
          <p:nvPr>
            <p:ph type="pic" sz="half" idx="13"/>
          </p:nvPr>
        </p:nvSpPr>
        <p:spPr>
          <a:xfrm>
            <a:off x="5329062" y="406546"/>
            <a:ext cx="13716003" cy="9148765"/>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4833937" y="9447609"/>
            <a:ext cx="14716126" cy="2000251"/>
          </a:xfrm>
          <a:prstGeom prst="rect">
            <a:avLst/>
          </a:prstGeom>
        </p:spPr>
        <p:txBody>
          <a:bodyPr anchor="b"/>
          <a:lstStyle/>
          <a:p>
            <a:r>
              <a:t>Titeltext</a:t>
            </a:r>
          </a:p>
        </p:txBody>
      </p:sp>
      <p:sp>
        <p:nvSpPr>
          <p:cNvPr id="22" name="Textebene 1…"/>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Textebene 1</a:t>
            </a:r>
          </a:p>
          <a:p>
            <a:pPr lvl="1"/>
            <a:r>
              <a:t>Textebene 2</a:t>
            </a:r>
          </a:p>
          <a:p>
            <a:pPr lvl="2"/>
            <a:r>
              <a:t>Textebene 3</a:t>
            </a:r>
          </a:p>
          <a:p>
            <a:pPr lvl="3"/>
            <a:r>
              <a:t>Textebene 4</a:t>
            </a:r>
          </a:p>
          <a:p>
            <a:pPr lvl="4"/>
            <a:r>
              <a:t>Textebene 5</a:t>
            </a:r>
          </a:p>
        </p:txBody>
      </p:sp>
      <p:sp>
        <p:nvSpPr>
          <p:cNvPr id="23"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0" name="Titeltext"/>
          <p:cNvSpPr txBox="1">
            <a:spLocks noGrp="1"/>
          </p:cNvSpPr>
          <p:nvPr>
            <p:ph type="title"/>
          </p:nvPr>
        </p:nvSpPr>
        <p:spPr>
          <a:xfrm>
            <a:off x="4833937" y="4536281"/>
            <a:ext cx="14716126" cy="4643438"/>
          </a:xfrm>
          <a:prstGeom prst="rect">
            <a:avLst/>
          </a:prstGeom>
        </p:spPr>
        <p:txBody>
          <a:bodyPr/>
          <a:lstStyle/>
          <a:p>
            <a:r>
              <a:t>Titeltext</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38" name="Bild"/>
          <p:cNvSpPr>
            <a:spLocks noGrp="1"/>
          </p:cNvSpPr>
          <p:nvPr>
            <p:ph type="pic" idx="13"/>
          </p:nvPr>
        </p:nvSpPr>
        <p:spPr>
          <a:xfrm>
            <a:off x="6231433" y="863203"/>
            <a:ext cx="17439681" cy="11626455"/>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4387453" y="892968"/>
            <a:ext cx="7500938" cy="5607845"/>
          </a:xfrm>
          <a:prstGeom prst="rect">
            <a:avLst/>
          </a:prstGeom>
        </p:spPr>
        <p:txBody>
          <a:bodyPr anchor="b"/>
          <a:lstStyle>
            <a:lvl1pPr>
              <a:defRPr sz="8400"/>
            </a:lvl1pPr>
          </a:lstStyle>
          <a:p>
            <a:r>
              <a:t>Titeltext</a:t>
            </a:r>
          </a:p>
        </p:txBody>
      </p:sp>
      <p:sp>
        <p:nvSpPr>
          <p:cNvPr id="40" name="Textebene 1…"/>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Textebene 1</a:t>
            </a:r>
          </a:p>
          <a:p>
            <a:pPr lvl="1"/>
            <a:r>
              <a:t>Textebene 2</a:t>
            </a:r>
          </a:p>
          <a:p>
            <a:pPr lvl="2"/>
            <a:r>
              <a:t>Textebene 3</a:t>
            </a:r>
          </a:p>
          <a:p>
            <a:pPr lvl="3"/>
            <a:r>
              <a:t>Textebene 4</a:t>
            </a:r>
          </a:p>
          <a:p>
            <a:pPr lvl="4"/>
            <a:r>
              <a:t>Textebene 5</a:t>
            </a:r>
          </a:p>
        </p:txBody>
      </p:sp>
      <p:sp>
        <p:nvSpPr>
          <p:cNvPr id="4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56" name="Titeltext"/>
          <p:cNvSpPr txBox="1">
            <a:spLocks noGrp="1"/>
          </p:cNvSpPr>
          <p:nvPr>
            <p:ph type="title"/>
          </p:nvPr>
        </p:nvSpPr>
        <p:spPr>
          <a:prstGeom prst="rect">
            <a:avLst/>
          </a:prstGeom>
        </p:spPr>
        <p:txBody>
          <a:bodyPr/>
          <a:lstStyle/>
          <a:p>
            <a:r>
              <a:t>Titeltext</a:t>
            </a:r>
          </a:p>
        </p:txBody>
      </p:sp>
      <p:sp>
        <p:nvSpPr>
          <p:cNvPr id="57"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5" name="Bild"/>
          <p:cNvSpPr>
            <a:spLocks noGrp="1"/>
          </p:cNvSpPr>
          <p:nvPr>
            <p:ph type="pic" sz="half" idx="13"/>
          </p:nvPr>
        </p:nvSpPr>
        <p:spPr>
          <a:xfrm>
            <a:off x="8794253" y="3637358"/>
            <a:ext cx="13260587" cy="8840392"/>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p>
            <a:r>
              <a:t>Titeltext</a:t>
            </a:r>
          </a:p>
        </p:txBody>
      </p:sp>
      <p:sp>
        <p:nvSpPr>
          <p:cNvPr id="67" name="Textebene 1…"/>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Textebene 1</a:t>
            </a:r>
          </a:p>
          <a:p>
            <a:pPr lvl="1"/>
            <a:r>
              <a:t>Textebene 2</a:t>
            </a:r>
          </a:p>
          <a:p>
            <a:pPr lvl="2"/>
            <a:r>
              <a:t>Textebene 3</a:t>
            </a:r>
          </a:p>
          <a:p>
            <a:pPr lvl="3"/>
            <a:r>
              <a:t>Textebene 4</a:t>
            </a:r>
          </a:p>
          <a:p>
            <a:pPr lvl="4"/>
            <a:r>
              <a:t>Textebene 5</a:t>
            </a:r>
          </a:p>
        </p:txBody>
      </p:sp>
      <p:sp>
        <p:nvSpPr>
          <p:cNvPr id="68" name="Foliennummer"/>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75" name="Textebene 1…"/>
          <p:cNvSpPr txBox="1">
            <a:spLocks noGrp="1"/>
          </p:cNvSpPr>
          <p:nvPr>
            <p:ph type="body" idx="1"/>
          </p:nvPr>
        </p:nvSpPr>
        <p:spPr>
          <a:xfrm>
            <a:off x="4387453" y="1785937"/>
            <a:ext cx="15609094" cy="1014412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6"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3" name="Bild"/>
          <p:cNvSpPr>
            <a:spLocks noGrp="1"/>
          </p:cNvSpPr>
          <p:nvPr>
            <p:ph type="pic" sz="quarter" idx="13"/>
          </p:nvPr>
        </p:nvSpPr>
        <p:spPr>
          <a:xfrm>
            <a:off x="12442031" y="7072312"/>
            <a:ext cx="8514489" cy="5679282"/>
          </a:xfrm>
          <a:prstGeom prst="rect">
            <a:avLst/>
          </a:prstGeom>
        </p:spPr>
        <p:txBody>
          <a:bodyPr lIns="91439" tIns="45719" rIns="91439" bIns="45719" anchor="t">
            <a:noAutofit/>
          </a:bodyPr>
          <a:lstStyle/>
          <a:p>
            <a:endParaRPr/>
          </a:p>
        </p:txBody>
      </p:sp>
      <p:sp>
        <p:nvSpPr>
          <p:cNvPr id="84" name="Bild"/>
          <p:cNvSpPr>
            <a:spLocks noGrp="1"/>
          </p:cNvSpPr>
          <p:nvPr>
            <p:ph type="pic" sz="quarter" idx="14"/>
          </p:nvPr>
        </p:nvSpPr>
        <p:spPr>
          <a:xfrm>
            <a:off x="12192000" y="1250156"/>
            <a:ext cx="8251032" cy="5500689"/>
          </a:xfrm>
          <a:prstGeom prst="rect">
            <a:avLst/>
          </a:prstGeom>
        </p:spPr>
        <p:txBody>
          <a:bodyPr lIns="91439" tIns="45719" rIns="91439" bIns="45719" anchor="t">
            <a:noAutofit/>
          </a:bodyPr>
          <a:lstStyle/>
          <a:p>
            <a:endParaRPr/>
          </a:p>
        </p:txBody>
      </p:sp>
      <p:sp>
        <p:nvSpPr>
          <p:cNvPr id="85" name="Bild"/>
          <p:cNvSpPr>
            <a:spLocks noGrp="1"/>
          </p:cNvSpPr>
          <p:nvPr>
            <p:ph type="pic" idx="15"/>
          </p:nvPr>
        </p:nvSpPr>
        <p:spPr>
          <a:xfrm>
            <a:off x="-291704" y="1250156"/>
            <a:ext cx="16850320" cy="11233548"/>
          </a:xfrm>
          <a:prstGeom prst="rect">
            <a:avLst/>
          </a:prstGeom>
        </p:spPr>
        <p:txBody>
          <a:bodyPr lIns="91439" tIns="45719" rIns="91439" bIns="45719" anchor="t">
            <a:noAutofit/>
          </a:bodyPr>
          <a:lstStyle/>
          <a:p>
            <a:endParaRPr/>
          </a:p>
        </p:txBody>
      </p:sp>
      <p:sp>
        <p:nvSpPr>
          <p:cNvPr id="86"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Titeltext</a:t>
            </a:r>
          </a:p>
        </p:txBody>
      </p:sp>
      <p:sp>
        <p:nvSpPr>
          <p:cNvPr id="3" name="Textebene 1…"/>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rPr/>
              <a:p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irights.info/author/henry"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4.tiff"/><Relationship Id="rId5" Type="http://schemas.openxmlformats.org/officeDocument/2006/relationships/image" Target="../media/image22.tif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8.tiff"/><Relationship Id="rId5" Type="http://schemas.openxmlformats.org/officeDocument/2006/relationships/image" Target="../media/image23.tif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2.tiff"/><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24.tiff"/><Relationship Id="rId5" Type="http://schemas.openxmlformats.org/officeDocument/2006/relationships/image" Target="../media/image31.tif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tiff"/><Relationship Id="rId18" Type="http://schemas.openxmlformats.org/officeDocument/2006/relationships/image" Target="../media/image40.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23.tiff"/><Relationship Id="rId17" Type="http://schemas.openxmlformats.org/officeDocument/2006/relationships/image" Target="../media/image24.tiff"/><Relationship Id="rId2" Type="http://schemas.openxmlformats.org/officeDocument/2006/relationships/image" Target="../media/image32.png"/><Relationship Id="rId16"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image" Target="../media/image35.png"/><Relationship Id="rId15" Type="http://schemas.openxmlformats.org/officeDocument/2006/relationships/image" Target="../media/image31.tiff"/><Relationship Id="rId10"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22.tiff"/><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1.jpeg"/><Relationship Id="rId3" Type="http://schemas.openxmlformats.org/officeDocument/2006/relationships/image" Target="../media/image10.jpeg"/><Relationship Id="rId7" Type="http://schemas.openxmlformats.org/officeDocument/2006/relationships/image" Target="../media/image6.png"/><Relationship Id="rId12" Type="http://schemas.openxmlformats.org/officeDocument/2006/relationships/hyperlink" Target="https://creativecommons.org/licenses/by-sa/2.0/" TargetMode="External"/><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hyperlink" Target="https://www.flickr.com/photos/infomastern/10766643664/in/photolist-hppS4j-oG34sJ-G2roJ-4WPKJV-2Nq3R6-Jo474-7PziFH-7PDhtY-4jVu5w-WMgna4-c1EVwU-ehTNZm-dv772A-jz3FhC-5Y2iyQ-2j8zbj-dxcF4U-9YLjbU-7GZStZ-pNsk1r-9Am6c2-2wXJHE-dZx9mA-pUWpMW-9YHhoe-nVSRCk-nVSS4F-S5MuhS-26WCN3c-odd6bJ-nVSLxE-dMJSQY-qdQq9n-fnzz3x-6kf36d-F3N74w-7VheRp-5qJDuq-bT6JLk-2vkcLW-82pKqi-UwCLWY-doyZtM-rdk4pw-cDBFW1-a3tnsS-5WrHSV-d1to1j-4VEmdm-58FYjh" TargetMode="External"/><Relationship Id="rId5" Type="http://schemas.openxmlformats.org/officeDocument/2006/relationships/image" Target="../media/image3.png"/><Relationship Id="rId10" Type="http://schemas.openxmlformats.org/officeDocument/2006/relationships/image" Target="../media/image13.tiff"/><Relationship Id="rId4" Type="http://schemas.openxmlformats.org/officeDocument/2006/relationships/image" Target="../media/image1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3.tiff"/><Relationship Id="rId5" Type="http://schemas.openxmlformats.org/officeDocument/2006/relationships/hyperlink" Target="https://creativecommons.org/licenses/by-sa/3.0/" TargetMode="External"/><Relationship Id="rId4" Type="http://schemas.openxmlformats.org/officeDocument/2006/relationships/hyperlink" Target="http://foter.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creativecommons.ch/lizenzen-erstellen-und-finden/" TargetMode="External"/><Relationship Id="rId3" Type="http://schemas.openxmlformats.org/officeDocument/2006/relationships/image" Target="../media/image46.jpe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creativecommons.org/licenses/by/2.0/" TargetMode="External"/><Relationship Id="rId5" Type="http://schemas.openxmlformats.org/officeDocument/2006/relationships/hyperlink" Target="https://www.flickr.com/photos/47259373@N02/" TargetMode="External"/><Relationship Id="rId4" Type="http://schemas.openxmlformats.org/officeDocument/2006/relationships/hyperlink" Target="https://www.flickr.com/photos/47259373@N02/17394753695/in/photolist-dZjrS5-ea676A-okEryJ-sv7Eft-nvseeN-9aCHA6-9XhX82-5JckAj-cQQp9y-4fwd7u-edJ59M-mSJu8V-cvAXwU-e75G3q-mShYF8-ZRvCyV-W83CZ8-mEeitZ-Vj3Bjn-S3hPBJ-5NDrmv-9omkUW-5dnwbx-a7Johz-SNSaFh-H7Loo3-7ZK5f2-Jnz5eZ-kyuAsH-ostGNk-bCncGm-4fw91h-e2ockD-q5hWyH-fyVFoY-pNLPwE-6e2XCp-etyMDX-nGoXtH-4tT5b7-bwbXVU-h8BAX1-mfaBKi-rYm7T2-ozCnEd-7i9r19-pY8Ljy-dKb2dh-nYNqnq-22EGEP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3.tiff"/><Relationship Id="rId5" Type="http://schemas.openxmlformats.org/officeDocument/2006/relationships/hyperlink" Target="https://creativecommons.org/licenses/by-sa/3.0/" TargetMode="External"/><Relationship Id="rId4" Type="http://schemas.openxmlformats.org/officeDocument/2006/relationships/hyperlink" Target="http://foter.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mailto:kontakt@o-e-r.de" TargetMode="External"/><Relationship Id="rId3" Type="http://schemas.openxmlformats.org/officeDocument/2006/relationships/image" Target="../media/image53.png"/><Relationship Id="rId7" Type="http://schemas.openxmlformats.org/officeDocument/2006/relationships/hyperlink" Target="https://open-educational-resources.de/materialien/contentbuffet/" TargetMode="External"/><Relationship Id="rId2" Type="http://schemas.openxmlformats.org/officeDocument/2006/relationships/hyperlink" Target="https://oer-contentbuffet.info/edu-sharing/components/oer" TargetMode="Externa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hyperlink" Target="https://www.oercamp.de/wp-content/uploads/2017/11/Klimpel-OER-Expertise-fuer-OERcamp.pdf" TargetMode="Externa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mailto:hs@irights.info" TargetMode="External"/><Relationship Id="rId1" Type="http://schemas.openxmlformats.org/officeDocument/2006/relationships/slideLayout" Target="../slideLayouts/slideLayout15.xml"/><Relationship Id="rId5" Type="http://schemas.openxmlformats.org/officeDocument/2006/relationships/image" Target="../media/image23.tiff"/><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tiff"/><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3.tiff"/><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hyperlink" Target="https://creativecommons.org/licenses/by-sa/2.0/" TargetMode="External"/><Relationship Id="rId5" Type="http://schemas.openxmlformats.org/officeDocument/2006/relationships/hyperlink" Target="https://thenounproject.com"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hyperlink" Target="https://creativecommons.org/licenses/by-sa/2.0/" TargetMode="External"/><Relationship Id="rId4" Type="http://schemas.openxmlformats.org/officeDocument/2006/relationships/hyperlink" Target="https://thenoun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ERklärt…"/>
          <p:cNvSpPr txBox="1"/>
          <p:nvPr/>
        </p:nvSpPr>
        <p:spPr>
          <a:xfrm>
            <a:off x="1442728" y="5586131"/>
            <a:ext cx="17675239" cy="40341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lnSpc>
                <a:spcPct val="120000"/>
              </a:lnSpc>
              <a:spcBef>
                <a:spcPts val="4800"/>
              </a:spcBef>
              <a:defRPr sz="5600" b="0">
                <a:solidFill>
                  <a:srgbClr val="5E5E5E"/>
                </a:solidFill>
                <a:latin typeface="Avenir Heavy"/>
                <a:ea typeface="Avenir Heavy"/>
                <a:cs typeface="Avenir Heavy"/>
                <a:sym typeface="Avenir Heavy"/>
              </a:defRPr>
            </a:pPr>
            <a:r>
              <a:rPr dirty="0" err="1"/>
              <a:t>OERklärt</a:t>
            </a:r>
            <a:endParaRPr dirty="0"/>
          </a:p>
          <a:p>
            <a:pPr algn="l" defTabSz="457200">
              <a:lnSpc>
                <a:spcPct val="120000"/>
              </a:lnSpc>
              <a:spcBef>
                <a:spcPts val="4800"/>
              </a:spcBef>
              <a:defRPr sz="5600" b="0">
                <a:solidFill>
                  <a:srgbClr val="5E5E5E"/>
                </a:solidFill>
                <a:latin typeface="Avenir Heavy"/>
                <a:ea typeface="Avenir Heavy"/>
                <a:cs typeface="Avenir Heavy"/>
                <a:sym typeface="Avenir Heavy"/>
              </a:defRPr>
            </a:pPr>
            <a:r>
              <a:rPr dirty="0" err="1"/>
              <a:t>Grundlagen</a:t>
            </a:r>
            <a:r>
              <a:rPr dirty="0"/>
              <a:t> </a:t>
            </a:r>
            <a:r>
              <a:rPr dirty="0" err="1"/>
              <a:t>zu</a:t>
            </a:r>
            <a:r>
              <a:rPr dirty="0"/>
              <a:t> Creative Commons </a:t>
            </a:r>
            <a:r>
              <a:rPr dirty="0" err="1"/>
              <a:t>Lizenzen</a:t>
            </a:r>
            <a:r>
              <a:rPr dirty="0"/>
              <a:t> und </a:t>
            </a:r>
            <a:r>
              <a:rPr dirty="0" err="1"/>
              <a:t>ihrer</a:t>
            </a:r>
            <a:r>
              <a:rPr dirty="0"/>
              <a:t> </a:t>
            </a:r>
            <a:r>
              <a:rPr dirty="0" err="1"/>
              <a:t>korrekten</a:t>
            </a:r>
            <a:r>
              <a:rPr dirty="0"/>
              <a:t> </a:t>
            </a:r>
            <a:r>
              <a:rPr dirty="0" err="1"/>
              <a:t>Verwendung</a:t>
            </a:r>
            <a:endParaRPr dirty="0"/>
          </a:p>
        </p:txBody>
      </p:sp>
      <p:sp>
        <p:nvSpPr>
          <p:cNvPr id="161" name="Henry Steinhau, freier Journalist, Redakteur iRights.info">
            <a:hlinkClick r:id="rId2"/>
          </p:cNvPr>
          <p:cNvSpPr txBox="1"/>
          <p:nvPr/>
        </p:nvSpPr>
        <p:spPr>
          <a:xfrm>
            <a:off x="1440209" y="12358687"/>
            <a:ext cx="10758501" cy="7143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457200">
              <a:defRPr sz="3600" b="0">
                <a:latin typeface="Source Sans Pro Regular"/>
                <a:ea typeface="Source Sans Pro Regular"/>
                <a:cs typeface="Source Sans Pro Regular"/>
                <a:sym typeface="Source Sans Pro Regular"/>
              </a:defRPr>
            </a:pPr>
            <a:r>
              <a:rPr dirty="0"/>
              <a:t>Henry </a:t>
            </a:r>
            <a:r>
              <a:rPr dirty="0" err="1"/>
              <a:t>Steinhau</a:t>
            </a:r>
            <a:r>
              <a:rPr dirty="0"/>
              <a:t>, </a:t>
            </a:r>
            <a:r>
              <a:rPr dirty="0" err="1"/>
              <a:t>freier</a:t>
            </a:r>
            <a:r>
              <a:rPr dirty="0"/>
              <a:t> Journalist, </a:t>
            </a:r>
            <a:r>
              <a:rPr dirty="0" err="1"/>
              <a:t>Redakteur</a:t>
            </a:r>
            <a:r>
              <a:rPr dirty="0"/>
              <a:t> </a:t>
            </a:r>
            <a:r>
              <a:rPr dirty="0" err="1">
                <a:solidFill>
                  <a:srgbClr val="589301"/>
                </a:solidFill>
              </a:rPr>
              <a:t>iRights.info</a:t>
            </a:r>
            <a:endParaRPr dirty="0">
              <a:solidFill>
                <a:srgbClr val="589301"/>
              </a:solidFill>
            </a:endParaRPr>
          </a:p>
        </p:txBody>
      </p:sp>
      <p:sp>
        <p:nvSpPr>
          <p:cNvPr id="162" name="101-Vortrag"/>
          <p:cNvSpPr txBox="1"/>
          <p:nvPr/>
        </p:nvSpPr>
        <p:spPr>
          <a:xfrm>
            <a:off x="1440209" y="2391152"/>
            <a:ext cx="16109751" cy="854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120000"/>
              </a:lnSpc>
              <a:spcBef>
                <a:spcPts val="4200"/>
              </a:spcBef>
              <a:defRPr sz="4800">
                <a:solidFill>
                  <a:srgbClr val="86B239"/>
                </a:solidFill>
                <a:latin typeface="Raleway"/>
                <a:ea typeface="Raleway"/>
                <a:cs typeface="Raleway"/>
                <a:sym typeface="Raleway"/>
              </a:defRPr>
            </a:lvl1pPr>
          </a:lstStyle>
          <a:p>
            <a:r>
              <a:t>101-Vortrag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6" name="Gruppieren"/>
          <p:cNvGrpSpPr/>
          <p:nvPr/>
        </p:nvGrpSpPr>
        <p:grpSpPr>
          <a:xfrm>
            <a:off x="10458517" y="1175190"/>
            <a:ext cx="5156995" cy="5473429"/>
            <a:chOff x="0" y="0"/>
            <a:chExt cx="5156993" cy="5473427"/>
          </a:xfrm>
        </p:grpSpPr>
        <p:sp>
          <p:nvSpPr>
            <p:cNvPr id="374" name="Oval"/>
            <p:cNvSpPr/>
            <p:nvPr/>
          </p:nvSpPr>
          <p:spPr>
            <a:xfrm>
              <a:off x="0" y="0"/>
              <a:ext cx="5156994" cy="5473428"/>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75" name="Werk"/>
            <p:cNvSpPr txBox="1"/>
            <p:nvPr/>
          </p:nvSpPr>
          <p:spPr>
            <a:xfrm>
              <a:off x="22338" y="1149511"/>
              <a:ext cx="5112318" cy="18626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sp>
        <p:nvSpPr>
          <p:cNvPr id="377" name="Rechteinhaber…"/>
          <p:cNvSpPr/>
          <p:nvPr/>
        </p:nvSpPr>
        <p:spPr>
          <a:xfrm rot="274166">
            <a:off x="16297023" y="4555895"/>
            <a:ext cx="5093058" cy="7073811"/>
          </a:xfrm>
          <a:prstGeom prst="rect">
            <a:avLst/>
          </a:prstGeom>
          <a:solidFill>
            <a:srgbClr val="D6D5D5"/>
          </a:solidFill>
          <a:ln w="12700">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0" tIns="0" rIns="0" bIns="0" anchor="b"/>
          <a:lstStyle/>
          <a:p>
            <a:pPr marL="450014" algn="l" defTabSz="825500">
              <a:defRPr sz="2400" b="0">
                <a:latin typeface="Calibri"/>
                <a:ea typeface="Calibri"/>
                <a:cs typeface="Calibri"/>
                <a:sym typeface="Calibri"/>
              </a:defRPr>
            </a:pPr>
            <a:r>
              <a:t>Rechteinhaber</a:t>
            </a:r>
          </a:p>
          <a:p>
            <a:pPr marL="450014" algn="l" defTabSz="825500">
              <a:defRPr sz="2400" b="0">
                <a:latin typeface="Calibri"/>
                <a:ea typeface="Calibri"/>
                <a:cs typeface="Calibri"/>
                <a:sym typeface="Calibri"/>
              </a:defRPr>
            </a:pPr>
            <a:r>
              <a:t>Lizenzbedingungen</a:t>
            </a:r>
          </a:p>
          <a:p>
            <a:pPr marL="450014" algn="l" defTabSz="825500">
              <a:defRPr sz="2400" b="0">
                <a:latin typeface="Calibri"/>
                <a:ea typeface="Calibri"/>
                <a:cs typeface="Calibri"/>
                <a:sym typeface="Calibri"/>
              </a:defRPr>
            </a:pPr>
            <a:r>
              <a:t>Vergütungen</a:t>
            </a:r>
          </a:p>
        </p:txBody>
      </p:sp>
      <p:pic>
        <p:nvPicPr>
          <p:cNvPr id="378" name="image8.png" descr="image8.png"/>
          <p:cNvPicPr>
            <a:picLocks noChangeAspect="1"/>
          </p:cNvPicPr>
          <p:nvPr/>
        </p:nvPicPr>
        <p:blipFill>
          <a:blip r:embed="rId3">
            <a:alphaModFix amt="73811"/>
          </a:blip>
          <a:stretch>
            <a:fillRect/>
          </a:stretch>
        </p:blipFill>
        <p:spPr>
          <a:xfrm>
            <a:off x="1615978" y="2082938"/>
            <a:ext cx="5156946" cy="5166710"/>
          </a:xfrm>
          <a:prstGeom prst="rect">
            <a:avLst/>
          </a:prstGeom>
          <a:ln w="12700">
            <a:miter lim="400000"/>
          </a:ln>
        </p:spPr>
      </p:pic>
      <p:sp>
        <p:nvSpPr>
          <p:cNvPr id="379" name="Urheber*in"/>
          <p:cNvSpPr txBox="1"/>
          <p:nvPr/>
        </p:nvSpPr>
        <p:spPr>
          <a:xfrm>
            <a:off x="2514337" y="651759"/>
            <a:ext cx="3360168" cy="1046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91631" tIns="91631" rIns="91631" bIns="91631">
            <a:spAutoFit/>
          </a:bodyPr>
          <a:lstStyle>
            <a:lvl1pPr algn="l"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5000" b="0">
                <a:latin typeface="Avenir Medium"/>
                <a:ea typeface="Avenir Medium"/>
                <a:cs typeface="Avenir Medium"/>
                <a:sym typeface="Avenir Medium"/>
              </a:defRPr>
            </a:lvl1pPr>
          </a:lstStyle>
          <a:p>
            <a:r>
              <a:t>Urheber*in</a:t>
            </a:r>
          </a:p>
        </p:txBody>
      </p:sp>
      <p:sp>
        <p:nvSpPr>
          <p:cNvPr id="380" name="Via Vertrag…"/>
          <p:cNvSpPr/>
          <p:nvPr/>
        </p:nvSpPr>
        <p:spPr>
          <a:xfrm rot="274166">
            <a:off x="16098377" y="1366823"/>
            <a:ext cx="5093057" cy="7073811"/>
          </a:xfrm>
          <a:prstGeom prst="rect">
            <a:avLst/>
          </a:prstGeom>
          <a:solidFill>
            <a:srgbClr val="D6D5D5"/>
          </a:solidFill>
          <a:ln w="12700">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0" tIns="0" rIns="0" bIns="0" anchor="b"/>
          <a:lstStyle/>
          <a:p>
            <a:pPr marL="450014" algn="l" defTabSz="825500">
              <a:defRPr sz="4600" b="0">
                <a:latin typeface="Calibri"/>
                <a:ea typeface="Calibri"/>
                <a:cs typeface="Calibri"/>
                <a:sym typeface="Calibri"/>
              </a:defRPr>
            </a:pPr>
            <a:r>
              <a:t>Via </a:t>
            </a:r>
            <a:r>
              <a:rPr b="1"/>
              <a:t>Vertrag</a:t>
            </a:r>
          </a:p>
          <a:p>
            <a:pPr marL="450014" algn="l" defTabSz="825500">
              <a:defRPr sz="4600" b="0">
                <a:latin typeface="Calibri"/>
                <a:ea typeface="Calibri"/>
                <a:cs typeface="Calibri"/>
                <a:sym typeface="Calibri"/>
              </a:defRPr>
            </a:pPr>
            <a:r>
              <a:t>– einfache</a:t>
            </a:r>
          </a:p>
          <a:p>
            <a:pPr marL="450014" algn="l" defTabSz="825500">
              <a:defRPr sz="4600" b="0">
                <a:latin typeface="Calibri"/>
                <a:ea typeface="Calibri"/>
                <a:cs typeface="Calibri"/>
                <a:sym typeface="Calibri"/>
              </a:defRPr>
            </a:pPr>
            <a:r>
              <a:t>– ausschließliche </a:t>
            </a:r>
          </a:p>
          <a:p>
            <a:pPr marL="450014" algn="l" defTabSz="825500">
              <a:defRPr sz="4600" b="0">
                <a:latin typeface="Calibri"/>
                <a:ea typeface="Calibri"/>
                <a:cs typeface="Calibri"/>
                <a:sym typeface="Calibri"/>
              </a:defRPr>
            </a:pPr>
            <a:r>
              <a:t>Nutzungsrechte</a:t>
            </a:r>
          </a:p>
          <a:p>
            <a:pPr marL="450014" algn="l" defTabSz="825500">
              <a:defRPr sz="4600" b="0">
                <a:solidFill>
                  <a:srgbClr val="FFFFFF"/>
                </a:solidFill>
                <a:latin typeface="Calibri"/>
                <a:ea typeface="Calibri"/>
                <a:cs typeface="Calibri"/>
                <a:sym typeface="Calibri"/>
              </a:defRPr>
            </a:pPr>
            <a:endParaRPr/>
          </a:p>
        </p:txBody>
      </p:sp>
      <p:grpSp>
        <p:nvGrpSpPr>
          <p:cNvPr id="383" name="Gruppieren"/>
          <p:cNvGrpSpPr/>
          <p:nvPr/>
        </p:nvGrpSpPr>
        <p:grpSpPr>
          <a:xfrm rot="35240">
            <a:off x="18661477" y="1793662"/>
            <a:ext cx="2482061" cy="2379337"/>
            <a:chOff x="0" y="0"/>
            <a:chExt cx="2482059" cy="2379335"/>
          </a:xfrm>
        </p:grpSpPr>
        <p:sp>
          <p:nvSpPr>
            <p:cNvPr id="381" name="Oval"/>
            <p:cNvSpPr/>
            <p:nvPr/>
          </p:nvSpPr>
          <p:spPr>
            <a:xfrm>
              <a:off x="0" y="0"/>
              <a:ext cx="2482060" cy="2379336"/>
            </a:xfrm>
            <a:prstGeom prst="ellipse">
              <a:avLst/>
            </a:prstGeom>
            <a:solidFill>
              <a:srgbClr val="42424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82" name="Werk"/>
            <p:cNvSpPr txBox="1"/>
            <p:nvPr/>
          </p:nvSpPr>
          <p:spPr>
            <a:xfrm rot="316260">
              <a:off x="355702" y="791828"/>
              <a:ext cx="1770656" cy="79568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grpSp>
        <p:nvGrpSpPr>
          <p:cNvPr id="386" name="Gruppieren"/>
          <p:cNvGrpSpPr/>
          <p:nvPr/>
        </p:nvGrpSpPr>
        <p:grpSpPr>
          <a:xfrm>
            <a:off x="7343682" y="5849738"/>
            <a:ext cx="6229589" cy="5946512"/>
            <a:chOff x="0" y="2"/>
            <a:chExt cx="6229587" cy="5946511"/>
          </a:xfrm>
        </p:grpSpPr>
        <p:sp>
          <p:nvSpPr>
            <p:cNvPr id="384" name="Pfeil 4"/>
            <p:cNvSpPr/>
            <p:nvPr/>
          </p:nvSpPr>
          <p:spPr>
            <a:xfrm rot="5400000" flipH="1">
              <a:off x="221476" y="-61597"/>
              <a:ext cx="5946512" cy="606971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424242"/>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endParaRPr/>
            </a:p>
          </p:txBody>
        </p:sp>
        <p:sp>
          <p:nvSpPr>
            <p:cNvPr id="385" name="erlaubt"/>
            <p:cNvSpPr txBox="1"/>
            <p:nvPr/>
          </p:nvSpPr>
          <p:spPr>
            <a:xfrm>
              <a:off x="0" y="234669"/>
              <a:ext cx="3565926" cy="9774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erlaubt</a:t>
              </a:r>
            </a:p>
          </p:txBody>
        </p:sp>
      </p:grpSp>
      <p:sp>
        <p:nvSpPr>
          <p:cNvPr id="387" name="Via pauschaler Freigabe…"/>
          <p:cNvSpPr/>
          <p:nvPr/>
        </p:nvSpPr>
        <p:spPr>
          <a:xfrm rot="274166">
            <a:off x="800919" y="8244077"/>
            <a:ext cx="6059912" cy="5037226"/>
          </a:xfrm>
          <a:prstGeom prst="rect">
            <a:avLst/>
          </a:prstGeom>
          <a:solidFill>
            <a:srgbClr val="D6D5D5"/>
          </a:solidFill>
          <a:ln w="12700">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0" tIns="0" rIns="0" bIns="0" anchor="b"/>
          <a:lstStyle/>
          <a:p>
            <a:pPr marL="626437" marR="328456" algn="l" defTabSz="825500">
              <a:defRPr sz="4600" b="0">
                <a:latin typeface="Calibri"/>
                <a:ea typeface="Calibri"/>
                <a:cs typeface="Calibri"/>
                <a:sym typeface="Calibri"/>
              </a:defRPr>
            </a:pPr>
            <a:r>
              <a:t>Via pauschaler </a:t>
            </a:r>
            <a:r>
              <a:rPr b="1"/>
              <a:t>Freigabe</a:t>
            </a:r>
          </a:p>
          <a:p>
            <a:pPr marL="626437" marR="328456" algn="l" defTabSz="825500">
              <a:defRPr sz="4600" b="0">
                <a:latin typeface="Calibri"/>
                <a:ea typeface="Calibri"/>
                <a:cs typeface="Calibri"/>
                <a:sym typeface="Calibri"/>
              </a:defRPr>
            </a:pPr>
            <a:r>
              <a:t>umfassende</a:t>
            </a:r>
            <a:endParaRPr b="1"/>
          </a:p>
          <a:p>
            <a:pPr marL="626437" marR="328456" algn="l" defTabSz="825500">
              <a:defRPr sz="4600" b="0">
                <a:latin typeface="Calibri"/>
                <a:ea typeface="Calibri"/>
                <a:cs typeface="Calibri"/>
                <a:sym typeface="Calibri"/>
              </a:defRPr>
            </a:pPr>
            <a:r>
              <a:t>Nutzungen</a:t>
            </a:r>
          </a:p>
          <a:p>
            <a:pPr marL="450014" algn="l" defTabSz="825500">
              <a:defRPr sz="4600" b="0">
                <a:solidFill>
                  <a:srgbClr val="FFFFFF"/>
                </a:solidFill>
                <a:latin typeface="Calibri"/>
                <a:ea typeface="Calibri"/>
                <a:cs typeface="Calibri"/>
                <a:sym typeface="Calibri"/>
              </a:defRPr>
            </a:pPr>
            <a:endParaRPr/>
          </a:p>
          <a:p>
            <a:pPr marL="450014" algn="l" defTabSz="825500">
              <a:defRPr sz="4600" b="0">
                <a:solidFill>
                  <a:srgbClr val="FFFFFF"/>
                </a:solidFill>
                <a:latin typeface="Calibri"/>
                <a:ea typeface="Calibri"/>
                <a:cs typeface="Calibri"/>
                <a:sym typeface="Calibri"/>
              </a:defRPr>
            </a:pPr>
            <a:endParaRPr/>
          </a:p>
        </p:txBody>
      </p:sp>
      <p:sp>
        <p:nvSpPr>
          <p:cNvPr id="388" name="©"/>
          <p:cNvSpPr txBox="1"/>
          <p:nvPr/>
        </p:nvSpPr>
        <p:spPr>
          <a:xfrm rot="342955">
            <a:off x="18131922" y="7098062"/>
            <a:ext cx="2571007" cy="142299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354534" algn="l" defTabSz="825500">
              <a:defRPr sz="10400">
                <a:solidFill>
                  <a:srgbClr val="212121"/>
                </a:solidFill>
                <a:latin typeface="Calibri"/>
                <a:ea typeface="Calibri"/>
                <a:cs typeface="Calibri"/>
                <a:sym typeface="Calibri"/>
              </a:defRPr>
            </a:lvl1pPr>
          </a:lstStyle>
          <a:p>
            <a:r>
              <a:t>©</a:t>
            </a:r>
          </a:p>
        </p:txBody>
      </p:sp>
      <p:pic>
        <p:nvPicPr>
          <p:cNvPr id="389" name="Bild" descr="Bild"/>
          <p:cNvPicPr>
            <a:picLocks noChangeAspect="1"/>
          </p:cNvPicPr>
          <p:nvPr/>
        </p:nvPicPr>
        <p:blipFill>
          <a:blip r:embed="rId4"/>
          <a:stretch>
            <a:fillRect/>
          </a:stretch>
        </p:blipFill>
        <p:spPr>
          <a:xfrm rot="277972">
            <a:off x="2260891" y="11744286"/>
            <a:ext cx="4021316" cy="959542"/>
          </a:xfrm>
          <a:prstGeom prst="rect">
            <a:avLst/>
          </a:prstGeom>
          <a:ln w="12700">
            <a:miter lim="400000"/>
          </a:ln>
        </p:spPr>
      </p:pic>
      <p:grpSp>
        <p:nvGrpSpPr>
          <p:cNvPr id="392" name="Gruppieren"/>
          <p:cNvGrpSpPr/>
          <p:nvPr/>
        </p:nvGrpSpPr>
        <p:grpSpPr>
          <a:xfrm>
            <a:off x="4837363" y="8981887"/>
            <a:ext cx="2506321" cy="2404655"/>
            <a:chOff x="0" y="0"/>
            <a:chExt cx="2506319" cy="2404653"/>
          </a:xfrm>
        </p:grpSpPr>
        <p:sp>
          <p:nvSpPr>
            <p:cNvPr id="390" name="Oval"/>
            <p:cNvSpPr/>
            <p:nvPr/>
          </p:nvSpPr>
          <p:spPr>
            <a:xfrm rot="35240">
              <a:off x="12129" y="12659"/>
              <a:ext cx="2482061" cy="2379336"/>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91" name="Werk"/>
            <p:cNvSpPr txBox="1"/>
            <p:nvPr/>
          </p:nvSpPr>
          <p:spPr>
            <a:xfrm rot="351500">
              <a:off x="367832" y="613100"/>
              <a:ext cx="1770655" cy="79568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sp>
        <p:nvSpPr>
          <p:cNvPr id="393" name="Kreis"/>
          <p:cNvSpPr/>
          <p:nvPr/>
        </p:nvSpPr>
        <p:spPr>
          <a:xfrm rot="680471">
            <a:off x="15957725" y="9068027"/>
            <a:ext cx="3324757" cy="3324758"/>
          </a:xfrm>
          <a:prstGeom prst="ellipse">
            <a:avLst/>
          </a:prstGeom>
          <a:ln w="304800">
            <a:solidFill>
              <a:srgbClr val="212121"/>
            </a:solidFill>
            <a:miter lim="400000"/>
          </a:ln>
        </p:spPr>
        <p:txBody>
          <a:bodyPr lIns="0" tIns="0" rIns="0" bIns="0" anchor="ctr"/>
          <a:lstStyle/>
          <a:p>
            <a:pPr defTabSz="825500">
              <a:defRPr b="0">
                <a:solidFill>
                  <a:srgbClr val="FFFFFF"/>
                </a:solidFill>
                <a:latin typeface="+mn-lt"/>
                <a:ea typeface="+mn-ea"/>
                <a:cs typeface="+mn-cs"/>
                <a:sym typeface="Helvetica Neue Medium"/>
              </a:defRPr>
            </a:pPr>
            <a:endParaRPr/>
          </a:p>
        </p:txBody>
      </p:sp>
      <p:sp>
        <p:nvSpPr>
          <p:cNvPr id="394" name="Abgerundetes Rechteck"/>
          <p:cNvSpPr/>
          <p:nvPr/>
        </p:nvSpPr>
        <p:spPr>
          <a:xfrm rot="4290214">
            <a:off x="13445709" y="9616835"/>
            <a:ext cx="940810" cy="4749332"/>
          </a:xfrm>
          <a:prstGeom prst="roundRect">
            <a:avLst>
              <a:gd name="adj" fmla="val 28665"/>
            </a:avLst>
          </a:prstGeom>
          <a:solidFill>
            <a:srgbClr val="212121"/>
          </a:solidFill>
          <a:ln w="12700">
            <a:miter lim="400000"/>
          </a:ln>
        </p:spPr>
        <p:txBody>
          <a:bodyPr lIns="0" tIns="0" rIns="0" bIns="0" anchor="ctr"/>
          <a:lstStyle/>
          <a:p>
            <a:pPr defTabSz="825500">
              <a:defRPr b="0">
                <a:solidFill>
                  <a:srgbClr val="FFFFFF"/>
                </a:solidFill>
                <a:latin typeface="+mn-lt"/>
                <a:ea typeface="+mn-ea"/>
                <a:cs typeface="+mn-cs"/>
                <a:sym typeface="Helvetica Neue Medium"/>
              </a:defRPr>
            </a:pPr>
            <a:endParaRPr/>
          </a:p>
        </p:txBody>
      </p:sp>
      <p:pic>
        <p:nvPicPr>
          <p:cNvPr id="395" name="image8.png" descr="image8.png"/>
          <p:cNvPicPr>
            <a:picLocks noChangeAspect="1"/>
          </p:cNvPicPr>
          <p:nvPr/>
        </p:nvPicPr>
        <p:blipFill>
          <a:blip r:embed="rId3">
            <a:alphaModFix amt="73811"/>
          </a:blip>
          <a:stretch>
            <a:fillRect/>
          </a:stretch>
        </p:blipFill>
        <p:spPr>
          <a:xfrm rot="233635">
            <a:off x="19770642" y="10492871"/>
            <a:ext cx="979209" cy="981063"/>
          </a:xfrm>
          <a:prstGeom prst="rect">
            <a:avLst/>
          </a:prstGeom>
          <a:ln w="12700">
            <a:miter lim="400000"/>
          </a:ln>
        </p:spPr>
      </p:pic>
      <p:pic>
        <p:nvPicPr>
          <p:cNvPr id="396" name="image8.png" descr="image8.png"/>
          <p:cNvPicPr>
            <a:picLocks noChangeAspect="1"/>
          </p:cNvPicPr>
          <p:nvPr/>
        </p:nvPicPr>
        <p:blipFill>
          <a:blip r:embed="rId3">
            <a:alphaModFix amt="73811"/>
          </a:blip>
          <a:stretch>
            <a:fillRect/>
          </a:stretch>
        </p:blipFill>
        <p:spPr>
          <a:xfrm rot="425837">
            <a:off x="900125" y="11864723"/>
            <a:ext cx="979209" cy="981063"/>
          </a:xfrm>
          <a:prstGeom prst="rect">
            <a:avLst/>
          </a:prstGeom>
          <a:ln w="12700">
            <a:miter lim="400000"/>
          </a:ln>
        </p:spPr>
      </p:pic>
      <p:grpSp>
        <p:nvGrpSpPr>
          <p:cNvPr id="399" name="Gruppieren"/>
          <p:cNvGrpSpPr/>
          <p:nvPr/>
        </p:nvGrpSpPr>
        <p:grpSpPr>
          <a:xfrm>
            <a:off x="7500614" y="1475416"/>
            <a:ext cx="4686298" cy="2504639"/>
            <a:chOff x="0" y="0"/>
            <a:chExt cx="4686297" cy="2504637"/>
          </a:xfrm>
        </p:grpSpPr>
        <p:sp>
          <p:nvSpPr>
            <p:cNvPr id="397" name="Pfeil"/>
            <p:cNvSpPr/>
            <p:nvPr/>
          </p:nvSpPr>
          <p:spPr>
            <a:xfrm>
              <a:off x="2031" y="0"/>
              <a:ext cx="4684267" cy="2504638"/>
            </a:xfrm>
            <a:prstGeom prst="rightArrow">
              <a:avLst>
                <a:gd name="adj1" fmla="val 50000"/>
                <a:gd name="adj2" fmla="val 59839"/>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98" name="schafft"/>
            <p:cNvSpPr txBox="1"/>
            <p:nvPr/>
          </p:nvSpPr>
          <p:spPr>
            <a:xfrm>
              <a:off x="0" y="799363"/>
              <a:ext cx="3934891" cy="105753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schafft</a:t>
              </a:r>
            </a:p>
          </p:txBody>
        </p:sp>
      </p:grpSp>
      <p:grpSp>
        <p:nvGrpSpPr>
          <p:cNvPr id="402" name="Gruppieren"/>
          <p:cNvGrpSpPr/>
          <p:nvPr/>
        </p:nvGrpSpPr>
        <p:grpSpPr>
          <a:xfrm>
            <a:off x="7500614" y="3746468"/>
            <a:ext cx="8914748" cy="2155914"/>
            <a:chOff x="0" y="0"/>
            <a:chExt cx="8914747" cy="2155913"/>
          </a:xfrm>
        </p:grpSpPr>
        <p:sp>
          <p:nvSpPr>
            <p:cNvPr id="400" name="Pfeil"/>
            <p:cNvSpPr/>
            <p:nvPr/>
          </p:nvSpPr>
          <p:spPr>
            <a:xfrm>
              <a:off x="1460" y="0"/>
              <a:ext cx="8913288" cy="2155914"/>
            </a:xfrm>
            <a:prstGeom prst="rightArrow">
              <a:avLst>
                <a:gd name="adj1" fmla="val 50000"/>
                <a:gd name="adj2" fmla="val 49984"/>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401" name="vergibt"/>
            <p:cNvSpPr txBox="1"/>
            <p:nvPr/>
          </p:nvSpPr>
          <p:spPr>
            <a:xfrm>
              <a:off x="0" y="690212"/>
              <a:ext cx="2829213" cy="8611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t">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200" b="0">
                  <a:solidFill>
                    <a:srgbClr val="FFFFFF"/>
                  </a:solidFill>
                  <a:latin typeface="Calibri"/>
                  <a:ea typeface="Calibri"/>
                  <a:cs typeface="Calibri"/>
                  <a:sym typeface="Calibri"/>
                </a:defRPr>
              </a:lvl1pPr>
            </a:lstStyle>
            <a:p>
              <a:r>
                <a:t>vergibt</a:t>
              </a:r>
            </a:p>
          </p:txBody>
        </p:sp>
      </p:grpSp>
      <p:sp>
        <p:nvSpPr>
          <p:cNvPr id="403" name="Form"/>
          <p:cNvSpPr/>
          <p:nvPr/>
        </p:nvSpPr>
        <p:spPr>
          <a:xfrm>
            <a:off x="7249921" y="1169123"/>
            <a:ext cx="14325596" cy="11736899"/>
          </a:xfrm>
          <a:custGeom>
            <a:avLst/>
            <a:gdLst/>
            <a:ahLst/>
            <a:cxnLst>
              <a:cxn ang="0">
                <a:pos x="wd2" y="hd2"/>
              </a:cxn>
              <a:cxn ang="5400000">
                <a:pos x="wd2" y="hd2"/>
              </a:cxn>
              <a:cxn ang="10800000">
                <a:pos x="wd2" y="hd2"/>
              </a:cxn>
              <a:cxn ang="16200000">
                <a:pos x="wd2" y="hd2"/>
              </a:cxn>
            </a:cxnLst>
            <a:rect l="0" t="0" r="r" b="b"/>
            <a:pathLst>
              <a:path w="21600" h="21600" extrusionOk="0">
                <a:moveTo>
                  <a:pt x="0" y="4615"/>
                </a:moveTo>
                <a:lnTo>
                  <a:pt x="10673" y="4608"/>
                </a:lnTo>
                <a:lnTo>
                  <a:pt x="10668" y="105"/>
                </a:lnTo>
                <a:lnTo>
                  <a:pt x="21542" y="0"/>
                </a:lnTo>
                <a:lnTo>
                  <a:pt x="21600" y="21600"/>
                </a:lnTo>
                <a:lnTo>
                  <a:pt x="10626" y="21591"/>
                </a:lnTo>
                <a:lnTo>
                  <a:pt x="10639" y="8216"/>
                </a:lnTo>
                <a:lnTo>
                  <a:pt x="16" y="8244"/>
                </a:lnTo>
                <a:lnTo>
                  <a:pt x="0" y="4615"/>
                </a:lnTo>
                <a:close/>
              </a:path>
            </a:pathLst>
          </a:custGeom>
          <a:ln w="152400">
            <a:solidFill>
              <a:schemeClr val="accent5">
                <a:hueOff val="-82419"/>
                <a:satOff val="-9513"/>
                <a:lumOff val="-16343"/>
              </a:schemeClr>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4" name="Form"/>
          <p:cNvSpPr/>
          <p:nvPr/>
        </p:nvSpPr>
        <p:spPr>
          <a:xfrm>
            <a:off x="269875" y="1551781"/>
            <a:ext cx="13248085" cy="11812985"/>
          </a:xfrm>
          <a:custGeom>
            <a:avLst/>
            <a:gdLst/>
            <a:ahLst/>
            <a:cxnLst>
              <a:cxn ang="0">
                <a:pos x="wd2" y="hd2"/>
              </a:cxn>
              <a:cxn ang="5400000">
                <a:pos x="wd2" y="hd2"/>
              </a:cxn>
              <a:cxn ang="10800000">
                <a:pos x="wd2" y="hd2"/>
              </a:cxn>
              <a:cxn ang="16200000">
                <a:pos x="wd2" y="hd2"/>
              </a:cxn>
            </a:cxnLst>
            <a:rect l="0" t="0" r="r" b="b"/>
            <a:pathLst>
              <a:path w="21600" h="21600" extrusionOk="0">
                <a:moveTo>
                  <a:pt x="1183" y="0"/>
                </a:moveTo>
                <a:lnTo>
                  <a:pt x="1183" y="7785"/>
                </a:lnTo>
                <a:lnTo>
                  <a:pt x="0" y="7785"/>
                </a:lnTo>
                <a:lnTo>
                  <a:pt x="0" y="21600"/>
                </a:lnTo>
                <a:lnTo>
                  <a:pt x="21600" y="21600"/>
                </a:lnTo>
                <a:lnTo>
                  <a:pt x="21600" y="7785"/>
                </a:lnTo>
                <a:lnTo>
                  <a:pt x="11092" y="7785"/>
                </a:lnTo>
                <a:lnTo>
                  <a:pt x="11092" y="0"/>
                </a:lnTo>
                <a:lnTo>
                  <a:pt x="1183" y="0"/>
                </a:lnTo>
                <a:close/>
              </a:path>
            </a:pathLst>
          </a:custGeom>
          <a:ln w="152400">
            <a:solidFill>
              <a:schemeClr val="accent3">
                <a:hueOff val="362282"/>
                <a:satOff val="31803"/>
                <a:lumOff val="-18242"/>
              </a:schemeClr>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Kreis"/>
          <p:cNvSpPr/>
          <p:nvPr/>
        </p:nvSpPr>
        <p:spPr>
          <a:xfrm>
            <a:off x="2335341" y="2764175"/>
            <a:ext cx="4107788" cy="4107788"/>
          </a:xfrm>
          <a:prstGeom prst="ellipse">
            <a:avLst/>
          </a:prstGeom>
          <a:solidFill>
            <a:srgbClr val="5E5E5E"/>
          </a:solidFill>
          <a:ln w="635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9" name="Kreis"/>
          <p:cNvSpPr/>
          <p:nvPr/>
        </p:nvSpPr>
        <p:spPr>
          <a:xfrm>
            <a:off x="2208341" y="2637175"/>
            <a:ext cx="4107788" cy="4107788"/>
          </a:xfrm>
          <a:prstGeom prst="ellipse">
            <a:avLst/>
          </a:prstGeom>
          <a:solidFill>
            <a:srgbClr val="5E5E5E"/>
          </a:solidFill>
          <a:ln w="635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10" name="Kreis"/>
          <p:cNvSpPr/>
          <p:nvPr/>
        </p:nvSpPr>
        <p:spPr>
          <a:xfrm>
            <a:off x="2081341" y="2510175"/>
            <a:ext cx="4107788" cy="4107788"/>
          </a:xfrm>
          <a:prstGeom prst="ellipse">
            <a:avLst/>
          </a:prstGeom>
          <a:solidFill>
            <a:srgbClr val="5E5E5E"/>
          </a:solidFill>
          <a:ln w="635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411" name="Bild" descr="Bild"/>
          <p:cNvPicPr>
            <a:picLocks noChangeAspect="1"/>
          </p:cNvPicPr>
          <p:nvPr/>
        </p:nvPicPr>
        <p:blipFill>
          <a:blip r:embed="rId3">
            <a:alphaModFix amt="40385"/>
          </a:blip>
          <a:stretch>
            <a:fillRect/>
          </a:stretch>
        </p:blipFill>
        <p:spPr>
          <a:xfrm>
            <a:off x="12286081" y="2060602"/>
            <a:ext cx="3616956" cy="3616956"/>
          </a:xfrm>
          <a:prstGeom prst="rect">
            <a:avLst/>
          </a:prstGeom>
          <a:ln w="12700">
            <a:miter lim="400000"/>
          </a:ln>
        </p:spPr>
      </p:pic>
      <p:sp>
        <p:nvSpPr>
          <p:cNvPr id="412" name="Pfeil"/>
          <p:cNvSpPr/>
          <p:nvPr/>
        </p:nvSpPr>
        <p:spPr>
          <a:xfrm rot="20035741">
            <a:off x="2775343" y="6798356"/>
            <a:ext cx="11157137" cy="1833045"/>
          </a:xfrm>
          <a:prstGeom prst="rightArrow">
            <a:avLst>
              <a:gd name="adj1" fmla="val 50000"/>
              <a:gd name="adj2" fmla="val 81763"/>
            </a:avLst>
          </a:prstGeom>
          <a:solidFill>
            <a:srgbClr val="929292">
              <a:alpha val="50191"/>
            </a:srgbClr>
          </a:solidFill>
          <a:ln w="3175">
            <a:solidFill>
              <a:srgbClr val="000000">
                <a:alpha val="50191"/>
              </a:srgbClr>
            </a:solidFill>
            <a:miter/>
          </a:ln>
        </p:spPr>
        <p:txBody>
          <a:bodyPr lIns="64293" tIns="64293" rIns="64293" bIns="64293" anchor="ct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grpSp>
        <p:nvGrpSpPr>
          <p:cNvPr id="415" name="Gruppieren"/>
          <p:cNvGrpSpPr/>
          <p:nvPr/>
        </p:nvGrpSpPr>
        <p:grpSpPr>
          <a:xfrm>
            <a:off x="16259739" y="803252"/>
            <a:ext cx="5156995" cy="5473429"/>
            <a:chOff x="0" y="0"/>
            <a:chExt cx="5156993" cy="5473427"/>
          </a:xfrm>
        </p:grpSpPr>
        <p:sp>
          <p:nvSpPr>
            <p:cNvPr id="413" name="Oval"/>
            <p:cNvSpPr/>
            <p:nvPr/>
          </p:nvSpPr>
          <p:spPr>
            <a:xfrm>
              <a:off x="0" y="0"/>
              <a:ext cx="5156994" cy="5473428"/>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414" name="Werk"/>
            <p:cNvSpPr txBox="1"/>
            <p:nvPr/>
          </p:nvSpPr>
          <p:spPr>
            <a:xfrm>
              <a:off x="22338" y="1149511"/>
              <a:ext cx="5112318" cy="18626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pic>
        <p:nvPicPr>
          <p:cNvPr id="416" name="image8.png" descr="image8.png"/>
          <p:cNvPicPr>
            <a:picLocks noChangeAspect="1"/>
          </p:cNvPicPr>
          <p:nvPr/>
        </p:nvPicPr>
        <p:blipFill>
          <a:blip r:embed="rId4">
            <a:alphaModFix amt="85358"/>
          </a:blip>
          <a:stretch>
            <a:fillRect/>
          </a:stretch>
        </p:blipFill>
        <p:spPr>
          <a:xfrm>
            <a:off x="9247900" y="1845828"/>
            <a:ext cx="3910372" cy="3917775"/>
          </a:xfrm>
          <a:prstGeom prst="rect">
            <a:avLst/>
          </a:prstGeom>
          <a:ln w="12700">
            <a:miter lim="400000"/>
          </a:ln>
        </p:spPr>
      </p:pic>
      <p:sp>
        <p:nvSpPr>
          <p:cNvPr id="417" name="Urheber*in"/>
          <p:cNvSpPr txBox="1"/>
          <p:nvPr/>
        </p:nvSpPr>
        <p:spPr>
          <a:xfrm>
            <a:off x="9523021" y="483416"/>
            <a:ext cx="3360169" cy="104686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91631" tIns="91631" rIns="91631" bIns="91631">
            <a:spAutoFit/>
          </a:bodyPr>
          <a:lstStyle>
            <a:lvl1pPr algn="l"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5000" b="0">
                <a:latin typeface="Avenir Medium"/>
                <a:ea typeface="Avenir Medium"/>
                <a:cs typeface="Avenir Medium"/>
                <a:sym typeface="Avenir Medium"/>
              </a:defRPr>
            </a:lvl1pPr>
          </a:lstStyle>
          <a:p>
            <a:r>
              <a:t>Urheber*in</a:t>
            </a:r>
          </a:p>
        </p:txBody>
      </p:sp>
      <p:grpSp>
        <p:nvGrpSpPr>
          <p:cNvPr id="420" name="Gruppieren"/>
          <p:cNvGrpSpPr/>
          <p:nvPr/>
        </p:nvGrpSpPr>
        <p:grpSpPr>
          <a:xfrm>
            <a:off x="14644414" y="4344130"/>
            <a:ext cx="7382993" cy="7047506"/>
            <a:chOff x="0" y="3"/>
            <a:chExt cx="7382991" cy="7047504"/>
          </a:xfrm>
        </p:grpSpPr>
        <p:sp>
          <p:nvSpPr>
            <p:cNvPr id="418" name="Pfeil 4"/>
            <p:cNvSpPr/>
            <p:nvPr/>
          </p:nvSpPr>
          <p:spPr>
            <a:xfrm rot="5400000" flipH="1">
              <a:off x="262482" y="-73002"/>
              <a:ext cx="7047506" cy="7193515"/>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424242"/>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endParaRPr/>
            </a:p>
          </p:txBody>
        </p:sp>
        <p:sp>
          <p:nvSpPr>
            <p:cNvPr id="419" name="erlaubt"/>
            <p:cNvSpPr txBox="1"/>
            <p:nvPr/>
          </p:nvSpPr>
          <p:spPr>
            <a:xfrm>
              <a:off x="0" y="278118"/>
              <a:ext cx="4226155" cy="1158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erlaubt</a:t>
              </a:r>
            </a:p>
          </p:txBody>
        </p:sp>
      </p:grpSp>
      <p:sp>
        <p:nvSpPr>
          <p:cNvPr id="421" name="Via pauschaler Freigabe…"/>
          <p:cNvSpPr/>
          <p:nvPr/>
        </p:nvSpPr>
        <p:spPr>
          <a:xfrm rot="274166">
            <a:off x="8404530" y="7157455"/>
            <a:ext cx="6568762" cy="5647731"/>
          </a:xfrm>
          <a:prstGeom prst="rect">
            <a:avLst/>
          </a:prstGeom>
          <a:solidFill>
            <a:srgbClr val="D6D5D5"/>
          </a:solidFill>
          <a:ln w="12700">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0" tIns="0" rIns="0" bIns="0" anchor="b"/>
          <a:lstStyle/>
          <a:p>
            <a:pPr marL="626437" marR="477205" algn="r" defTabSz="825500">
              <a:defRPr sz="4600" b="0">
                <a:latin typeface="Calibri"/>
                <a:ea typeface="Calibri"/>
                <a:cs typeface="Calibri"/>
                <a:sym typeface="Calibri"/>
              </a:defRPr>
            </a:pPr>
            <a:r>
              <a:t>Via pauschaler </a:t>
            </a:r>
            <a:r>
              <a:rPr b="1"/>
              <a:t>Freigabe</a:t>
            </a:r>
          </a:p>
          <a:p>
            <a:pPr marL="626437" marR="477205" algn="r" defTabSz="825500">
              <a:defRPr sz="4600" b="0">
                <a:latin typeface="Calibri"/>
                <a:ea typeface="Calibri"/>
                <a:cs typeface="Calibri"/>
                <a:sym typeface="Calibri"/>
              </a:defRPr>
            </a:pPr>
            <a:r>
              <a:t>umfassende</a:t>
            </a:r>
            <a:endParaRPr b="1"/>
          </a:p>
          <a:p>
            <a:pPr marL="626437" marR="477205" algn="r" defTabSz="825500">
              <a:defRPr sz="6700" u="sng">
                <a:latin typeface="Calibri"/>
                <a:ea typeface="Calibri"/>
                <a:cs typeface="Calibri"/>
                <a:sym typeface="Calibri"/>
              </a:defRPr>
            </a:pPr>
            <a:r>
              <a:t>Nutzungen</a:t>
            </a:r>
          </a:p>
          <a:p>
            <a:pPr marL="450014" algn="l" defTabSz="825500">
              <a:defRPr sz="4600" b="0">
                <a:solidFill>
                  <a:srgbClr val="FFFFFF"/>
                </a:solidFill>
                <a:latin typeface="Calibri"/>
                <a:ea typeface="Calibri"/>
                <a:cs typeface="Calibri"/>
                <a:sym typeface="Calibri"/>
              </a:defRPr>
            </a:pPr>
            <a:endParaRPr/>
          </a:p>
          <a:p>
            <a:pPr marL="450014" algn="l" defTabSz="825500">
              <a:defRPr sz="4600" b="0">
                <a:solidFill>
                  <a:srgbClr val="FFFFFF"/>
                </a:solidFill>
                <a:latin typeface="Calibri"/>
                <a:ea typeface="Calibri"/>
                <a:cs typeface="Calibri"/>
                <a:sym typeface="Calibri"/>
              </a:defRPr>
            </a:pPr>
            <a:endParaRPr/>
          </a:p>
        </p:txBody>
      </p:sp>
      <p:pic>
        <p:nvPicPr>
          <p:cNvPr id="422" name="Bild" descr="Bild"/>
          <p:cNvPicPr>
            <a:picLocks noChangeAspect="1"/>
          </p:cNvPicPr>
          <p:nvPr/>
        </p:nvPicPr>
        <p:blipFill>
          <a:blip r:embed="rId5"/>
          <a:stretch>
            <a:fillRect/>
          </a:stretch>
        </p:blipFill>
        <p:spPr>
          <a:xfrm rot="277972">
            <a:off x="9702572" y="11282514"/>
            <a:ext cx="4021315" cy="959542"/>
          </a:xfrm>
          <a:prstGeom prst="rect">
            <a:avLst/>
          </a:prstGeom>
          <a:ln w="12700">
            <a:miter lim="400000"/>
          </a:ln>
        </p:spPr>
      </p:pic>
      <p:sp>
        <p:nvSpPr>
          <p:cNvPr id="423" name="Pfeil"/>
          <p:cNvSpPr/>
          <p:nvPr/>
        </p:nvSpPr>
        <p:spPr>
          <a:xfrm rot="13175722">
            <a:off x="-402956" y="5368618"/>
            <a:ext cx="11806381"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424" name="image8.png" descr="image8.png"/>
          <p:cNvPicPr>
            <a:picLocks noChangeAspect="1"/>
          </p:cNvPicPr>
          <p:nvPr/>
        </p:nvPicPr>
        <p:blipFill>
          <a:blip r:embed="rId4">
            <a:alphaModFix amt="73811"/>
          </a:blip>
          <a:stretch>
            <a:fillRect/>
          </a:stretch>
        </p:blipFill>
        <p:spPr>
          <a:xfrm rot="425837">
            <a:off x="8520087" y="11015405"/>
            <a:ext cx="979209" cy="981063"/>
          </a:xfrm>
          <a:prstGeom prst="rect">
            <a:avLst/>
          </a:prstGeom>
          <a:ln w="12700">
            <a:miter lim="400000"/>
          </a:ln>
        </p:spPr>
      </p:pic>
      <p:grpSp>
        <p:nvGrpSpPr>
          <p:cNvPr id="427" name="Gruppieren"/>
          <p:cNvGrpSpPr/>
          <p:nvPr/>
        </p:nvGrpSpPr>
        <p:grpSpPr>
          <a:xfrm>
            <a:off x="13367594" y="570595"/>
            <a:ext cx="4686298" cy="2504639"/>
            <a:chOff x="0" y="0"/>
            <a:chExt cx="4686297" cy="2504637"/>
          </a:xfrm>
        </p:grpSpPr>
        <p:sp>
          <p:nvSpPr>
            <p:cNvPr id="425" name="Pfeil"/>
            <p:cNvSpPr/>
            <p:nvPr/>
          </p:nvSpPr>
          <p:spPr>
            <a:xfrm>
              <a:off x="2031" y="0"/>
              <a:ext cx="4684267" cy="2504638"/>
            </a:xfrm>
            <a:prstGeom prst="rightArrow">
              <a:avLst>
                <a:gd name="adj1" fmla="val 50000"/>
                <a:gd name="adj2" fmla="val 59839"/>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426" name="schafft"/>
            <p:cNvSpPr txBox="1"/>
            <p:nvPr/>
          </p:nvSpPr>
          <p:spPr>
            <a:xfrm>
              <a:off x="0" y="799363"/>
              <a:ext cx="3934891" cy="105753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schafft</a:t>
              </a:r>
            </a:p>
          </p:txBody>
        </p:sp>
      </p:grpSp>
      <p:grpSp>
        <p:nvGrpSpPr>
          <p:cNvPr id="430" name="Gruppieren"/>
          <p:cNvGrpSpPr/>
          <p:nvPr/>
        </p:nvGrpSpPr>
        <p:grpSpPr>
          <a:xfrm>
            <a:off x="1621150" y="2240754"/>
            <a:ext cx="4422532" cy="4234536"/>
            <a:chOff x="45" y="-46"/>
            <a:chExt cx="4422531" cy="4234535"/>
          </a:xfrm>
        </p:grpSpPr>
        <p:sp>
          <p:nvSpPr>
            <p:cNvPr id="428" name="Oval"/>
            <p:cNvSpPr/>
            <p:nvPr/>
          </p:nvSpPr>
          <p:spPr>
            <a:xfrm rot="35240">
              <a:off x="21404" y="22291"/>
              <a:ext cx="4379813" cy="4189860"/>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429" name="Werk"/>
            <p:cNvSpPr/>
            <p:nvPr/>
          </p:nvSpPr>
          <p:spPr>
            <a:xfrm rot="351500">
              <a:off x="648958" y="1079287"/>
              <a:ext cx="3124705" cy="1401829"/>
            </a:xfrm>
            <a:custGeom>
              <a:avLst/>
              <a:gdLst/>
              <a:ahLst/>
              <a:cxnLst>
                <a:cxn ang="0">
                  <a:pos x="wd2" y="hd2"/>
                </a:cxn>
                <a:cxn ang="5400000">
                  <a:pos x="wd2" y="hd2"/>
                </a:cxn>
                <a:cxn ang="10800000">
                  <a:pos x="wd2" y="hd2"/>
                </a:cxn>
                <a:cxn ang="16200000">
                  <a:pos x="wd2" y="hd2"/>
                </a:cxn>
              </a:cxnLst>
              <a:rect l="0" t="0" r="r" b="b"/>
              <a:pathLst>
                <a:path w="21600" h="21600" extrusionOk="0">
                  <a:moveTo>
                    <a:pt x="2" y="10"/>
                  </a:moveTo>
                  <a:lnTo>
                    <a:pt x="21600" y="0"/>
                  </a:lnTo>
                  <a:lnTo>
                    <a:pt x="21598" y="21590"/>
                  </a:lnTo>
                  <a:lnTo>
                    <a:pt x="0" y="2160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sp>
        <p:nvSpPr>
          <p:cNvPr id="431" name="Schere"/>
          <p:cNvSpPr/>
          <p:nvPr/>
        </p:nvSpPr>
        <p:spPr>
          <a:xfrm rot="7120099">
            <a:off x="3993940" y="674137"/>
            <a:ext cx="3709453" cy="3358169"/>
          </a:xfrm>
          <a:custGeom>
            <a:avLst/>
            <a:gdLst/>
            <a:ahLst/>
            <a:cxnLst>
              <a:cxn ang="0">
                <a:pos x="wd2" y="hd2"/>
              </a:cxn>
              <a:cxn ang="5400000">
                <a:pos x="wd2" y="hd2"/>
              </a:cxn>
              <a:cxn ang="10800000">
                <a:pos x="wd2" y="hd2"/>
              </a:cxn>
              <a:cxn ang="16200000">
                <a:pos x="wd2" y="hd2"/>
              </a:cxn>
            </a:cxnLst>
            <a:rect l="0" t="0" r="r" b="b"/>
            <a:pathLst>
              <a:path w="21506" h="21600"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32" name="Polygon"/>
          <p:cNvSpPr/>
          <p:nvPr/>
        </p:nvSpPr>
        <p:spPr>
          <a:xfrm rot="303638">
            <a:off x="684232" y="4740594"/>
            <a:ext cx="3420926" cy="3529142"/>
          </a:xfrm>
          <a:prstGeom prst="pentagon">
            <a:avLst/>
          </a:pr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33" name="Werk"/>
          <p:cNvSpPr txBox="1"/>
          <p:nvPr/>
        </p:nvSpPr>
        <p:spPr>
          <a:xfrm rot="351500">
            <a:off x="1536296" y="5963796"/>
            <a:ext cx="1790287" cy="130833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434" name="Textblase"/>
          <p:cNvSpPr/>
          <p:nvPr/>
        </p:nvSpPr>
        <p:spPr>
          <a:xfrm>
            <a:off x="938991" y="8887746"/>
            <a:ext cx="3493177" cy="4107788"/>
          </a:xfrm>
          <a:custGeom>
            <a:avLst/>
            <a:gdLst/>
            <a:ahLst/>
            <a:cxnLst>
              <a:cxn ang="0">
                <a:pos x="wd2" y="hd2"/>
              </a:cxn>
              <a:cxn ang="5400000">
                <a:pos x="wd2" y="hd2"/>
              </a:cxn>
              <a:cxn ang="10800000">
                <a:pos x="wd2" y="hd2"/>
              </a:cxn>
              <a:cxn ang="16200000">
                <a:pos x="wd2" y="hd2"/>
              </a:cxn>
            </a:cxnLst>
            <a:rect l="0" t="0" r="r" b="b"/>
            <a:pathLst>
              <a:path w="21600" h="21600" extrusionOk="0">
                <a:moveTo>
                  <a:pt x="0" y="20682"/>
                </a:moveTo>
                <a:lnTo>
                  <a:pt x="0" y="918"/>
                </a:lnTo>
                <a:cubicBezTo>
                  <a:pt x="0" y="411"/>
                  <a:pt x="484" y="0"/>
                  <a:pt x="1080" y="0"/>
                </a:cubicBezTo>
                <a:lnTo>
                  <a:pt x="20520" y="0"/>
                </a:lnTo>
                <a:cubicBezTo>
                  <a:pt x="21116" y="0"/>
                  <a:pt x="21600" y="411"/>
                  <a:pt x="21600" y="918"/>
                </a:cubicBezTo>
                <a:lnTo>
                  <a:pt x="21600" y="20682"/>
                </a:lnTo>
                <a:cubicBezTo>
                  <a:pt x="21600" y="21189"/>
                  <a:pt x="21116" y="21600"/>
                  <a:pt x="20520" y="21600"/>
                </a:cubicBezTo>
                <a:lnTo>
                  <a:pt x="1080" y="21600"/>
                </a:lnTo>
                <a:cubicBezTo>
                  <a:pt x="484" y="21600"/>
                  <a:pt x="0" y="21189"/>
                  <a:pt x="0" y="20682"/>
                </a:cubicBez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35" name="Form"/>
          <p:cNvSpPr/>
          <p:nvPr/>
        </p:nvSpPr>
        <p:spPr>
          <a:xfrm rot="35240">
            <a:off x="1272560" y="10581924"/>
            <a:ext cx="2295628" cy="1906261"/>
          </a:xfrm>
          <a:custGeom>
            <a:avLst/>
            <a:gdLst/>
            <a:ahLst/>
            <a:cxnLst>
              <a:cxn ang="0">
                <a:pos x="wd2" y="hd2"/>
              </a:cxn>
              <a:cxn ang="5400000">
                <a:pos x="wd2" y="hd2"/>
              </a:cxn>
              <a:cxn ang="10800000">
                <a:pos x="wd2" y="hd2"/>
              </a:cxn>
              <a:cxn ang="16200000">
                <a:pos x="wd2" y="hd2"/>
              </a:cxn>
            </a:cxnLst>
            <a:rect l="0" t="0" r="r" b="b"/>
            <a:pathLst>
              <a:path w="21593" h="21591" extrusionOk="0">
                <a:moveTo>
                  <a:pt x="0" y="10804"/>
                </a:moveTo>
                <a:cubicBezTo>
                  <a:pt x="3" y="4842"/>
                  <a:pt x="4840" y="5"/>
                  <a:pt x="10803" y="0"/>
                </a:cubicBezTo>
                <a:cubicBezTo>
                  <a:pt x="16765" y="-4"/>
                  <a:pt x="21596" y="4826"/>
                  <a:pt x="21592" y="10788"/>
                </a:cubicBezTo>
                <a:cubicBezTo>
                  <a:pt x="21589" y="16750"/>
                  <a:pt x="16752" y="21587"/>
                  <a:pt x="10789" y="21592"/>
                </a:cubicBezTo>
                <a:cubicBezTo>
                  <a:pt x="4827" y="21596"/>
                  <a:pt x="-4" y="16766"/>
                  <a:pt x="0" y="10804"/>
                </a:cubicBezTo>
                <a:close/>
              </a:path>
            </a:pathLst>
          </a:custGeom>
          <a:solidFill>
            <a:srgbClr val="929292"/>
          </a:solidFill>
          <a:ln w="3175">
            <a:solidFill>
              <a:srgbClr val="000000"/>
            </a:solidFill>
            <a:miter/>
          </a:ln>
          <a:effectLst>
            <a:outerShdw blurRad="88900" dist="12700" dir="5400000" rotWithShape="0">
              <a:srgbClr val="000000">
                <a:alpha val="35036"/>
              </a:srgbClr>
            </a:outerShdw>
          </a:effectLst>
        </p:spPr>
        <p:txBody>
          <a:bodyPr lIns="64293" tIns="64293" rIns="64293" bIns="64293" anchor="ct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436" name="Werk"/>
          <p:cNvSpPr/>
          <p:nvPr/>
        </p:nvSpPr>
        <p:spPr>
          <a:xfrm rot="351500">
            <a:off x="1050092" y="10930312"/>
            <a:ext cx="2739645" cy="1165764"/>
          </a:xfrm>
          <a:custGeom>
            <a:avLst/>
            <a:gdLst/>
            <a:ahLst/>
            <a:cxnLst>
              <a:cxn ang="0">
                <a:pos x="wd2" y="hd2"/>
              </a:cxn>
              <a:cxn ang="5400000">
                <a:pos x="wd2" y="hd2"/>
              </a:cxn>
              <a:cxn ang="10800000">
                <a:pos x="wd2" y="hd2"/>
              </a:cxn>
              <a:cxn ang="16200000">
                <a:pos x="wd2" y="hd2"/>
              </a:cxn>
            </a:cxnLst>
            <a:rect l="0" t="0" r="r" b="b"/>
            <a:pathLst>
              <a:path w="21600" h="21600" extrusionOk="0">
                <a:moveTo>
                  <a:pt x="62" y="21275"/>
                </a:moveTo>
                <a:lnTo>
                  <a:pt x="21600" y="21600"/>
                </a:lnTo>
                <a:lnTo>
                  <a:pt x="21538" y="325"/>
                </a:lnTo>
                <a:lnTo>
                  <a:pt x="0" y="0"/>
                </a:lnTo>
                <a:close/>
              </a:path>
            </a:pathLst>
          </a:cu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437" name="Pfeil"/>
          <p:cNvSpPr/>
          <p:nvPr/>
        </p:nvSpPr>
        <p:spPr>
          <a:xfrm rot="14751147">
            <a:off x="4633312" y="5836884"/>
            <a:ext cx="7838372"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38" name="Pfeil"/>
          <p:cNvSpPr/>
          <p:nvPr/>
        </p:nvSpPr>
        <p:spPr>
          <a:xfrm rot="10075322">
            <a:off x="3969270" y="9906142"/>
            <a:ext cx="6360101"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439" name="Bild" descr="Bild"/>
          <p:cNvPicPr>
            <a:picLocks noChangeAspect="1"/>
          </p:cNvPicPr>
          <p:nvPr/>
        </p:nvPicPr>
        <p:blipFill>
          <a:blip r:embed="rId3"/>
          <a:stretch>
            <a:fillRect/>
          </a:stretch>
        </p:blipFill>
        <p:spPr>
          <a:xfrm>
            <a:off x="3704256" y="4880209"/>
            <a:ext cx="1143001" cy="1143001"/>
          </a:xfrm>
          <a:prstGeom prst="rect">
            <a:avLst/>
          </a:prstGeom>
          <a:ln w="12700">
            <a:miter lim="400000"/>
          </a:ln>
        </p:spPr>
      </p:pic>
      <p:pic>
        <p:nvPicPr>
          <p:cNvPr id="440" name="Bild" descr="Bild"/>
          <p:cNvPicPr>
            <a:picLocks noChangeAspect="1"/>
          </p:cNvPicPr>
          <p:nvPr/>
        </p:nvPicPr>
        <p:blipFill>
          <a:blip r:embed="rId6"/>
          <a:stretch>
            <a:fillRect/>
          </a:stretch>
        </p:blipFill>
        <p:spPr>
          <a:xfrm>
            <a:off x="4847256" y="4880209"/>
            <a:ext cx="1143001" cy="1143001"/>
          </a:xfrm>
          <a:prstGeom prst="rect">
            <a:avLst/>
          </a:prstGeom>
          <a:ln w="12700">
            <a:miter lim="400000"/>
          </a:ln>
        </p:spPr>
      </p:pic>
      <p:pic>
        <p:nvPicPr>
          <p:cNvPr id="441" name="Bild" descr="Bild"/>
          <p:cNvPicPr>
            <a:picLocks noChangeAspect="1"/>
          </p:cNvPicPr>
          <p:nvPr/>
        </p:nvPicPr>
        <p:blipFill>
          <a:blip r:embed="rId3"/>
          <a:stretch>
            <a:fillRect/>
          </a:stretch>
        </p:blipFill>
        <p:spPr>
          <a:xfrm>
            <a:off x="3570907" y="12048038"/>
            <a:ext cx="1143001" cy="1143001"/>
          </a:xfrm>
          <a:prstGeom prst="rect">
            <a:avLst/>
          </a:prstGeom>
          <a:ln w="12700">
            <a:miter lim="400000"/>
          </a:ln>
        </p:spPr>
      </p:pic>
      <p:pic>
        <p:nvPicPr>
          <p:cNvPr id="442" name="Bild" descr="Bild"/>
          <p:cNvPicPr>
            <a:picLocks noChangeAspect="1"/>
          </p:cNvPicPr>
          <p:nvPr/>
        </p:nvPicPr>
        <p:blipFill>
          <a:blip r:embed="rId6"/>
          <a:stretch>
            <a:fillRect/>
          </a:stretch>
        </p:blipFill>
        <p:spPr>
          <a:xfrm>
            <a:off x="4713907" y="12048038"/>
            <a:ext cx="1143001" cy="1143001"/>
          </a:xfrm>
          <a:prstGeom prst="rect">
            <a:avLst/>
          </a:prstGeom>
          <a:ln w="12700">
            <a:miter lim="400000"/>
          </a:ln>
        </p:spPr>
      </p:pic>
      <p:pic>
        <p:nvPicPr>
          <p:cNvPr id="443" name="Bild" descr="Bild"/>
          <p:cNvPicPr>
            <a:picLocks noChangeAspect="1"/>
          </p:cNvPicPr>
          <p:nvPr/>
        </p:nvPicPr>
        <p:blipFill>
          <a:blip r:embed="rId3"/>
          <a:stretch>
            <a:fillRect/>
          </a:stretch>
        </p:blipFill>
        <p:spPr>
          <a:xfrm>
            <a:off x="602858" y="7418281"/>
            <a:ext cx="1143001" cy="1143001"/>
          </a:xfrm>
          <a:prstGeom prst="rect">
            <a:avLst/>
          </a:prstGeom>
          <a:ln w="12700">
            <a:miter lim="400000"/>
          </a:ln>
        </p:spPr>
      </p:pic>
      <p:pic>
        <p:nvPicPr>
          <p:cNvPr id="444" name="Bild" descr="Bild"/>
          <p:cNvPicPr>
            <a:picLocks noChangeAspect="1"/>
          </p:cNvPicPr>
          <p:nvPr/>
        </p:nvPicPr>
        <p:blipFill>
          <a:blip r:embed="rId6"/>
          <a:stretch>
            <a:fillRect/>
          </a:stretch>
        </p:blipFill>
        <p:spPr>
          <a:xfrm>
            <a:off x="1745858" y="7418281"/>
            <a:ext cx="1143001" cy="1143001"/>
          </a:xfrm>
          <a:prstGeom prst="rect">
            <a:avLst/>
          </a:prstGeom>
          <a:ln w="12700">
            <a:miter lim="400000"/>
          </a:ln>
        </p:spPr>
      </p:pic>
      <p:sp>
        <p:nvSpPr>
          <p:cNvPr id="445" name="Pfeil"/>
          <p:cNvSpPr/>
          <p:nvPr/>
        </p:nvSpPr>
        <p:spPr>
          <a:xfrm rot="12418206">
            <a:off x="3394213" y="7653465"/>
            <a:ext cx="7125990"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446" name="sa.png" descr="sa.png"/>
          <p:cNvPicPr>
            <a:picLocks noChangeAspect="1"/>
          </p:cNvPicPr>
          <p:nvPr/>
        </p:nvPicPr>
        <p:blipFill>
          <a:blip r:embed="rId7"/>
          <a:stretch>
            <a:fillRect/>
          </a:stretch>
        </p:blipFill>
        <p:spPr>
          <a:xfrm>
            <a:off x="2992234" y="7418281"/>
            <a:ext cx="1143001" cy="1143001"/>
          </a:xfrm>
          <a:prstGeom prst="rect">
            <a:avLst/>
          </a:prstGeom>
          <a:ln w="12700">
            <a:miter lim="400000"/>
          </a:ln>
        </p:spPr>
      </p:pic>
      <p:sp>
        <p:nvSpPr>
          <p:cNvPr id="447" name="Pfeil"/>
          <p:cNvSpPr/>
          <p:nvPr/>
        </p:nvSpPr>
        <p:spPr>
          <a:xfrm rot="14097714">
            <a:off x="5251067" y="7026515"/>
            <a:ext cx="5997404"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48" name="Sendemast"/>
          <p:cNvSpPr/>
          <p:nvPr/>
        </p:nvSpPr>
        <p:spPr>
          <a:xfrm>
            <a:off x="1888114" y="1593608"/>
            <a:ext cx="1028508" cy="14816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44" y="0"/>
                  <a:pt x="0" y="3364"/>
                  <a:pt x="0" y="7498"/>
                </a:cubicBezTo>
                <a:cubicBezTo>
                  <a:pt x="0" y="10532"/>
                  <a:pt x="2679" y="13248"/>
                  <a:pt x="6711" y="14418"/>
                </a:cubicBezTo>
                <a:lnTo>
                  <a:pt x="6905" y="13852"/>
                </a:lnTo>
                <a:cubicBezTo>
                  <a:pt x="3202" y="12777"/>
                  <a:pt x="881" y="10284"/>
                  <a:pt x="881" y="7498"/>
                </a:cubicBezTo>
                <a:cubicBezTo>
                  <a:pt x="881" y="3702"/>
                  <a:pt x="5330" y="613"/>
                  <a:pt x="10799" y="613"/>
                </a:cubicBezTo>
                <a:cubicBezTo>
                  <a:pt x="16267" y="613"/>
                  <a:pt x="20717" y="3702"/>
                  <a:pt x="20717" y="7498"/>
                </a:cubicBezTo>
                <a:cubicBezTo>
                  <a:pt x="20717" y="10294"/>
                  <a:pt x="18385" y="12790"/>
                  <a:pt x="14664" y="13860"/>
                </a:cubicBezTo>
                <a:lnTo>
                  <a:pt x="14855" y="14426"/>
                </a:lnTo>
                <a:cubicBezTo>
                  <a:pt x="18907" y="13261"/>
                  <a:pt x="21600" y="10542"/>
                  <a:pt x="21600" y="7498"/>
                </a:cubicBezTo>
                <a:cubicBezTo>
                  <a:pt x="21600" y="3364"/>
                  <a:pt x="16754" y="0"/>
                  <a:pt x="10799" y="0"/>
                </a:cubicBezTo>
                <a:close/>
                <a:moveTo>
                  <a:pt x="10782" y="2273"/>
                </a:moveTo>
                <a:cubicBezTo>
                  <a:pt x="6615" y="2273"/>
                  <a:pt x="3224" y="4625"/>
                  <a:pt x="3224" y="7518"/>
                </a:cubicBezTo>
                <a:cubicBezTo>
                  <a:pt x="3224" y="9596"/>
                  <a:pt x="4974" y="11397"/>
                  <a:pt x="7505" y="12246"/>
                </a:cubicBezTo>
                <a:lnTo>
                  <a:pt x="7730" y="11636"/>
                </a:lnTo>
                <a:cubicBezTo>
                  <a:pt x="5583" y="10866"/>
                  <a:pt x="4112" y="9308"/>
                  <a:pt x="4112" y="7518"/>
                </a:cubicBezTo>
                <a:cubicBezTo>
                  <a:pt x="4112" y="4965"/>
                  <a:pt x="7104" y="2890"/>
                  <a:pt x="10782" y="2890"/>
                </a:cubicBezTo>
                <a:cubicBezTo>
                  <a:pt x="14459" y="2890"/>
                  <a:pt x="17452" y="4965"/>
                  <a:pt x="17452" y="7518"/>
                </a:cubicBezTo>
                <a:cubicBezTo>
                  <a:pt x="17452" y="9308"/>
                  <a:pt x="15979" y="10866"/>
                  <a:pt x="13831" y="11636"/>
                </a:cubicBezTo>
                <a:lnTo>
                  <a:pt x="14059" y="12246"/>
                </a:lnTo>
                <a:cubicBezTo>
                  <a:pt x="16590" y="11397"/>
                  <a:pt x="18340" y="9596"/>
                  <a:pt x="18340" y="7518"/>
                </a:cubicBezTo>
                <a:cubicBezTo>
                  <a:pt x="18340" y="4625"/>
                  <a:pt x="14949" y="2273"/>
                  <a:pt x="10782" y="2273"/>
                </a:cubicBezTo>
                <a:close/>
                <a:moveTo>
                  <a:pt x="10782" y="4513"/>
                </a:moveTo>
                <a:cubicBezTo>
                  <a:pt x="8395" y="4513"/>
                  <a:pt x="6452" y="5861"/>
                  <a:pt x="6452" y="7518"/>
                </a:cubicBezTo>
                <a:cubicBezTo>
                  <a:pt x="6452" y="8546"/>
                  <a:pt x="7201" y="9456"/>
                  <a:pt x="8337" y="9998"/>
                </a:cubicBezTo>
                <a:lnTo>
                  <a:pt x="8575" y="9351"/>
                </a:lnTo>
                <a:cubicBezTo>
                  <a:pt x="7820" y="8912"/>
                  <a:pt x="7340" y="8253"/>
                  <a:pt x="7340" y="7518"/>
                </a:cubicBezTo>
                <a:cubicBezTo>
                  <a:pt x="7340" y="6201"/>
                  <a:pt x="8884" y="5129"/>
                  <a:pt x="10782" y="5129"/>
                </a:cubicBezTo>
                <a:cubicBezTo>
                  <a:pt x="12680" y="5129"/>
                  <a:pt x="14223" y="6201"/>
                  <a:pt x="14223" y="7518"/>
                </a:cubicBezTo>
                <a:cubicBezTo>
                  <a:pt x="14223" y="8253"/>
                  <a:pt x="13743" y="8912"/>
                  <a:pt x="12989" y="9351"/>
                </a:cubicBezTo>
                <a:lnTo>
                  <a:pt x="13226" y="9996"/>
                </a:lnTo>
                <a:cubicBezTo>
                  <a:pt x="14363" y="9454"/>
                  <a:pt x="15112" y="8546"/>
                  <a:pt x="15112" y="7518"/>
                </a:cubicBezTo>
                <a:cubicBezTo>
                  <a:pt x="15112" y="5861"/>
                  <a:pt x="13169" y="4513"/>
                  <a:pt x="10782" y="4513"/>
                </a:cubicBezTo>
                <a:close/>
                <a:moveTo>
                  <a:pt x="10782" y="6734"/>
                </a:moveTo>
                <a:cubicBezTo>
                  <a:pt x="10157" y="6734"/>
                  <a:pt x="9652" y="7085"/>
                  <a:pt x="9652" y="7518"/>
                </a:cubicBezTo>
                <a:cubicBezTo>
                  <a:pt x="9652" y="7780"/>
                  <a:pt x="9837" y="8012"/>
                  <a:pt x="10121" y="8155"/>
                </a:cubicBezTo>
                <a:lnTo>
                  <a:pt x="5153" y="21600"/>
                </a:lnTo>
                <a:lnTo>
                  <a:pt x="6317" y="21600"/>
                </a:lnTo>
                <a:lnTo>
                  <a:pt x="10782" y="19994"/>
                </a:lnTo>
                <a:lnTo>
                  <a:pt x="15247" y="21600"/>
                </a:lnTo>
                <a:lnTo>
                  <a:pt x="16411" y="21600"/>
                </a:lnTo>
                <a:lnTo>
                  <a:pt x="11443" y="8155"/>
                </a:lnTo>
                <a:cubicBezTo>
                  <a:pt x="11727" y="8012"/>
                  <a:pt x="11912" y="7780"/>
                  <a:pt x="11912" y="7518"/>
                </a:cubicBezTo>
                <a:cubicBezTo>
                  <a:pt x="11912" y="7085"/>
                  <a:pt x="11406" y="6734"/>
                  <a:pt x="10782" y="6734"/>
                </a:cubicBezTo>
                <a:close/>
                <a:moveTo>
                  <a:pt x="10782" y="9574"/>
                </a:moveTo>
                <a:lnTo>
                  <a:pt x="11648" y="11920"/>
                </a:lnTo>
                <a:lnTo>
                  <a:pt x="9915" y="11920"/>
                </a:lnTo>
                <a:lnTo>
                  <a:pt x="10782" y="9574"/>
                </a:lnTo>
                <a:close/>
                <a:moveTo>
                  <a:pt x="10029" y="12215"/>
                </a:moveTo>
                <a:lnTo>
                  <a:pt x="11532" y="12215"/>
                </a:lnTo>
                <a:lnTo>
                  <a:pt x="10782" y="12891"/>
                </a:lnTo>
                <a:lnTo>
                  <a:pt x="10029" y="12215"/>
                </a:lnTo>
                <a:close/>
                <a:moveTo>
                  <a:pt x="9729" y="12427"/>
                </a:moveTo>
                <a:lnTo>
                  <a:pt x="10513" y="13133"/>
                </a:lnTo>
                <a:lnTo>
                  <a:pt x="8947" y="14541"/>
                </a:lnTo>
                <a:lnTo>
                  <a:pt x="9729" y="12427"/>
                </a:lnTo>
                <a:close/>
                <a:moveTo>
                  <a:pt x="11835" y="12427"/>
                </a:moveTo>
                <a:lnTo>
                  <a:pt x="12616" y="14541"/>
                </a:lnTo>
                <a:lnTo>
                  <a:pt x="11050" y="13133"/>
                </a:lnTo>
                <a:lnTo>
                  <a:pt x="11835" y="12427"/>
                </a:lnTo>
                <a:close/>
                <a:moveTo>
                  <a:pt x="10782" y="13375"/>
                </a:moveTo>
                <a:lnTo>
                  <a:pt x="12568" y="14979"/>
                </a:lnTo>
                <a:lnTo>
                  <a:pt x="8996" y="14979"/>
                </a:lnTo>
                <a:lnTo>
                  <a:pt x="10782" y="13375"/>
                </a:lnTo>
                <a:close/>
                <a:moveTo>
                  <a:pt x="9003" y="15275"/>
                </a:moveTo>
                <a:lnTo>
                  <a:pt x="12561" y="15275"/>
                </a:lnTo>
                <a:lnTo>
                  <a:pt x="10782" y="16237"/>
                </a:lnTo>
                <a:lnTo>
                  <a:pt x="9003" y="15275"/>
                </a:lnTo>
                <a:close/>
                <a:moveTo>
                  <a:pt x="8613" y="15439"/>
                </a:moveTo>
                <a:lnTo>
                  <a:pt x="10436" y="16426"/>
                </a:lnTo>
                <a:lnTo>
                  <a:pt x="7703" y="17904"/>
                </a:lnTo>
                <a:lnTo>
                  <a:pt x="8613" y="15439"/>
                </a:lnTo>
                <a:close/>
                <a:moveTo>
                  <a:pt x="12948" y="15439"/>
                </a:moveTo>
                <a:lnTo>
                  <a:pt x="13860" y="17904"/>
                </a:lnTo>
                <a:lnTo>
                  <a:pt x="11128" y="16426"/>
                </a:lnTo>
                <a:lnTo>
                  <a:pt x="12948" y="15439"/>
                </a:lnTo>
                <a:close/>
                <a:moveTo>
                  <a:pt x="10782" y="16612"/>
                </a:moveTo>
                <a:lnTo>
                  <a:pt x="13785" y="18238"/>
                </a:lnTo>
                <a:lnTo>
                  <a:pt x="7778" y="18238"/>
                </a:lnTo>
                <a:lnTo>
                  <a:pt x="10782" y="16612"/>
                </a:lnTo>
                <a:close/>
                <a:moveTo>
                  <a:pt x="7643" y="18534"/>
                </a:moveTo>
                <a:lnTo>
                  <a:pt x="13921" y="18534"/>
                </a:lnTo>
                <a:lnTo>
                  <a:pt x="10782" y="19661"/>
                </a:lnTo>
                <a:lnTo>
                  <a:pt x="7643" y="18534"/>
                </a:lnTo>
                <a:close/>
                <a:moveTo>
                  <a:pt x="7382" y="18773"/>
                </a:moveTo>
                <a:lnTo>
                  <a:pt x="10320" y="19828"/>
                </a:lnTo>
                <a:lnTo>
                  <a:pt x="6484" y="21207"/>
                </a:lnTo>
                <a:lnTo>
                  <a:pt x="7382" y="18773"/>
                </a:lnTo>
                <a:close/>
                <a:moveTo>
                  <a:pt x="14180" y="18773"/>
                </a:moveTo>
                <a:lnTo>
                  <a:pt x="15080" y="21207"/>
                </a:lnTo>
                <a:lnTo>
                  <a:pt x="11244" y="19828"/>
                </a:lnTo>
                <a:lnTo>
                  <a:pt x="14180" y="18773"/>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49" name="Radio"/>
          <p:cNvSpPr/>
          <p:nvPr/>
        </p:nvSpPr>
        <p:spPr>
          <a:xfrm>
            <a:off x="478266" y="3297264"/>
            <a:ext cx="1409849" cy="1046864"/>
          </a:xfrm>
          <a:custGeom>
            <a:avLst/>
            <a:gdLst/>
            <a:ahLst/>
            <a:cxnLst>
              <a:cxn ang="0">
                <a:pos x="wd2" y="hd2"/>
              </a:cxn>
              <a:cxn ang="5400000">
                <a:pos x="wd2" y="hd2"/>
              </a:cxn>
              <a:cxn ang="10800000">
                <a:pos x="wd2" y="hd2"/>
              </a:cxn>
              <a:cxn ang="16200000">
                <a:pos x="wd2" y="hd2"/>
              </a:cxn>
            </a:cxnLst>
            <a:rect l="0" t="0" r="r" b="b"/>
            <a:pathLst>
              <a:path w="21600" h="21600" extrusionOk="0">
                <a:moveTo>
                  <a:pt x="1852" y="0"/>
                </a:moveTo>
                <a:lnTo>
                  <a:pt x="1741" y="850"/>
                </a:lnTo>
                <a:lnTo>
                  <a:pt x="3068" y="1166"/>
                </a:lnTo>
                <a:lnTo>
                  <a:pt x="3091" y="991"/>
                </a:lnTo>
                <a:lnTo>
                  <a:pt x="9557" y="2526"/>
                </a:lnTo>
                <a:lnTo>
                  <a:pt x="9534" y="2703"/>
                </a:lnTo>
                <a:lnTo>
                  <a:pt x="18559" y="4845"/>
                </a:lnTo>
                <a:lnTo>
                  <a:pt x="682" y="4845"/>
                </a:lnTo>
                <a:cubicBezTo>
                  <a:pt x="306" y="4845"/>
                  <a:pt x="0" y="5257"/>
                  <a:pt x="0" y="5764"/>
                </a:cubicBezTo>
                <a:lnTo>
                  <a:pt x="0" y="20684"/>
                </a:lnTo>
                <a:cubicBezTo>
                  <a:pt x="0" y="21191"/>
                  <a:pt x="306" y="21600"/>
                  <a:pt x="682" y="21600"/>
                </a:cubicBezTo>
                <a:lnTo>
                  <a:pt x="20918" y="21600"/>
                </a:lnTo>
                <a:cubicBezTo>
                  <a:pt x="21294" y="21600"/>
                  <a:pt x="21600" y="21191"/>
                  <a:pt x="21600" y="20684"/>
                </a:cubicBezTo>
                <a:lnTo>
                  <a:pt x="21600" y="5764"/>
                </a:lnTo>
                <a:cubicBezTo>
                  <a:pt x="21600" y="5257"/>
                  <a:pt x="21294" y="4845"/>
                  <a:pt x="20918" y="4845"/>
                </a:cubicBezTo>
                <a:lnTo>
                  <a:pt x="19723" y="4845"/>
                </a:lnTo>
                <a:lnTo>
                  <a:pt x="19800" y="4261"/>
                </a:lnTo>
                <a:lnTo>
                  <a:pt x="9645" y="1851"/>
                </a:lnTo>
                <a:lnTo>
                  <a:pt x="9623" y="2026"/>
                </a:lnTo>
                <a:lnTo>
                  <a:pt x="3157" y="491"/>
                </a:lnTo>
                <a:lnTo>
                  <a:pt x="3179" y="316"/>
                </a:lnTo>
                <a:lnTo>
                  <a:pt x="1852" y="0"/>
                </a:lnTo>
                <a:close/>
                <a:moveTo>
                  <a:pt x="6640" y="6523"/>
                </a:moveTo>
                <a:cubicBezTo>
                  <a:pt x="6861" y="6523"/>
                  <a:pt x="7042" y="6769"/>
                  <a:pt x="7042" y="7067"/>
                </a:cubicBezTo>
                <a:cubicBezTo>
                  <a:pt x="7042" y="7364"/>
                  <a:pt x="6862" y="7608"/>
                  <a:pt x="6638" y="7608"/>
                </a:cubicBezTo>
                <a:cubicBezTo>
                  <a:pt x="6417" y="7608"/>
                  <a:pt x="6238" y="7364"/>
                  <a:pt x="6238" y="7067"/>
                </a:cubicBezTo>
                <a:cubicBezTo>
                  <a:pt x="6238" y="6766"/>
                  <a:pt x="6417" y="6523"/>
                  <a:pt x="6640" y="6523"/>
                </a:cubicBezTo>
                <a:close/>
                <a:moveTo>
                  <a:pt x="16571" y="6582"/>
                </a:moveTo>
                <a:cubicBezTo>
                  <a:pt x="18510" y="6582"/>
                  <a:pt x="20082" y="8699"/>
                  <a:pt x="20082" y="11312"/>
                </a:cubicBezTo>
                <a:cubicBezTo>
                  <a:pt x="20082" y="13924"/>
                  <a:pt x="18510" y="16043"/>
                  <a:pt x="16571" y="16043"/>
                </a:cubicBezTo>
                <a:cubicBezTo>
                  <a:pt x="14631" y="16043"/>
                  <a:pt x="13057" y="13924"/>
                  <a:pt x="13057" y="11312"/>
                </a:cubicBezTo>
                <a:cubicBezTo>
                  <a:pt x="13057" y="8699"/>
                  <a:pt x="14631" y="6582"/>
                  <a:pt x="16571" y="6582"/>
                </a:cubicBezTo>
                <a:close/>
                <a:moveTo>
                  <a:pt x="5283" y="6819"/>
                </a:moveTo>
                <a:cubicBezTo>
                  <a:pt x="5439" y="6837"/>
                  <a:pt x="5579" y="6979"/>
                  <a:pt x="5630" y="7194"/>
                </a:cubicBezTo>
                <a:cubicBezTo>
                  <a:pt x="5699" y="7478"/>
                  <a:pt x="5582" y="7779"/>
                  <a:pt x="5370" y="7871"/>
                </a:cubicBezTo>
                <a:cubicBezTo>
                  <a:pt x="5330" y="7890"/>
                  <a:pt x="5289" y="7899"/>
                  <a:pt x="5249" y="7899"/>
                </a:cubicBezTo>
                <a:cubicBezTo>
                  <a:pt x="5078" y="7899"/>
                  <a:pt x="4920" y="7753"/>
                  <a:pt x="4864" y="7526"/>
                </a:cubicBezTo>
                <a:cubicBezTo>
                  <a:pt x="4796" y="7239"/>
                  <a:pt x="4913" y="6936"/>
                  <a:pt x="5124" y="6844"/>
                </a:cubicBezTo>
                <a:cubicBezTo>
                  <a:pt x="5177" y="6821"/>
                  <a:pt x="5231" y="6813"/>
                  <a:pt x="5283" y="6819"/>
                </a:cubicBezTo>
                <a:close/>
                <a:moveTo>
                  <a:pt x="7996" y="6821"/>
                </a:moveTo>
                <a:cubicBezTo>
                  <a:pt x="8048" y="6815"/>
                  <a:pt x="8102" y="6823"/>
                  <a:pt x="8154" y="6846"/>
                </a:cubicBezTo>
                <a:cubicBezTo>
                  <a:pt x="8366" y="6938"/>
                  <a:pt x="8481" y="7244"/>
                  <a:pt x="8413" y="7528"/>
                </a:cubicBezTo>
                <a:cubicBezTo>
                  <a:pt x="8356" y="7758"/>
                  <a:pt x="8200" y="7903"/>
                  <a:pt x="8031" y="7903"/>
                </a:cubicBezTo>
                <a:cubicBezTo>
                  <a:pt x="7989" y="7903"/>
                  <a:pt x="7946" y="7895"/>
                  <a:pt x="7906" y="7878"/>
                </a:cubicBezTo>
                <a:cubicBezTo>
                  <a:pt x="7693" y="7784"/>
                  <a:pt x="7580" y="7480"/>
                  <a:pt x="7648" y="7196"/>
                </a:cubicBezTo>
                <a:cubicBezTo>
                  <a:pt x="7701" y="6981"/>
                  <a:pt x="7840" y="6839"/>
                  <a:pt x="7996" y="6821"/>
                </a:cubicBezTo>
                <a:close/>
                <a:moveTo>
                  <a:pt x="4055" y="7683"/>
                </a:moveTo>
                <a:cubicBezTo>
                  <a:pt x="4157" y="7704"/>
                  <a:pt x="4252" y="7778"/>
                  <a:pt x="4317" y="7899"/>
                </a:cubicBezTo>
                <a:cubicBezTo>
                  <a:pt x="4448" y="8143"/>
                  <a:pt x="4408" y="8482"/>
                  <a:pt x="4229" y="8658"/>
                </a:cubicBezTo>
                <a:cubicBezTo>
                  <a:pt x="4157" y="8726"/>
                  <a:pt x="4074" y="8761"/>
                  <a:pt x="3991" y="8761"/>
                </a:cubicBezTo>
                <a:cubicBezTo>
                  <a:pt x="3868" y="8761"/>
                  <a:pt x="3744" y="8682"/>
                  <a:pt x="3665" y="8535"/>
                </a:cubicBezTo>
                <a:cubicBezTo>
                  <a:pt x="3535" y="8294"/>
                  <a:pt x="3575" y="7957"/>
                  <a:pt x="3756" y="7781"/>
                </a:cubicBezTo>
                <a:cubicBezTo>
                  <a:pt x="3846" y="7693"/>
                  <a:pt x="3954" y="7661"/>
                  <a:pt x="4055" y="7683"/>
                </a:cubicBezTo>
                <a:close/>
                <a:moveTo>
                  <a:pt x="9223" y="7690"/>
                </a:moveTo>
                <a:cubicBezTo>
                  <a:pt x="9325" y="7669"/>
                  <a:pt x="9431" y="7702"/>
                  <a:pt x="9520" y="7790"/>
                </a:cubicBezTo>
                <a:cubicBezTo>
                  <a:pt x="9699" y="7966"/>
                  <a:pt x="9741" y="8303"/>
                  <a:pt x="9610" y="8545"/>
                </a:cubicBezTo>
                <a:cubicBezTo>
                  <a:pt x="9531" y="8691"/>
                  <a:pt x="9409" y="8765"/>
                  <a:pt x="9284" y="8765"/>
                </a:cubicBezTo>
                <a:cubicBezTo>
                  <a:pt x="9201" y="8765"/>
                  <a:pt x="9118" y="8733"/>
                  <a:pt x="9046" y="8663"/>
                </a:cubicBezTo>
                <a:cubicBezTo>
                  <a:pt x="8867" y="8487"/>
                  <a:pt x="8829" y="8149"/>
                  <a:pt x="8960" y="7906"/>
                </a:cubicBezTo>
                <a:cubicBezTo>
                  <a:pt x="9025" y="7785"/>
                  <a:pt x="9122" y="7711"/>
                  <a:pt x="9223" y="7690"/>
                </a:cubicBezTo>
                <a:close/>
                <a:moveTo>
                  <a:pt x="6628" y="8399"/>
                </a:moveTo>
                <a:cubicBezTo>
                  <a:pt x="6852" y="8399"/>
                  <a:pt x="7030" y="8639"/>
                  <a:pt x="7030" y="8940"/>
                </a:cubicBezTo>
                <a:cubicBezTo>
                  <a:pt x="7032" y="9238"/>
                  <a:pt x="6851" y="9481"/>
                  <a:pt x="6630" y="9481"/>
                </a:cubicBezTo>
                <a:cubicBezTo>
                  <a:pt x="6407" y="9481"/>
                  <a:pt x="6228" y="9240"/>
                  <a:pt x="6226" y="8942"/>
                </a:cubicBezTo>
                <a:cubicBezTo>
                  <a:pt x="6226" y="8642"/>
                  <a:pt x="6405" y="8402"/>
                  <a:pt x="6628" y="8399"/>
                </a:cubicBezTo>
                <a:close/>
                <a:moveTo>
                  <a:pt x="7997" y="8811"/>
                </a:moveTo>
                <a:cubicBezTo>
                  <a:pt x="8050" y="8814"/>
                  <a:pt x="8101" y="8830"/>
                  <a:pt x="8151" y="8863"/>
                </a:cubicBezTo>
                <a:cubicBezTo>
                  <a:pt x="8352" y="8993"/>
                  <a:pt x="8437" y="9315"/>
                  <a:pt x="8340" y="9586"/>
                </a:cubicBezTo>
                <a:cubicBezTo>
                  <a:pt x="8270" y="9778"/>
                  <a:pt x="8128" y="9893"/>
                  <a:pt x="7977" y="9893"/>
                </a:cubicBezTo>
                <a:cubicBezTo>
                  <a:pt x="7919" y="9893"/>
                  <a:pt x="7860" y="9876"/>
                  <a:pt x="7803" y="9838"/>
                </a:cubicBezTo>
                <a:cubicBezTo>
                  <a:pt x="7602" y="9708"/>
                  <a:pt x="7518" y="9386"/>
                  <a:pt x="7614" y="9115"/>
                </a:cubicBezTo>
                <a:cubicBezTo>
                  <a:pt x="7687" y="8914"/>
                  <a:pt x="7841" y="8800"/>
                  <a:pt x="7997" y="8811"/>
                </a:cubicBezTo>
                <a:close/>
                <a:moveTo>
                  <a:pt x="5259" y="8817"/>
                </a:moveTo>
                <a:cubicBezTo>
                  <a:pt x="5416" y="8806"/>
                  <a:pt x="5568" y="8921"/>
                  <a:pt x="5642" y="9122"/>
                </a:cubicBezTo>
                <a:cubicBezTo>
                  <a:pt x="5739" y="9393"/>
                  <a:pt x="5656" y="9715"/>
                  <a:pt x="5455" y="9847"/>
                </a:cubicBezTo>
                <a:cubicBezTo>
                  <a:pt x="5399" y="9883"/>
                  <a:pt x="5339" y="9900"/>
                  <a:pt x="5281" y="9900"/>
                </a:cubicBezTo>
                <a:cubicBezTo>
                  <a:pt x="5132" y="9900"/>
                  <a:pt x="4986" y="9787"/>
                  <a:pt x="4918" y="9595"/>
                </a:cubicBezTo>
                <a:cubicBezTo>
                  <a:pt x="4822" y="9327"/>
                  <a:pt x="4905" y="9002"/>
                  <a:pt x="5104" y="8872"/>
                </a:cubicBezTo>
                <a:cubicBezTo>
                  <a:pt x="5154" y="8839"/>
                  <a:pt x="5207" y="8821"/>
                  <a:pt x="5259" y="8817"/>
                </a:cubicBezTo>
                <a:close/>
                <a:moveTo>
                  <a:pt x="2933" y="9022"/>
                </a:moveTo>
                <a:cubicBezTo>
                  <a:pt x="3034" y="9001"/>
                  <a:pt x="3142" y="9034"/>
                  <a:pt x="3231" y="9122"/>
                </a:cubicBezTo>
                <a:cubicBezTo>
                  <a:pt x="3410" y="9298"/>
                  <a:pt x="3452" y="9636"/>
                  <a:pt x="3321" y="9877"/>
                </a:cubicBezTo>
                <a:cubicBezTo>
                  <a:pt x="3242" y="10023"/>
                  <a:pt x="3120" y="10097"/>
                  <a:pt x="2995" y="10097"/>
                </a:cubicBezTo>
                <a:cubicBezTo>
                  <a:pt x="2913" y="10097"/>
                  <a:pt x="2829" y="10065"/>
                  <a:pt x="2757" y="9995"/>
                </a:cubicBezTo>
                <a:cubicBezTo>
                  <a:pt x="2578" y="9819"/>
                  <a:pt x="2538" y="9482"/>
                  <a:pt x="2671" y="9238"/>
                </a:cubicBezTo>
                <a:cubicBezTo>
                  <a:pt x="2736" y="9118"/>
                  <a:pt x="2831" y="9043"/>
                  <a:pt x="2933" y="9022"/>
                </a:cubicBezTo>
                <a:close/>
                <a:moveTo>
                  <a:pt x="10342" y="9033"/>
                </a:moveTo>
                <a:cubicBezTo>
                  <a:pt x="10444" y="9055"/>
                  <a:pt x="10539" y="9127"/>
                  <a:pt x="10604" y="9247"/>
                </a:cubicBezTo>
                <a:cubicBezTo>
                  <a:pt x="10735" y="9488"/>
                  <a:pt x="10695" y="9830"/>
                  <a:pt x="10516" y="10006"/>
                </a:cubicBezTo>
                <a:cubicBezTo>
                  <a:pt x="10444" y="10074"/>
                  <a:pt x="10362" y="10109"/>
                  <a:pt x="10282" y="10109"/>
                </a:cubicBezTo>
                <a:cubicBezTo>
                  <a:pt x="10157" y="10109"/>
                  <a:pt x="10035" y="10032"/>
                  <a:pt x="9954" y="9888"/>
                </a:cubicBezTo>
                <a:cubicBezTo>
                  <a:pt x="9826" y="9644"/>
                  <a:pt x="9863" y="9305"/>
                  <a:pt x="10044" y="9129"/>
                </a:cubicBezTo>
                <a:cubicBezTo>
                  <a:pt x="10133" y="9041"/>
                  <a:pt x="10241" y="9012"/>
                  <a:pt x="10342" y="9033"/>
                </a:cubicBezTo>
                <a:close/>
                <a:moveTo>
                  <a:pt x="9105" y="9972"/>
                </a:moveTo>
                <a:cubicBezTo>
                  <a:pt x="9207" y="9988"/>
                  <a:pt x="9306" y="10056"/>
                  <a:pt x="9377" y="10172"/>
                </a:cubicBezTo>
                <a:cubicBezTo>
                  <a:pt x="9516" y="10405"/>
                  <a:pt x="9487" y="10745"/>
                  <a:pt x="9314" y="10932"/>
                </a:cubicBezTo>
                <a:cubicBezTo>
                  <a:pt x="9240" y="11013"/>
                  <a:pt x="9151" y="11052"/>
                  <a:pt x="9063" y="11052"/>
                </a:cubicBezTo>
                <a:cubicBezTo>
                  <a:pt x="8944" y="11052"/>
                  <a:pt x="8827" y="10985"/>
                  <a:pt x="8749" y="10852"/>
                </a:cubicBezTo>
                <a:cubicBezTo>
                  <a:pt x="8608" y="10617"/>
                  <a:pt x="8637" y="10278"/>
                  <a:pt x="8810" y="10088"/>
                </a:cubicBezTo>
                <a:cubicBezTo>
                  <a:pt x="8896" y="9995"/>
                  <a:pt x="9002" y="9957"/>
                  <a:pt x="9105" y="9972"/>
                </a:cubicBezTo>
                <a:close/>
                <a:moveTo>
                  <a:pt x="4155" y="9986"/>
                </a:moveTo>
                <a:cubicBezTo>
                  <a:pt x="4257" y="9971"/>
                  <a:pt x="4364" y="10008"/>
                  <a:pt x="4450" y="10102"/>
                </a:cubicBezTo>
                <a:cubicBezTo>
                  <a:pt x="4625" y="10286"/>
                  <a:pt x="4653" y="10626"/>
                  <a:pt x="4514" y="10861"/>
                </a:cubicBezTo>
                <a:cubicBezTo>
                  <a:pt x="4436" y="10994"/>
                  <a:pt x="4317" y="11066"/>
                  <a:pt x="4200" y="11066"/>
                </a:cubicBezTo>
                <a:cubicBezTo>
                  <a:pt x="4112" y="11066"/>
                  <a:pt x="4023" y="11027"/>
                  <a:pt x="3949" y="10946"/>
                </a:cubicBezTo>
                <a:cubicBezTo>
                  <a:pt x="3776" y="10761"/>
                  <a:pt x="3746" y="10422"/>
                  <a:pt x="3885" y="10186"/>
                </a:cubicBezTo>
                <a:cubicBezTo>
                  <a:pt x="3954" y="10070"/>
                  <a:pt x="4053" y="10001"/>
                  <a:pt x="4155" y="9986"/>
                </a:cubicBezTo>
                <a:close/>
                <a:moveTo>
                  <a:pt x="6628" y="10275"/>
                </a:moveTo>
                <a:cubicBezTo>
                  <a:pt x="6852" y="10272"/>
                  <a:pt x="7032" y="10516"/>
                  <a:pt x="7032" y="10814"/>
                </a:cubicBezTo>
                <a:cubicBezTo>
                  <a:pt x="7032" y="11114"/>
                  <a:pt x="6853" y="11357"/>
                  <a:pt x="6630" y="11357"/>
                </a:cubicBezTo>
                <a:cubicBezTo>
                  <a:pt x="6409" y="11357"/>
                  <a:pt x="6228" y="11117"/>
                  <a:pt x="6228" y="10816"/>
                </a:cubicBezTo>
                <a:cubicBezTo>
                  <a:pt x="6228" y="10518"/>
                  <a:pt x="6407" y="10275"/>
                  <a:pt x="6628" y="10275"/>
                </a:cubicBezTo>
                <a:close/>
                <a:moveTo>
                  <a:pt x="2320" y="10707"/>
                </a:moveTo>
                <a:cubicBezTo>
                  <a:pt x="2372" y="10701"/>
                  <a:pt x="2426" y="10708"/>
                  <a:pt x="2478" y="10732"/>
                </a:cubicBezTo>
                <a:cubicBezTo>
                  <a:pt x="2689" y="10824"/>
                  <a:pt x="2803" y="11130"/>
                  <a:pt x="2735" y="11414"/>
                </a:cubicBezTo>
                <a:cubicBezTo>
                  <a:pt x="2679" y="11641"/>
                  <a:pt x="2522" y="11789"/>
                  <a:pt x="2353" y="11789"/>
                </a:cubicBezTo>
                <a:cubicBezTo>
                  <a:pt x="2311" y="11789"/>
                  <a:pt x="2269" y="11781"/>
                  <a:pt x="2229" y="11762"/>
                </a:cubicBezTo>
                <a:cubicBezTo>
                  <a:pt x="2017" y="11670"/>
                  <a:pt x="1900" y="11364"/>
                  <a:pt x="1970" y="11080"/>
                </a:cubicBezTo>
                <a:cubicBezTo>
                  <a:pt x="2021" y="10866"/>
                  <a:pt x="2164" y="10724"/>
                  <a:pt x="2320" y="10707"/>
                </a:cubicBezTo>
                <a:close/>
                <a:moveTo>
                  <a:pt x="10955" y="10718"/>
                </a:moveTo>
                <a:cubicBezTo>
                  <a:pt x="11111" y="10736"/>
                  <a:pt x="11252" y="10875"/>
                  <a:pt x="11303" y="11089"/>
                </a:cubicBezTo>
                <a:cubicBezTo>
                  <a:pt x="11372" y="11373"/>
                  <a:pt x="11254" y="11679"/>
                  <a:pt x="11043" y="11771"/>
                </a:cubicBezTo>
                <a:cubicBezTo>
                  <a:pt x="11003" y="11790"/>
                  <a:pt x="10960" y="11798"/>
                  <a:pt x="10918" y="11798"/>
                </a:cubicBezTo>
                <a:cubicBezTo>
                  <a:pt x="10749" y="11798"/>
                  <a:pt x="10593" y="11653"/>
                  <a:pt x="10537" y="11425"/>
                </a:cubicBezTo>
                <a:cubicBezTo>
                  <a:pt x="10468" y="11138"/>
                  <a:pt x="10585" y="10835"/>
                  <a:pt x="10797" y="10743"/>
                </a:cubicBezTo>
                <a:cubicBezTo>
                  <a:pt x="10849" y="10719"/>
                  <a:pt x="10903" y="10712"/>
                  <a:pt x="10955" y="10718"/>
                </a:cubicBezTo>
                <a:close/>
                <a:moveTo>
                  <a:pt x="7844" y="10948"/>
                </a:moveTo>
                <a:cubicBezTo>
                  <a:pt x="7947" y="10947"/>
                  <a:pt x="8050" y="10998"/>
                  <a:pt x="8129" y="11102"/>
                </a:cubicBezTo>
                <a:cubicBezTo>
                  <a:pt x="8286" y="11314"/>
                  <a:pt x="8287" y="11657"/>
                  <a:pt x="8133" y="11869"/>
                </a:cubicBezTo>
                <a:cubicBezTo>
                  <a:pt x="8052" y="11977"/>
                  <a:pt x="7948" y="12030"/>
                  <a:pt x="7845" y="12030"/>
                </a:cubicBezTo>
                <a:cubicBezTo>
                  <a:pt x="7743" y="12030"/>
                  <a:pt x="7642" y="11977"/>
                  <a:pt x="7564" y="11871"/>
                </a:cubicBezTo>
                <a:cubicBezTo>
                  <a:pt x="7405" y="11660"/>
                  <a:pt x="7403" y="11319"/>
                  <a:pt x="7560" y="11105"/>
                </a:cubicBezTo>
                <a:cubicBezTo>
                  <a:pt x="7639" y="10999"/>
                  <a:pt x="7741" y="10948"/>
                  <a:pt x="7844" y="10948"/>
                </a:cubicBezTo>
                <a:close/>
                <a:moveTo>
                  <a:pt x="5416" y="10957"/>
                </a:moveTo>
                <a:cubicBezTo>
                  <a:pt x="5519" y="10957"/>
                  <a:pt x="5623" y="11008"/>
                  <a:pt x="5701" y="11114"/>
                </a:cubicBezTo>
                <a:cubicBezTo>
                  <a:pt x="5858" y="11325"/>
                  <a:pt x="5860" y="11669"/>
                  <a:pt x="5703" y="11880"/>
                </a:cubicBezTo>
                <a:cubicBezTo>
                  <a:pt x="5623" y="11986"/>
                  <a:pt x="5520" y="12039"/>
                  <a:pt x="5418" y="12039"/>
                </a:cubicBezTo>
                <a:cubicBezTo>
                  <a:pt x="5315" y="12039"/>
                  <a:pt x="5213" y="11985"/>
                  <a:pt x="5134" y="11882"/>
                </a:cubicBezTo>
                <a:cubicBezTo>
                  <a:pt x="4975" y="11671"/>
                  <a:pt x="4976" y="11327"/>
                  <a:pt x="5132" y="11116"/>
                </a:cubicBezTo>
                <a:cubicBezTo>
                  <a:pt x="5211" y="11009"/>
                  <a:pt x="5313" y="10957"/>
                  <a:pt x="5416" y="10957"/>
                </a:cubicBezTo>
                <a:close/>
                <a:moveTo>
                  <a:pt x="9735" y="11653"/>
                </a:moveTo>
                <a:cubicBezTo>
                  <a:pt x="9889" y="11689"/>
                  <a:pt x="10019" y="11847"/>
                  <a:pt x="10057" y="12064"/>
                </a:cubicBezTo>
                <a:cubicBezTo>
                  <a:pt x="10107" y="12357"/>
                  <a:pt x="9973" y="12647"/>
                  <a:pt x="9758" y="12714"/>
                </a:cubicBezTo>
                <a:cubicBezTo>
                  <a:pt x="9726" y="12725"/>
                  <a:pt x="9696" y="12728"/>
                  <a:pt x="9665" y="12728"/>
                </a:cubicBezTo>
                <a:cubicBezTo>
                  <a:pt x="9482" y="12728"/>
                  <a:pt x="9318" y="12559"/>
                  <a:pt x="9275" y="12307"/>
                </a:cubicBezTo>
                <a:cubicBezTo>
                  <a:pt x="9225" y="12018"/>
                  <a:pt x="9361" y="11725"/>
                  <a:pt x="9576" y="11657"/>
                </a:cubicBezTo>
                <a:cubicBezTo>
                  <a:pt x="9630" y="11640"/>
                  <a:pt x="9683" y="11640"/>
                  <a:pt x="9735" y="11653"/>
                </a:cubicBezTo>
                <a:close/>
                <a:moveTo>
                  <a:pt x="3529" y="11671"/>
                </a:moveTo>
                <a:cubicBezTo>
                  <a:pt x="3580" y="11658"/>
                  <a:pt x="3635" y="11659"/>
                  <a:pt x="3689" y="11675"/>
                </a:cubicBezTo>
                <a:cubicBezTo>
                  <a:pt x="3906" y="11743"/>
                  <a:pt x="4041" y="12031"/>
                  <a:pt x="3991" y="12321"/>
                </a:cubicBezTo>
                <a:cubicBezTo>
                  <a:pt x="3949" y="12573"/>
                  <a:pt x="3784" y="12744"/>
                  <a:pt x="3599" y="12744"/>
                </a:cubicBezTo>
                <a:cubicBezTo>
                  <a:pt x="3571" y="12744"/>
                  <a:pt x="3542" y="12741"/>
                  <a:pt x="3512" y="12730"/>
                </a:cubicBezTo>
                <a:cubicBezTo>
                  <a:pt x="3295" y="12665"/>
                  <a:pt x="3159" y="12375"/>
                  <a:pt x="3208" y="12082"/>
                </a:cubicBezTo>
                <a:cubicBezTo>
                  <a:pt x="3244" y="11863"/>
                  <a:pt x="3374" y="11708"/>
                  <a:pt x="3529" y="11671"/>
                </a:cubicBezTo>
                <a:close/>
                <a:moveTo>
                  <a:pt x="2132" y="12576"/>
                </a:moveTo>
                <a:cubicBezTo>
                  <a:pt x="2353" y="12579"/>
                  <a:pt x="2534" y="12821"/>
                  <a:pt x="2532" y="13121"/>
                </a:cubicBezTo>
                <a:cubicBezTo>
                  <a:pt x="2532" y="13419"/>
                  <a:pt x="2354" y="13660"/>
                  <a:pt x="2131" y="13660"/>
                </a:cubicBezTo>
                <a:cubicBezTo>
                  <a:pt x="1909" y="13660"/>
                  <a:pt x="1729" y="13415"/>
                  <a:pt x="1731" y="13117"/>
                </a:cubicBezTo>
                <a:cubicBezTo>
                  <a:pt x="1731" y="12816"/>
                  <a:pt x="1909" y="12576"/>
                  <a:pt x="2132" y="12576"/>
                </a:cubicBezTo>
                <a:close/>
                <a:moveTo>
                  <a:pt x="8354" y="12578"/>
                </a:moveTo>
                <a:cubicBezTo>
                  <a:pt x="8575" y="12578"/>
                  <a:pt x="8755" y="12819"/>
                  <a:pt x="8755" y="13117"/>
                </a:cubicBezTo>
                <a:cubicBezTo>
                  <a:pt x="8757" y="13418"/>
                  <a:pt x="8579" y="13663"/>
                  <a:pt x="8355" y="13663"/>
                </a:cubicBezTo>
                <a:cubicBezTo>
                  <a:pt x="8355" y="13663"/>
                  <a:pt x="8356" y="13663"/>
                  <a:pt x="8354" y="13663"/>
                </a:cubicBezTo>
                <a:cubicBezTo>
                  <a:pt x="8133" y="13663"/>
                  <a:pt x="7954" y="13422"/>
                  <a:pt x="7954" y="13124"/>
                </a:cubicBezTo>
                <a:cubicBezTo>
                  <a:pt x="7951" y="12823"/>
                  <a:pt x="8131" y="12578"/>
                  <a:pt x="8354" y="12578"/>
                </a:cubicBezTo>
                <a:close/>
                <a:moveTo>
                  <a:pt x="6633" y="12589"/>
                </a:moveTo>
                <a:cubicBezTo>
                  <a:pt x="6856" y="12587"/>
                  <a:pt x="7035" y="12830"/>
                  <a:pt x="7037" y="13128"/>
                </a:cubicBezTo>
                <a:cubicBezTo>
                  <a:pt x="7037" y="13429"/>
                  <a:pt x="6858" y="13672"/>
                  <a:pt x="6635" y="13672"/>
                </a:cubicBezTo>
                <a:cubicBezTo>
                  <a:pt x="6412" y="13672"/>
                  <a:pt x="6233" y="13431"/>
                  <a:pt x="6233" y="13131"/>
                </a:cubicBezTo>
                <a:cubicBezTo>
                  <a:pt x="6231" y="12833"/>
                  <a:pt x="6412" y="12589"/>
                  <a:pt x="6633" y="12589"/>
                </a:cubicBezTo>
                <a:close/>
                <a:moveTo>
                  <a:pt x="11138" y="12589"/>
                </a:moveTo>
                <a:cubicBezTo>
                  <a:pt x="11361" y="12589"/>
                  <a:pt x="11541" y="12830"/>
                  <a:pt x="11541" y="13131"/>
                </a:cubicBezTo>
                <a:cubicBezTo>
                  <a:pt x="11541" y="13133"/>
                  <a:pt x="11541" y="13139"/>
                  <a:pt x="11541" y="13142"/>
                </a:cubicBezTo>
                <a:cubicBezTo>
                  <a:pt x="11541" y="13147"/>
                  <a:pt x="11541" y="13152"/>
                  <a:pt x="11541" y="13158"/>
                </a:cubicBezTo>
                <a:cubicBezTo>
                  <a:pt x="11539" y="13456"/>
                  <a:pt x="11359" y="13697"/>
                  <a:pt x="11138" y="13697"/>
                </a:cubicBezTo>
                <a:cubicBezTo>
                  <a:pt x="10914" y="13694"/>
                  <a:pt x="10735" y="13454"/>
                  <a:pt x="10738" y="13153"/>
                </a:cubicBezTo>
                <a:cubicBezTo>
                  <a:pt x="10738" y="13150"/>
                  <a:pt x="10738" y="13147"/>
                  <a:pt x="10738" y="13142"/>
                </a:cubicBezTo>
                <a:cubicBezTo>
                  <a:pt x="10738" y="13139"/>
                  <a:pt x="10738" y="13133"/>
                  <a:pt x="10738" y="13131"/>
                </a:cubicBezTo>
                <a:cubicBezTo>
                  <a:pt x="10738" y="12830"/>
                  <a:pt x="10916" y="12589"/>
                  <a:pt x="11138" y="12589"/>
                </a:cubicBezTo>
                <a:close/>
                <a:moveTo>
                  <a:pt x="4915" y="12592"/>
                </a:moveTo>
                <a:cubicBezTo>
                  <a:pt x="5138" y="12592"/>
                  <a:pt x="5316" y="12832"/>
                  <a:pt x="5316" y="13133"/>
                </a:cubicBezTo>
                <a:cubicBezTo>
                  <a:pt x="5318" y="13431"/>
                  <a:pt x="5137" y="13676"/>
                  <a:pt x="4916" y="13676"/>
                </a:cubicBezTo>
                <a:cubicBezTo>
                  <a:pt x="4693" y="13676"/>
                  <a:pt x="4515" y="13433"/>
                  <a:pt x="4513" y="13133"/>
                </a:cubicBezTo>
                <a:cubicBezTo>
                  <a:pt x="4513" y="12835"/>
                  <a:pt x="4693" y="12592"/>
                  <a:pt x="4915" y="12592"/>
                </a:cubicBezTo>
                <a:close/>
                <a:moveTo>
                  <a:pt x="9600" y="13517"/>
                </a:moveTo>
                <a:cubicBezTo>
                  <a:pt x="9651" y="13504"/>
                  <a:pt x="9705" y="13505"/>
                  <a:pt x="9758" y="13522"/>
                </a:cubicBezTo>
                <a:cubicBezTo>
                  <a:pt x="9976" y="13589"/>
                  <a:pt x="10112" y="13875"/>
                  <a:pt x="10064" y="14167"/>
                </a:cubicBezTo>
                <a:cubicBezTo>
                  <a:pt x="10022" y="14419"/>
                  <a:pt x="9855" y="14590"/>
                  <a:pt x="9672" y="14590"/>
                </a:cubicBezTo>
                <a:cubicBezTo>
                  <a:pt x="9642" y="14590"/>
                  <a:pt x="9611" y="14587"/>
                  <a:pt x="9583" y="14579"/>
                </a:cubicBezTo>
                <a:cubicBezTo>
                  <a:pt x="9366" y="14511"/>
                  <a:pt x="9229" y="14223"/>
                  <a:pt x="9277" y="13933"/>
                </a:cubicBezTo>
                <a:cubicBezTo>
                  <a:pt x="9313" y="13714"/>
                  <a:pt x="9445" y="13555"/>
                  <a:pt x="9600" y="13517"/>
                </a:cubicBezTo>
                <a:close/>
                <a:moveTo>
                  <a:pt x="3670" y="13533"/>
                </a:moveTo>
                <a:cubicBezTo>
                  <a:pt x="3825" y="13570"/>
                  <a:pt x="3957" y="13727"/>
                  <a:pt x="3994" y="13947"/>
                </a:cubicBezTo>
                <a:cubicBezTo>
                  <a:pt x="4043" y="14237"/>
                  <a:pt x="3908" y="14527"/>
                  <a:pt x="3691" y="14592"/>
                </a:cubicBezTo>
                <a:cubicBezTo>
                  <a:pt x="3660" y="14603"/>
                  <a:pt x="3629" y="14611"/>
                  <a:pt x="3601" y="14611"/>
                </a:cubicBezTo>
                <a:cubicBezTo>
                  <a:pt x="3416" y="14611"/>
                  <a:pt x="3252" y="14440"/>
                  <a:pt x="3209" y="14188"/>
                </a:cubicBezTo>
                <a:cubicBezTo>
                  <a:pt x="3159" y="13895"/>
                  <a:pt x="3295" y="13605"/>
                  <a:pt x="3512" y="13538"/>
                </a:cubicBezTo>
                <a:cubicBezTo>
                  <a:pt x="3566" y="13521"/>
                  <a:pt x="3619" y="13521"/>
                  <a:pt x="3670" y="13533"/>
                </a:cubicBezTo>
                <a:close/>
                <a:moveTo>
                  <a:pt x="7854" y="14217"/>
                </a:moveTo>
                <a:cubicBezTo>
                  <a:pt x="7957" y="14217"/>
                  <a:pt x="8059" y="14269"/>
                  <a:pt x="8138" y="14374"/>
                </a:cubicBezTo>
                <a:cubicBezTo>
                  <a:pt x="8296" y="14585"/>
                  <a:pt x="8299" y="14926"/>
                  <a:pt x="8143" y="15140"/>
                </a:cubicBezTo>
                <a:cubicBezTo>
                  <a:pt x="8064" y="15246"/>
                  <a:pt x="7958" y="15300"/>
                  <a:pt x="7856" y="15300"/>
                </a:cubicBezTo>
                <a:cubicBezTo>
                  <a:pt x="7753" y="15300"/>
                  <a:pt x="7652" y="15248"/>
                  <a:pt x="7574" y="15143"/>
                </a:cubicBezTo>
                <a:cubicBezTo>
                  <a:pt x="7417" y="14932"/>
                  <a:pt x="7413" y="14590"/>
                  <a:pt x="7570" y="14376"/>
                </a:cubicBezTo>
                <a:cubicBezTo>
                  <a:pt x="7648" y="14271"/>
                  <a:pt x="7751" y="14218"/>
                  <a:pt x="7854" y="14217"/>
                </a:cubicBezTo>
                <a:close/>
                <a:moveTo>
                  <a:pt x="5421" y="14226"/>
                </a:moveTo>
                <a:cubicBezTo>
                  <a:pt x="5524" y="14226"/>
                  <a:pt x="5626" y="14280"/>
                  <a:pt x="5705" y="14386"/>
                </a:cubicBezTo>
                <a:cubicBezTo>
                  <a:pt x="5862" y="14597"/>
                  <a:pt x="5862" y="14941"/>
                  <a:pt x="5705" y="15152"/>
                </a:cubicBezTo>
                <a:cubicBezTo>
                  <a:pt x="5626" y="15257"/>
                  <a:pt x="5524" y="15311"/>
                  <a:pt x="5421" y="15311"/>
                </a:cubicBezTo>
                <a:cubicBezTo>
                  <a:pt x="5317" y="15311"/>
                  <a:pt x="5214" y="15257"/>
                  <a:pt x="5136" y="15152"/>
                </a:cubicBezTo>
                <a:cubicBezTo>
                  <a:pt x="4979" y="14941"/>
                  <a:pt x="4979" y="14597"/>
                  <a:pt x="5136" y="14386"/>
                </a:cubicBezTo>
                <a:cubicBezTo>
                  <a:pt x="5214" y="14280"/>
                  <a:pt x="5318" y="14226"/>
                  <a:pt x="5421" y="14226"/>
                </a:cubicBezTo>
                <a:close/>
                <a:moveTo>
                  <a:pt x="2382" y="14454"/>
                </a:moveTo>
                <a:cubicBezTo>
                  <a:pt x="2538" y="14472"/>
                  <a:pt x="2677" y="14614"/>
                  <a:pt x="2728" y="14827"/>
                </a:cubicBezTo>
                <a:cubicBezTo>
                  <a:pt x="2797" y="15111"/>
                  <a:pt x="2681" y="15417"/>
                  <a:pt x="2470" y="15509"/>
                </a:cubicBezTo>
                <a:cubicBezTo>
                  <a:pt x="2430" y="15528"/>
                  <a:pt x="2387" y="15536"/>
                  <a:pt x="2347" y="15536"/>
                </a:cubicBezTo>
                <a:cubicBezTo>
                  <a:pt x="2178" y="15536"/>
                  <a:pt x="2019" y="15389"/>
                  <a:pt x="1965" y="15159"/>
                </a:cubicBezTo>
                <a:cubicBezTo>
                  <a:pt x="1897" y="14874"/>
                  <a:pt x="2012" y="14569"/>
                  <a:pt x="2225" y="14477"/>
                </a:cubicBezTo>
                <a:cubicBezTo>
                  <a:pt x="2278" y="14454"/>
                  <a:pt x="2330" y="14448"/>
                  <a:pt x="2382" y="14454"/>
                </a:cubicBezTo>
                <a:close/>
                <a:moveTo>
                  <a:pt x="10881" y="14488"/>
                </a:moveTo>
                <a:cubicBezTo>
                  <a:pt x="10933" y="14482"/>
                  <a:pt x="10987" y="14490"/>
                  <a:pt x="11040" y="14513"/>
                </a:cubicBezTo>
                <a:cubicBezTo>
                  <a:pt x="11251" y="14608"/>
                  <a:pt x="11365" y="14913"/>
                  <a:pt x="11296" y="15197"/>
                </a:cubicBezTo>
                <a:cubicBezTo>
                  <a:pt x="11240" y="15425"/>
                  <a:pt x="11084" y="15568"/>
                  <a:pt x="10915" y="15568"/>
                </a:cubicBezTo>
                <a:cubicBezTo>
                  <a:pt x="10873" y="15568"/>
                  <a:pt x="10830" y="15559"/>
                  <a:pt x="10788" y="15541"/>
                </a:cubicBezTo>
                <a:cubicBezTo>
                  <a:pt x="10577" y="15449"/>
                  <a:pt x="10463" y="15143"/>
                  <a:pt x="10533" y="14859"/>
                </a:cubicBezTo>
                <a:cubicBezTo>
                  <a:pt x="10585" y="14645"/>
                  <a:pt x="10725" y="14506"/>
                  <a:pt x="10881" y="14488"/>
                </a:cubicBezTo>
                <a:close/>
                <a:moveTo>
                  <a:pt x="6635" y="14904"/>
                </a:moveTo>
                <a:cubicBezTo>
                  <a:pt x="6635" y="14904"/>
                  <a:pt x="6638" y="14904"/>
                  <a:pt x="6640" y="14904"/>
                </a:cubicBezTo>
                <a:lnTo>
                  <a:pt x="6642" y="14904"/>
                </a:lnTo>
                <a:cubicBezTo>
                  <a:pt x="6865" y="14901"/>
                  <a:pt x="7045" y="15142"/>
                  <a:pt x="7045" y="15443"/>
                </a:cubicBezTo>
                <a:cubicBezTo>
                  <a:pt x="7047" y="15741"/>
                  <a:pt x="6870" y="15986"/>
                  <a:pt x="6648" y="15989"/>
                </a:cubicBezTo>
                <a:cubicBezTo>
                  <a:pt x="6647" y="15989"/>
                  <a:pt x="6645" y="15989"/>
                  <a:pt x="6643" y="15989"/>
                </a:cubicBezTo>
                <a:cubicBezTo>
                  <a:pt x="6643" y="15989"/>
                  <a:pt x="6642" y="15989"/>
                  <a:pt x="6640" y="15989"/>
                </a:cubicBezTo>
                <a:cubicBezTo>
                  <a:pt x="6638" y="15989"/>
                  <a:pt x="6637" y="15989"/>
                  <a:pt x="6637" y="15989"/>
                </a:cubicBezTo>
                <a:cubicBezTo>
                  <a:pt x="6413" y="15989"/>
                  <a:pt x="6233" y="15745"/>
                  <a:pt x="6233" y="15447"/>
                </a:cubicBezTo>
                <a:cubicBezTo>
                  <a:pt x="6233" y="15147"/>
                  <a:pt x="6412" y="14904"/>
                  <a:pt x="6635" y="14904"/>
                </a:cubicBezTo>
                <a:close/>
                <a:moveTo>
                  <a:pt x="9027" y="15193"/>
                </a:moveTo>
                <a:cubicBezTo>
                  <a:pt x="9130" y="15177"/>
                  <a:pt x="9237" y="15215"/>
                  <a:pt x="9324" y="15309"/>
                </a:cubicBezTo>
                <a:cubicBezTo>
                  <a:pt x="9497" y="15493"/>
                  <a:pt x="9525" y="15833"/>
                  <a:pt x="9389" y="16066"/>
                </a:cubicBezTo>
                <a:cubicBezTo>
                  <a:pt x="9308" y="16201"/>
                  <a:pt x="9191" y="16273"/>
                  <a:pt x="9073" y="16273"/>
                </a:cubicBezTo>
                <a:cubicBezTo>
                  <a:pt x="8986" y="16273"/>
                  <a:pt x="8897" y="16235"/>
                  <a:pt x="8823" y="16157"/>
                </a:cubicBezTo>
                <a:cubicBezTo>
                  <a:pt x="8648" y="15970"/>
                  <a:pt x="8620" y="15628"/>
                  <a:pt x="8757" y="15395"/>
                </a:cubicBezTo>
                <a:lnTo>
                  <a:pt x="8759" y="15395"/>
                </a:lnTo>
                <a:cubicBezTo>
                  <a:pt x="8827" y="15277"/>
                  <a:pt x="8925" y="15208"/>
                  <a:pt x="9027" y="15193"/>
                </a:cubicBezTo>
                <a:close/>
                <a:moveTo>
                  <a:pt x="4249" y="15206"/>
                </a:moveTo>
                <a:cubicBezTo>
                  <a:pt x="4352" y="15222"/>
                  <a:pt x="4448" y="15290"/>
                  <a:pt x="4518" y="15406"/>
                </a:cubicBezTo>
                <a:cubicBezTo>
                  <a:pt x="4657" y="15639"/>
                  <a:pt x="4628" y="15979"/>
                  <a:pt x="4455" y="16166"/>
                </a:cubicBezTo>
                <a:cubicBezTo>
                  <a:pt x="4381" y="16247"/>
                  <a:pt x="4292" y="16286"/>
                  <a:pt x="4206" y="16286"/>
                </a:cubicBezTo>
                <a:cubicBezTo>
                  <a:pt x="4087" y="16286"/>
                  <a:pt x="3970" y="16214"/>
                  <a:pt x="3890" y="16082"/>
                </a:cubicBezTo>
                <a:cubicBezTo>
                  <a:pt x="3751" y="15849"/>
                  <a:pt x="3779" y="15509"/>
                  <a:pt x="3954" y="15322"/>
                </a:cubicBezTo>
                <a:cubicBezTo>
                  <a:pt x="4040" y="15229"/>
                  <a:pt x="4147" y="15191"/>
                  <a:pt x="4249" y="15206"/>
                </a:cubicBezTo>
                <a:close/>
                <a:moveTo>
                  <a:pt x="3047" y="16150"/>
                </a:moveTo>
                <a:cubicBezTo>
                  <a:pt x="3149" y="16172"/>
                  <a:pt x="3245" y="16246"/>
                  <a:pt x="3311" y="16366"/>
                </a:cubicBezTo>
                <a:cubicBezTo>
                  <a:pt x="3441" y="16607"/>
                  <a:pt x="3401" y="16947"/>
                  <a:pt x="3220" y="17123"/>
                </a:cubicBezTo>
                <a:cubicBezTo>
                  <a:pt x="3149" y="17194"/>
                  <a:pt x="3067" y="17225"/>
                  <a:pt x="2985" y="17225"/>
                </a:cubicBezTo>
                <a:cubicBezTo>
                  <a:pt x="2860" y="17225"/>
                  <a:pt x="2737" y="17149"/>
                  <a:pt x="2659" y="17003"/>
                </a:cubicBezTo>
                <a:cubicBezTo>
                  <a:pt x="2528" y="16759"/>
                  <a:pt x="2568" y="16421"/>
                  <a:pt x="2749" y="16245"/>
                </a:cubicBezTo>
                <a:cubicBezTo>
                  <a:pt x="2838" y="16157"/>
                  <a:pt x="2946" y="16128"/>
                  <a:pt x="3047" y="16150"/>
                </a:cubicBezTo>
                <a:close/>
                <a:moveTo>
                  <a:pt x="10207" y="16180"/>
                </a:moveTo>
                <a:cubicBezTo>
                  <a:pt x="10309" y="16158"/>
                  <a:pt x="10417" y="16188"/>
                  <a:pt x="10506" y="16277"/>
                </a:cubicBezTo>
                <a:cubicBezTo>
                  <a:pt x="10687" y="16453"/>
                  <a:pt x="10725" y="16791"/>
                  <a:pt x="10592" y="17032"/>
                </a:cubicBezTo>
                <a:cubicBezTo>
                  <a:pt x="10512" y="17177"/>
                  <a:pt x="10394" y="17255"/>
                  <a:pt x="10270" y="17255"/>
                </a:cubicBezTo>
                <a:cubicBezTo>
                  <a:pt x="10187" y="17255"/>
                  <a:pt x="10104" y="17221"/>
                  <a:pt x="10032" y="17150"/>
                </a:cubicBezTo>
                <a:cubicBezTo>
                  <a:pt x="9853" y="16974"/>
                  <a:pt x="9815" y="16634"/>
                  <a:pt x="9946" y="16393"/>
                </a:cubicBezTo>
                <a:cubicBezTo>
                  <a:pt x="10011" y="16273"/>
                  <a:pt x="10106" y="16201"/>
                  <a:pt x="10207" y="16180"/>
                </a:cubicBezTo>
                <a:close/>
                <a:moveTo>
                  <a:pt x="7972" y="16357"/>
                </a:moveTo>
                <a:cubicBezTo>
                  <a:pt x="8129" y="16345"/>
                  <a:pt x="8283" y="16458"/>
                  <a:pt x="8357" y="16662"/>
                </a:cubicBezTo>
                <a:cubicBezTo>
                  <a:pt x="8454" y="16930"/>
                  <a:pt x="8370" y="17255"/>
                  <a:pt x="8171" y="17385"/>
                </a:cubicBezTo>
                <a:cubicBezTo>
                  <a:pt x="8113" y="17422"/>
                  <a:pt x="8056" y="17441"/>
                  <a:pt x="7996" y="17441"/>
                </a:cubicBezTo>
                <a:cubicBezTo>
                  <a:pt x="7847" y="17441"/>
                  <a:pt x="7703" y="17329"/>
                  <a:pt x="7633" y="17137"/>
                </a:cubicBezTo>
                <a:cubicBezTo>
                  <a:pt x="7536" y="16869"/>
                  <a:pt x="7619" y="16544"/>
                  <a:pt x="7818" y="16414"/>
                </a:cubicBezTo>
                <a:cubicBezTo>
                  <a:pt x="7868" y="16381"/>
                  <a:pt x="7920" y="16361"/>
                  <a:pt x="7972" y="16357"/>
                </a:cubicBezTo>
                <a:close/>
                <a:moveTo>
                  <a:pt x="5305" y="16366"/>
                </a:moveTo>
                <a:cubicBezTo>
                  <a:pt x="5357" y="16369"/>
                  <a:pt x="5410" y="16386"/>
                  <a:pt x="5460" y="16418"/>
                </a:cubicBezTo>
                <a:cubicBezTo>
                  <a:pt x="5661" y="16548"/>
                  <a:pt x="5746" y="16873"/>
                  <a:pt x="5649" y="17141"/>
                </a:cubicBezTo>
                <a:cubicBezTo>
                  <a:pt x="5579" y="17336"/>
                  <a:pt x="5435" y="17448"/>
                  <a:pt x="5284" y="17448"/>
                </a:cubicBezTo>
                <a:cubicBezTo>
                  <a:pt x="5226" y="17448"/>
                  <a:pt x="5166" y="17432"/>
                  <a:pt x="5112" y="17394"/>
                </a:cubicBezTo>
                <a:cubicBezTo>
                  <a:pt x="4911" y="17264"/>
                  <a:pt x="4827" y="16941"/>
                  <a:pt x="4923" y="16671"/>
                </a:cubicBezTo>
                <a:cubicBezTo>
                  <a:pt x="4995" y="16470"/>
                  <a:pt x="5148" y="16356"/>
                  <a:pt x="5305" y="16366"/>
                </a:cubicBezTo>
                <a:close/>
                <a:moveTo>
                  <a:pt x="6633" y="16778"/>
                </a:moveTo>
                <a:cubicBezTo>
                  <a:pt x="6635" y="16778"/>
                  <a:pt x="6638" y="16778"/>
                  <a:pt x="6642" y="16778"/>
                </a:cubicBezTo>
                <a:cubicBezTo>
                  <a:pt x="6642" y="16778"/>
                  <a:pt x="6643" y="16778"/>
                  <a:pt x="6645" y="16778"/>
                </a:cubicBezTo>
                <a:cubicBezTo>
                  <a:pt x="6866" y="16778"/>
                  <a:pt x="7048" y="17021"/>
                  <a:pt x="7050" y="17319"/>
                </a:cubicBezTo>
                <a:cubicBezTo>
                  <a:pt x="7050" y="17619"/>
                  <a:pt x="6871" y="17862"/>
                  <a:pt x="6650" y="17862"/>
                </a:cubicBezTo>
                <a:cubicBezTo>
                  <a:pt x="6646" y="17862"/>
                  <a:pt x="6644" y="17862"/>
                  <a:pt x="6642" y="17862"/>
                </a:cubicBezTo>
                <a:cubicBezTo>
                  <a:pt x="6640" y="17862"/>
                  <a:pt x="6637" y="17862"/>
                  <a:pt x="6633" y="17862"/>
                </a:cubicBezTo>
                <a:cubicBezTo>
                  <a:pt x="6412" y="17862"/>
                  <a:pt x="6231" y="17621"/>
                  <a:pt x="6231" y="17323"/>
                </a:cubicBezTo>
                <a:cubicBezTo>
                  <a:pt x="6231" y="17023"/>
                  <a:pt x="6412" y="16778"/>
                  <a:pt x="6633" y="16778"/>
                </a:cubicBezTo>
                <a:close/>
                <a:moveTo>
                  <a:pt x="3917" y="17494"/>
                </a:moveTo>
                <a:cubicBezTo>
                  <a:pt x="4018" y="17472"/>
                  <a:pt x="4126" y="17503"/>
                  <a:pt x="4216" y="17591"/>
                </a:cubicBezTo>
                <a:cubicBezTo>
                  <a:pt x="4216" y="17591"/>
                  <a:pt x="4216" y="17591"/>
                  <a:pt x="4216" y="17594"/>
                </a:cubicBezTo>
                <a:cubicBezTo>
                  <a:pt x="4395" y="17770"/>
                  <a:pt x="4434" y="18108"/>
                  <a:pt x="4303" y="18349"/>
                </a:cubicBezTo>
                <a:cubicBezTo>
                  <a:pt x="4223" y="18495"/>
                  <a:pt x="4102" y="18571"/>
                  <a:pt x="3978" y="18571"/>
                </a:cubicBezTo>
                <a:cubicBezTo>
                  <a:pt x="3895" y="18571"/>
                  <a:pt x="3812" y="18535"/>
                  <a:pt x="3740" y="18465"/>
                </a:cubicBezTo>
                <a:cubicBezTo>
                  <a:pt x="3561" y="18289"/>
                  <a:pt x="3523" y="17951"/>
                  <a:pt x="3653" y="17710"/>
                </a:cubicBezTo>
                <a:cubicBezTo>
                  <a:pt x="3719" y="17589"/>
                  <a:pt x="3815" y="17515"/>
                  <a:pt x="3917" y="17494"/>
                </a:cubicBezTo>
                <a:close/>
                <a:moveTo>
                  <a:pt x="9333" y="17516"/>
                </a:moveTo>
                <a:cubicBezTo>
                  <a:pt x="9434" y="17538"/>
                  <a:pt x="9531" y="17613"/>
                  <a:pt x="9596" y="17735"/>
                </a:cubicBezTo>
                <a:cubicBezTo>
                  <a:pt x="9727" y="17976"/>
                  <a:pt x="9686" y="18313"/>
                  <a:pt x="9505" y="18490"/>
                </a:cubicBezTo>
                <a:cubicBezTo>
                  <a:pt x="9435" y="18557"/>
                  <a:pt x="9353" y="18592"/>
                  <a:pt x="9270" y="18592"/>
                </a:cubicBezTo>
                <a:cubicBezTo>
                  <a:pt x="9146" y="18592"/>
                  <a:pt x="9023" y="18515"/>
                  <a:pt x="8945" y="18369"/>
                </a:cubicBezTo>
                <a:cubicBezTo>
                  <a:pt x="8814" y="18126"/>
                  <a:pt x="8854" y="17788"/>
                  <a:pt x="9034" y="17612"/>
                </a:cubicBezTo>
                <a:cubicBezTo>
                  <a:pt x="9124" y="17524"/>
                  <a:pt x="9231" y="17494"/>
                  <a:pt x="9333" y="17516"/>
                </a:cubicBezTo>
                <a:close/>
                <a:moveTo>
                  <a:pt x="14909" y="17564"/>
                </a:moveTo>
                <a:cubicBezTo>
                  <a:pt x="15338" y="17564"/>
                  <a:pt x="15686" y="18033"/>
                  <a:pt x="15686" y="18610"/>
                </a:cubicBezTo>
                <a:cubicBezTo>
                  <a:pt x="15686" y="19188"/>
                  <a:pt x="15338" y="19656"/>
                  <a:pt x="14909" y="19656"/>
                </a:cubicBezTo>
                <a:cubicBezTo>
                  <a:pt x="14481" y="19656"/>
                  <a:pt x="14133" y="19188"/>
                  <a:pt x="14133" y="18610"/>
                </a:cubicBezTo>
                <a:cubicBezTo>
                  <a:pt x="14133" y="18033"/>
                  <a:pt x="14481" y="17564"/>
                  <a:pt x="14909" y="17564"/>
                </a:cubicBezTo>
                <a:close/>
                <a:moveTo>
                  <a:pt x="18107" y="17564"/>
                </a:moveTo>
                <a:cubicBezTo>
                  <a:pt x="18536" y="17564"/>
                  <a:pt x="18884" y="18033"/>
                  <a:pt x="18884" y="18610"/>
                </a:cubicBezTo>
                <a:cubicBezTo>
                  <a:pt x="18884" y="19188"/>
                  <a:pt x="18536" y="19656"/>
                  <a:pt x="18107" y="19656"/>
                </a:cubicBezTo>
                <a:cubicBezTo>
                  <a:pt x="17678" y="19656"/>
                  <a:pt x="17330" y="19188"/>
                  <a:pt x="17330" y="18610"/>
                </a:cubicBezTo>
                <a:cubicBezTo>
                  <a:pt x="17330" y="18033"/>
                  <a:pt x="17678" y="17564"/>
                  <a:pt x="18107" y="17564"/>
                </a:cubicBezTo>
                <a:close/>
                <a:moveTo>
                  <a:pt x="5197" y="18355"/>
                </a:moveTo>
                <a:cubicBezTo>
                  <a:pt x="5249" y="18350"/>
                  <a:pt x="5303" y="18359"/>
                  <a:pt x="5355" y="18383"/>
                </a:cubicBezTo>
                <a:cubicBezTo>
                  <a:pt x="5566" y="18475"/>
                  <a:pt x="5682" y="18781"/>
                  <a:pt x="5612" y="19065"/>
                </a:cubicBezTo>
                <a:cubicBezTo>
                  <a:pt x="5558" y="19292"/>
                  <a:pt x="5399" y="19438"/>
                  <a:pt x="5230" y="19438"/>
                </a:cubicBezTo>
                <a:cubicBezTo>
                  <a:pt x="5188" y="19438"/>
                  <a:pt x="5146" y="19429"/>
                  <a:pt x="5105" y="19410"/>
                </a:cubicBezTo>
                <a:cubicBezTo>
                  <a:pt x="4894" y="19318"/>
                  <a:pt x="4780" y="19010"/>
                  <a:pt x="4849" y="18728"/>
                </a:cubicBezTo>
                <a:cubicBezTo>
                  <a:pt x="4900" y="18515"/>
                  <a:pt x="5041" y="18373"/>
                  <a:pt x="5197" y="18355"/>
                </a:cubicBezTo>
                <a:close/>
                <a:moveTo>
                  <a:pt x="8050" y="18369"/>
                </a:moveTo>
                <a:cubicBezTo>
                  <a:pt x="8206" y="18388"/>
                  <a:pt x="8346" y="18529"/>
                  <a:pt x="8398" y="18742"/>
                </a:cubicBezTo>
                <a:cubicBezTo>
                  <a:pt x="8464" y="19026"/>
                  <a:pt x="8347" y="19332"/>
                  <a:pt x="8136" y="19422"/>
                </a:cubicBezTo>
                <a:cubicBezTo>
                  <a:pt x="8096" y="19441"/>
                  <a:pt x="8053" y="19449"/>
                  <a:pt x="8013" y="19449"/>
                </a:cubicBezTo>
                <a:cubicBezTo>
                  <a:pt x="7842" y="19449"/>
                  <a:pt x="7685" y="19302"/>
                  <a:pt x="7631" y="19072"/>
                </a:cubicBezTo>
                <a:cubicBezTo>
                  <a:pt x="7563" y="18787"/>
                  <a:pt x="7680" y="18481"/>
                  <a:pt x="7891" y="18392"/>
                </a:cubicBezTo>
                <a:cubicBezTo>
                  <a:pt x="7944" y="18369"/>
                  <a:pt x="7998" y="18363"/>
                  <a:pt x="8050" y="18369"/>
                </a:cubicBezTo>
                <a:close/>
                <a:moveTo>
                  <a:pt x="6621" y="18656"/>
                </a:moveTo>
                <a:cubicBezTo>
                  <a:pt x="6845" y="18656"/>
                  <a:pt x="7023" y="18899"/>
                  <a:pt x="7023" y="19197"/>
                </a:cubicBezTo>
                <a:cubicBezTo>
                  <a:pt x="7021" y="19497"/>
                  <a:pt x="6843" y="19738"/>
                  <a:pt x="6620" y="19738"/>
                </a:cubicBezTo>
                <a:cubicBezTo>
                  <a:pt x="6399" y="19735"/>
                  <a:pt x="6218" y="19495"/>
                  <a:pt x="6220" y="19194"/>
                </a:cubicBezTo>
                <a:cubicBezTo>
                  <a:pt x="6220" y="18897"/>
                  <a:pt x="6400" y="18653"/>
                  <a:pt x="6621" y="18656"/>
                </a:cubicBez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50" name="WLAN"/>
          <p:cNvSpPr/>
          <p:nvPr/>
        </p:nvSpPr>
        <p:spPr>
          <a:xfrm>
            <a:off x="684518" y="518961"/>
            <a:ext cx="1765592" cy="1246585"/>
          </a:xfrm>
          <a:custGeom>
            <a:avLst/>
            <a:gdLst/>
            <a:ahLst/>
            <a:cxnLst>
              <a:cxn ang="0">
                <a:pos x="wd2" y="hd2"/>
              </a:cxn>
              <a:cxn ang="5400000">
                <a:pos x="wd2" y="hd2"/>
              </a:cxn>
              <a:cxn ang="10800000">
                <a:pos x="wd2" y="hd2"/>
              </a:cxn>
              <a:cxn ang="16200000">
                <a:pos x="wd2" y="hd2"/>
              </a:cxn>
            </a:cxnLst>
            <a:rect l="0" t="0"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3"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51" name="Fernseher"/>
          <p:cNvSpPr/>
          <p:nvPr/>
        </p:nvSpPr>
        <p:spPr>
          <a:xfrm>
            <a:off x="197790" y="1861498"/>
            <a:ext cx="1276412" cy="778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75" y="1107"/>
                </a:moveTo>
                <a:lnTo>
                  <a:pt x="20920" y="1107"/>
                </a:lnTo>
                <a:lnTo>
                  <a:pt x="20920" y="19403"/>
                </a:lnTo>
                <a:lnTo>
                  <a:pt x="675" y="19403"/>
                </a:lnTo>
                <a:lnTo>
                  <a:pt x="675" y="1107"/>
                </a:lnTo>
                <a:close/>
                <a:moveTo>
                  <a:pt x="945" y="1558"/>
                </a:moveTo>
                <a:lnTo>
                  <a:pt x="945" y="18952"/>
                </a:lnTo>
                <a:lnTo>
                  <a:pt x="20645" y="18952"/>
                </a:lnTo>
                <a:lnTo>
                  <a:pt x="20645" y="1558"/>
                </a:lnTo>
                <a:lnTo>
                  <a:pt x="945" y="1558"/>
                </a:lnTo>
                <a:close/>
                <a:moveTo>
                  <a:pt x="19683" y="20211"/>
                </a:moveTo>
                <a:cubicBezTo>
                  <a:pt x="19791" y="20211"/>
                  <a:pt x="19877" y="20352"/>
                  <a:pt x="19877" y="20529"/>
                </a:cubicBezTo>
                <a:cubicBezTo>
                  <a:pt x="19877" y="20706"/>
                  <a:pt x="19791" y="20847"/>
                  <a:pt x="19683" y="20847"/>
                </a:cubicBezTo>
                <a:cubicBezTo>
                  <a:pt x="19575" y="20847"/>
                  <a:pt x="19489" y="20706"/>
                  <a:pt x="19489" y="20529"/>
                </a:cubicBezTo>
                <a:cubicBezTo>
                  <a:pt x="19489" y="20352"/>
                  <a:pt x="19575" y="20211"/>
                  <a:pt x="19683" y="20211"/>
                </a:cubicBezTo>
                <a:close/>
                <a:moveTo>
                  <a:pt x="20412" y="20211"/>
                </a:moveTo>
                <a:cubicBezTo>
                  <a:pt x="20520" y="20211"/>
                  <a:pt x="20606" y="20352"/>
                  <a:pt x="20606" y="20529"/>
                </a:cubicBezTo>
                <a:cubicBezTo>
                  <a:pt x="20606" y="20706"/>
                  <a:pt x="20520" y="20847"/>
                  <a:pt x="20412" y="20847"/>
                </a:cubicBezTo>
                <a:cubicBezTo>
                  <a:pt x="20304" y="20847"/>
                  <a:pt x="20218" y="20706"/>
                  <a:pt x="20218" y="20529"/>
                </a:cubicBezTo>
                <a:cubicBezTo>
                  <a:pt x="20218" y="20352"/>
                  <a:pt x="20304" y="20211"/>
                  <a:pt x="20412" y="20211"/>
                </a:cubicBez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52" name="Stadion"/>
          <p:cNvSpPr/>
          <p:nvPr/>
        </p:nvSpPr>
        <p:spPr>
          <a:xfrm>
            <a:off x="2815581" y="702048"/>
            <a:ext cx="1616587" cy="12023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889" y="0"/>
                  <a:pt x="5157" y="529"/>
                  <a:pt x="3105" y="1502"/>
                </a:cubicBezTo>
                <a:cubicBezTo>
                  <a:pt x="1134" y="2431"/>
                  <a:pt x="0" y="3689"/>
                  <a:pt x="0" y="4960"/>
                </a:cubicBezTo>
                <a:cubicBezTo>
                  <a:pt x="0" y="5882"/>
                  <a:pt x="605" y="6803"/>
                  <a:pt x="1701" y="7594"/>
                </a:cubicBezTo>
                <a:cubicBezTo>
                  <a:pt x="2452" y="5467"/>
                  <a:pt x="6184" y="3891"/>
                  <a:pt x="10812" y="3891"/>
                </a:cubicBezTo>
                <a:cubicBezTo>
                  <a:pt x="15434" y="3891"/>
                  <a:pt x="19160" y="5460"/>
                  <a:pt x="19916" y="7587"/>
                </a:cubicBezTo>
                <a:cubicBezTo>
                  <a:pt x="21001" y="6796"/>
                  <a:pt x="21600" y="5882"/>
                  <a:pt x="21600" y="4960"/>
                </a:cubicBezTo>
                <a:cubicBezTo>
                  <a:pt x="21600" y="3697"/>
                  <a:pt x="20466" y="2431"/>
                  <a:pt x="18495" y="1502"/>
                </a:cubicBezTo>
                <a:cubicBezTo>
                  <a:pt x="16443" y="536"/>
                  <a:pt x="13711" y="0"/>
                  <a:pt x="10800" y="0"/>
                </a:cubicBezTo>
                <a:close/>
                <a:moveTo>
                  <a:pt x="10805" y="4313"/>
                </a:moveTo>
                <a:cubicBezTo>
                  <a:pt x="6409" y="4313"/>
                  <a:pt x="2635" y="5851"/>
                  <a:pt x="1976" y="7782"/>
                </a:cubicBezTo>
                <a:cubicBezTo>
                  <a:pt x="2311" y="8000"/>
                  <a:pt x="2689" y="8213"/>
                  <a:pt x="3105" y="8409"/>
                </a:cubicBezTo>
                <a:cubicBezTo>
                  <a:pt x="3694" y="8684"/>
                  <a:pt x="4337" y="8922"/>
                  <a:pt x="5017" y="9126"/>
                </a:cubicBezTo>
                <a:cubicBezTo>
                  <a:pt x="6156" y="8145"/>
                  <a:pt x="8294" y="7501"/>
                  <a:pt x="10800" y="7501"/>
                </a:cubicBezTo>
                <a:cubicBezTo>
                  <a:pt x="13306" y="7501"/>
                  <a:pt x="15444" y="8145"/>
                  <a:pt x="16583" y="9126"/>
                </a:cubicBezTo>
                <a:cubicBezTo>
                  <a:pt x="17269" y="8922"/>
                  <a:pt x="17912" y="8684"/>
                  <a:pt x="18495" y="8409"/>
                </a:cubicBezTo>
                <a:cubicBezTo>
                  <a:pt x="18916" y="8213"/>
                  <a:pt x="19294" y="7993"/>
                  <a:pt x="19634" y="7776"/>
                </a:cubicBezTo>
                <a:cubicBezTo>
                  <a:pt x="18970" y="5844"/>
                  <a:pt x="15195" y="4313"/>
                  <a:pt x="10805" y="4313"/>
                </a:cubicBezTo>
                <a:close/>
                <a:moveTo>
                  <a:pt x="32" y="6317"/>
                </a:moveTo>
                <a:lnTo>
                  <a:pt x="32" y="16722"/>
                </a:lnTo>
                <a:cubicBezTo>
                  <a:pt x="32" y="19205"/>
                  <a:pt x="4256" y="21331"/>
                  <a:pt x="9575" y="21600"/>
                </a:cubicBezTo>
                <a:lnTo>
                  <a:pt x="9575" y="17403"/>
                </a:lnTo>
                <a:cubicBezTo>
                  <a:pt x="9575" y="16488"/>
                  <a:pt x="10125" y="15755"/>
                  <a:pt x="10800" y="15755"/>
                </a:cubicBezTo>
                <a:cubicBezTo>
                  <a:pt x="11475" y="15755"/>
                  <a:pt x="12027" y="16495"/>
                  <a:pt x="12027" y="17403"/>
                </a:cubicBezTo>
                <a:lnTo>
                  <a:pt x="12027" y="21600"/>
                </a:lnTo>
                <a:cubicBezTo>
                  <a:pt x="17340" y="21324"/>
                  <a:pt x="21568" y="19205"/>
                  <a:pt x="21568" y="16722"/>
                </a:cubicBezTo>
                <a:lnTo>
                  <a:pt x="21568" y="6317"/>
                </a:lnTo>
                <a:cubicBezTo>
                  <a:pt x="20353" y="8655"/>
                  <a:pt x="16054" y="10333"/>
                  <a:pt x="10800" y="10333"/>
                </a:cubicBezTo>
                <a:cubicBezTo>
                  <a:pt x="5546" y="10333"/>
                  <a:pt x="1247" y="8655"/>
                  <a:pt x="32" y="6317"/>
                </a:cubicBezTo>
                <a:close/>
                <a:moveTo>
                  <a:pt x="10800" y="7921"/>
                </a:moveTo>
                <a:cubicBezTo>
                  <a:pt x="8435" y="7921"/>
                  <a:pt x="6556" y="8495"/>
                  <a:pt x="5476" y="9257"/>
                </a:cubicBezTo>
                <a:cubicBezTo>
                  <a:pt x="7085" y="9686"/>
                  <a:pt x="8905" y="9911"/>
                  <a:pt x="10800" y="9911"/>
                </a:cubicBezTo>
                <a:cubicBezTo>
                  <a:pt x="12695" y="9911"/>
                  <a:pt x="14515" y="9686"/>
                  <a:pt x="16124" y="9257"/>
                </a:cubicBezTo>
                <a:cubicBezTo>
                  <a:pt x="15044" y="8495"/>
                  <a:pt x="13165" y="7921"/>
                  <a:pt x="10800" y="7921"/>
                </a:cubicBezTo>
                <a:close/>
                <a:moveTo>
                  <a:pt x="692" y="10085"/>
                </a:moveTo>
                <a:cubicBezTo>
                  <a:pt x="886" y="10209"/>
                  <a:pt x="1080" y="10324"/>
                  <a:pt x="1274" y="10432"/>
                </a:cubicBezTo>
                <a:cubicBezTo>
                  <a:pt x="1274" y="10977"/>
                  <a:pt x="1274" y="11522"/>
                  <a:pt x="1274" y="12066"/>
                </a:cubicBezTo>
                <a:cubicBezTo>
                  <a:pt x="1080" y="11950"/>
                  <a:pt x="886" y="11835"/>
                  <a:pt x="692" y="11719"/>
                </a:cubicBezTo>
                <a:cubicBezTo>
                  <a:pt x="692" y="11174"/>
                  <a:pt x="692" y="10630"/>
                  <a:pt x="692" y="10085"/>
                </a:cubicBezTo>
                <a:close/>
                <a:moveTo>
                  <a:pt x="20903" y="10085"/>
                </a:moveTo>
                <a:cubicBezTo>
                  <a:pt x="20903" y="10630"/>
                  <a:pt x="20903" y="11174"/>
                  <a:pt x="20903" y="11719"/>
                </a:cubicBezTo>
                <a:cubicBezTo>
                  <a:pt x="20709" y="11842"/>
                  <a:pt x="20515" y="11957"/>
                  <a:pt x="20321" y="12066"/>
                </a:cubicBezTo>
                <a:cubicBezTo>
                  <a:pt x="20321" y="11522"/>
                  <a:pt x="20321" y="10977"/>
                  <a:pt x="20321" y="10432"/>
                </a:cubicBezTo>
                <a:cubicBezTo>
                  <a:pt x="20515" y="10316"/>
                  <a:pt x="20709" y="10201"/>
                  <a:pt x="20903" y="10085"/>
                </a:cubicBezTo>
                <a:close/>
                <a:moveTo>
                  <a:pt x="2381" y="11036"/>
                </a:moveTo>
                <a:cubicBezTo>
                  <a:pt x="2581" y="11138"/>
                  <a:pt x="2782" y="11232"/>
                  <a:pt x="2982" y="11326"/>
                </a:cubicBezTo>
                <a:cubicBezTo>
                  <a:pt x="2982" y="11871"/>
                  <a:pt x="2982" y="12415"/>
                  <a:pt x="2982" y="12960"/>
                </a:cubicBezTo>
                <a:cubicBezTo>
                  <a:pt x="2782" y="12866"/>
                  <a:pt x="2581" y="12771"/>
                  <a:pt x="2381" y="12670"/>
                </a:cubicBezTo>
                <a:cubicBezTo>
                  <a:pt x="2381" y="12125"/>
                  <a:pt x="2381" y="11581"/>
                  <a:pt x="2381" y="11036"/>
                </a:cubicBezTo>
                <a:close/>
                <a:moveTo>
                  <a:pt x="19219" y="11036"/>
                </a:moveTo>
                <a:cubicBezTo>
                  <a:pt x="19219" y="11581"/>
                  <a:pt x="19219" y="12125"/>
                  <a:pt x="19219" y="12670"/>
                </a:cubicBezTo>
                <a:cubicBezTo>
                  <a:pt x="19019" y="12771"/>
                  <a:pt x="18820" y="12866"/>
                  <a:pt x="18620" y="12960"/>
                </a:cubicBezTo>
                <a:cubicBezTo>
                  <a:pt x="18620" y="12415"/>
                  <a:pt x="18620" y="11871"/>
                  <a:pt x="18620" y="11326"/>
                </a:cubicBezTo>
                <a:cubicBezTo>
                  <a:pt x="18820" y="11232"/>
                  <a:pt x="19019" y="11138"/>
                  <a:pt x="19219" y="11036"/>
                </a:cubicBezTo>
                <a:close/>
                <a:moveTo>
                  <a:pt x="4121" y="11805"/>
                </a:moveTo>
                <a:cubicBezTo>
                  <a:pt x="4326" y="11885"/>
                  <a:pt x="4530" y="11957"/>
                  <a:pt x="4730" y="12030"/>
                </a:cubicBezTo>
                <a:cubicBezTo>
                  <a:pt x="4730" y="12574"/>
                  <a:pt x="4730" y="13119"/>
                  <a:pt x="4730" y="13663"/>
                </a:cubicBezTo>
                <a:cubicBezTo>
                  <a:pt x="4525" y="13591"/>
                  <a:pt x="4321" y="13519"/>
                  <a:pt x="4121" y="13439"/>
                </a:cubicBezTo>
                <a:cubicBezTo>
                  <a:pt x="4121" y="12894"/>
                  <a:pt x="4121" y="12350"/>
                  <a:pt x="4121" y="11805"/>
                </a:cubicBezTo>
                <a:close/>
                <a:moveTo>
                  <a:pt x="17481" y="11805"/>
                </a:moveTo>
                <a:cubicBezTo>
                  <a:pt x="17481" y="12350"/>
                  <a:pt x="17481" y="12894"/>
                  <a:pt x="17481" y="13439"/>
                </a:cubicBezTo>
                <a:cubicBezTo>
                  <a:pt x="17276" y="13519"/>
                  <a:pt x="17070" y="13591"/>
                  <a:pt x="16870" y="13663"/>
                </a:cubicBezTo>
                <a:cubicBezTo>
                  <a:pt x="16870" y="13119"/>
                  <a:pt x="16870" y="12574"/>
                  <a:pt x="16870" y="12030"/>
                </a:cubicBezTo>
                <a:cubicBezTo>
                  <a:pt x="17075" y="11957"/>
                  <a:pt x="17281" y="11885"/>
                  <a:pt x="17481" y="11805"/>
                </a:cubicBezTo>
                <a:close/>
                <a:moveTo>
                  <a:pt x="5891" y="12386"/>
                </a:moveTo>
                <a:cubicBezTo>
                  <a:pt x="6096" y="12444"/>
                  <a:pt x="6307" y="12496"/>
                  <a:pt x="6512" y="12547"/>
                </a:cubicBezTo>
                <a:cubicBezTo>
                  <a:pt x="6512" y="13092"/>
                  <a:pt x="6512" y="13636"/>
                  <a:pt x="6512" y="14181"/>
                </a:cubicBezTo>
                <a:cubicBezTo>
                  <a:pt x="6301" y="14130"/>
                  <a:pt x="6096" y="14078"/>
                  <a:pt x="5891" y="14020"/>
                </a:cubicBezTo>
                <a:cubicBezTo>
                  <a:pt x="5891" y="13475"/>
                  <a:pt x="5891" y="12931"/>
                  <a:pt x="5891" y="12386"/>
                </a:cubicBezTo>
                <a:close/>
                <a:moveTo>
                  <a:pt x="15709" y="12386"/>
                </a:moveTo>
                <a:cubicBezTo>
                  <a:pt x="15709" y="12931"/>
                  <a:pt x="15709" y="13475"/>
                  <a:pt x="15709" y="14020"/>
                </a:cubicBezTo>
                <a:cubicBezTo>
                  <a:pt x="15504" y="14078"/>
                  <a:pt x="15293" y="14130"/>
                  <a:pt x="15088" y="14181"/>
                </a:cubicBezTo>
                <a:cubicBezTo>
                  <a:pt x="15088" y="13636"/>
                  <a:pt x="15088" y="13092"/>
                  <a:pt x="15088" y="12547"/>
                </a:cubicBezTo>
                <a:cubicBezTo>
                  <a:pt x="15299" y="12496"/>
                  <a:pt x="15504" y="12444"/>
                  <a:pt x="15709" y="12386"/>
                </a:cubicBezTo>
                <a:close/>
                <a:moveTo>
                  <a:pt x="7685" y="12785"/>
                </a:moveTo>
                <a:cubicBezTo>
                  <a:pt x="7895" y="12822"/>
                  <a:pt x="8105" y="12852"/>
                  <a:pt x="8316" y="12881"/>
                </a:cubicBezTo>
                <a:cubicBezTo>
                  <a:pt x="8316" y="13425"/>
                  <a:pt x="8316" y="13970"/>
                  <a:pt x="8316" y="14514"/>
                </a:cubicBezTo>
                <a:cubicBezTo>
                  <a:pt x="8105" y="14485"/>
                  <a:pt x="7895" y="14455"/>
                  <a:pt x="7685" y="14419"/>
                </a:cubicBezTo>
                <a:cubicBezTo>
                  <a:pt x="7685" y="13874"/>
                  <a:pt x="7685" y="13330"/>
                  <a:pt x="7685" y="12785"/>
                </a:cubicBezTo>
                <a:close/>
                <a:moveTo>
                  <a:pt x="13910" y="12785"/>
                </a:moveTo>
                <a:cubicBezTo>
                  <a:pt x="13910" y="13330"/>
                  <a:pt x="13910" y="13874"/>
                  <a:pt x="13910" y="14419"/>
                </a:cubicBezTo>
                <a:cubicBezTo>
                  <a:pt x="13699" y="14455"/>
                  <a:pt x="13490" y="14485"/>
                  <a:pt x="13279" y="14514"/>
                </a:cubicBezTo>
                <a:cubicBezTo>
                  <a:pt x="13279" y="13970"/>
                  <a:pt x="13279" y="13425"/>
                  <a:pt x="13279" y="12881"/>
                </a:cubicBezTo>
                <a:cubicBezTo>
                  <a:pt x="13490" y="12852"/>
                  <a:pt x="13699" y="12822"/>
                  <a:pt x="13910" y="12785"/>
                </a:cubicBezTo>
                <a:close/>
                <a:moveTo>
                  <a:pt x="9504" y="13003"/>
                </a:moveTo>
                <a:cubicBezTo>
                  <a:pt x="9715" y="13018"/>
                  <a:pt x="9926" y="13025"/>
                  <a:pt x="10137" y="13033"/>
                </a:cubicBezTo>
                <a:cubicBezTo>
                  <a:pt x="10137" y="13577"/>
                  <a:pt x="10137" y="14122"/>
                  <a:pt x="10137" y="14666"/>
                </a:cubicBezTo>
                <a:cubicBezTo>
                  <a:pt x="9926" y="14659"/>
                  <a:pt x="9715" y="14651"/>
                  <a:pt x="9504" y="14637"/>
                </a:cubicBezTo>
                <a:cubicBezTo>
                  <a:pt x="9504" y="14092"/>
                  <a:pt x="9504" y="13548"/>
                  <a:pt x="9504" y="13003"/>
                </a:cubicBezTo>
                <a:close/>
                <a:moveTo>
                  <a:pt x="12096" y="13003"/>
                </a:moveTo>
                <a:cubicBezTo>
                  <a:pt x="12096" y="13548"/>
                  <a:pt x="12096" y="14092"/>
                  <a:pt x="12096" y="14637"/>
                </a:cubicBezTo>
                <a:cubicBezTo>
                  <a:pt x="11885" y="14651"/>
                  <a:pt x="11675" y="14659"/>
                  <a:pt x="11465" y="14666"/>
                </a:cubicBezTo>
                <a:cubicBezTo>
                  <a:pt x="11465" y="14122"/>
                  <a:pt x="11465" y="13577"/>
                  <a:pt x="11465" y="13033"/>
                </a:cubicBezTo>
                <a:cubicBezTo>
                  <a:pt x="11675" y="13025"/>
                  <a:pt x="11885" y="13018"/>
                  <a:pt x="12096" y="13003"/>
                </a:cubicBezTo>
                <a:close/>
                <a:moveTo>
                  <a:pt x="692" y="13570"/>
                </a:moveTo>
                <a:cubicBezTo>
                  <a:pt x="886" y="13694"/>
                  <a:pt x="1080" y="13809"/>
                  <a:pt x="1274" y="13917"/>
                </a:cubicBezTo>
                <a:cubicBezTo>
                  <a:pt x="1274" y="14462"/>
                  <a:pt x="1274" y="15007"/>
                  <a:pt x="1274" y="15551"/>
                </a:cubicBezTo>
                <a:cubicBezTo>
                  <a:pt x="1080" y="15435"/>
                  <a:pt x="886" y="15320"/>
                  <a:pt x="692" y="15204"/>
                </a:cubicBezTo>
                <a:cubicBezTo>
                  <a:pt x="692" y="14659"/>
                  <a:pt x="692" y="14115"/>
                  <a:pt x="692" y="13570"/>
                </a:cubicBezTo>
                <a:close/>
                <a:moveTo>
                  <a:pt x="20903" y="13570"/>
                </a:moveTo>
                <a:cubicBezTo>
                  <a:pt x="20903" y="14115"/>
                  <a:pt x="20903" y="14659"/>
                  <a:pt x="20903" y="15204"/>
                </a:cubicBezTo>
                <a:cubicBezTo>
                  <a:pt x="20709" y="15327"/>
                  <a:pt x="20515" y="15442"/>
                  <a:pt x="20321" y="15551"/>
                </a:cubicBezTo>
                <a:cubicBezTo>
                  <a:pt x="20321" y="15007"/>
                  <a:pt x="20321" y="14462"/>
                  <a:pt x="20321" y="13917"/>
                </a:cubicBezTo>
                <a:cubicBezTo>
                  <a:pt x="20515" y="13801"/>
                  <a:pt x="20709" y="13687"/>
                  <a:pt x="20903" y="13570"/>
                </a:cubicBezTo>
                <a:close/>
                <a:moveTo>
                  <a:pt x="2381" y="14514"/>
                </a:moveTo>
                <a:cubicBezTo>
                  <a:pt x="2581" y="14616"/>
                  <a:pt x="2782" y="14710"/>
                  <a:pt x="2982" y="14805"/>
                </a:cubicBezTo>
                <a:cubicBezTo>
                  <a:pt x="2982" y="15349"/>
                  <a:pt x="2982" y="15894"/>
                  <a:pt x="2982" y="16438"/>
                </a:cubicBezTo>
                <a:cubicBezTo>
                  <a:pt x="2782" y="16344"/>
                  <a:pt x="2581" y="16249"/>
                  <a:pt x="2381" y="16148"/>
                </a:cubicBezTo>
                <a:cubicBezTo>
                  <a:pt x="2381" y="15603"/>
                  <a:pt x="2381" y="15059"/>
                  <a:pt x="2381" y="14514"/>
                </a:cubicBezTo>
                <a:close/>
                <a:moveTo>
                  <a:pt x="19219" y="14521"/>
                </a:moveTo>
                <a:cubicBezTo>
                  <a:pt x="19219" y="15066"/>
                  <a:pt x="19219" y="15610"/>
                  <a:pt x="19219" y="16155"/>
                </a:cubicBezTo>
                <a:cubicBezTo>
                  <a:pt x="19019" y="16256"/>
                  <a:pt x="18820" y="16351"/>
                  <a:pt x="18620" y="16445"/>
                </a:cubicBezTo>
                <a:cubicBezTo>
                  <a:pt x="18620" y="15901"/>
                  <a:pt x="18620" y="15356"/>
                  <a:pt x="18620" y="14811"/>
                </a:cubicBezTo>
                <a:cubicBezTo>
                  <a:pt x="18820" y="14717"/>
                  <a:pt x="19019" y="14623"/>
                  <a:pt x="19219" y="14521"/>
                </a:cubicBezTo>
                <a:close/>
                <a:moveTo>
                  <a:pt x="4121" y="15283"/>
                </a:moveTo>
                <a:cubicBezTo>
                  <a:pt x="4326" y="15363"/>
                  <a:pt x="4530" y="15435"/>
                  <a:pt x="4730" y="15508"/>
                </a:cubicBezTo>
                <a:cubicBezTo>
                  <a:pt x="4730" y="16053"/>
                  <a:pt x="4730" y="16597"/>
                  <a:pt x="4730" y="17142"/>
                </a:cubicBezTo>
                <a:cubicBezTo>
                  <a:pt x="4525" y="17069"/>
                  <a:pt x="4321" y="16997"/>
                  <a:pt x="4121" y="16917"/>
                </a:cubicBezTo>
                <a:cubicBezTo>
                  <a:pt x="4121" y="16372"/>
                  <a:pt x="4121" y="15828"/>
                  <a:pt x="4121" y="15283"/>
                </a:cubicBezTo>
                <a:close/>
                <a:moveTo>
                  <a:pt x="17481" y="15283"/>
                </a:moveTo>
                <a:cubicBezTo>
                  <a:pt x="17481" y="15828"/>
                  <a:pt x="17481" y="16372"/>
                  <a:pt x="17481" y="16917"/>
                </a:cubicBezTo>
                <a:cubicBezTo>
                  <a:pt x="17276" y="16997"/>
                  <a:pt x="17070" y="17069"/>
                  <a:pt x="16870" y="17142"/>
                </a:cubicBezTo>
                <a:cubicBezTo>
                  <a:pt x="16870" y="16597"/>
                  <a:pt x="16870" y="16053"/>
                  <a:pt x="16870" y="15508"/>
                </a:cubicBezTo>
                <a:cubicBezTo>
                  <a:pt x="17075" y="15435"/>
                  <a:pt x="17281" y="15363"/>
                  <a:pt x="17481" y="15283"/>
                </a:cubicBezTo>
                <a:close/>
                <a:moveTo>
                  <a:pt x="5891" y="15871"/>
                </a:moveTo>
                <a:cubicBezTo>
                  <a:pt x="6096" y="15929"/>
                  <a:pt x="6307" y="15981"/>
                  <a:pt x="6512" y="16032"/>
                </a:cubicBezTo>
                <a:cubicBezTo>
                  <a:pt x="6512" y="16577"/>
                  <a:pt x="6512" y="17121"/>
                  <a:pt x="6512" y="17666"/>
                </a:cubicBezTo>
                <a:cubicBezTo>
                  <a:pt x="6301" y="17615"/>
                  <a:pt x="6096" y="17563"/>
                  <a:pt x="5891" y="17505"/>
                </a:cubicBezTo>
                <a:cubicBezTo>
                  <a:pt x="5891" y="16960"/>
                  <a:pt x="5891" y="16416"/>
                  <a:pt x="5891" y="15871"/>
                </a:cubicBezTo>
                <a:close/>
                <a:moveTo>
                  <a:pt x="15709" y="15871"/>
                </a:moveTo>
                <a:cubicBezTo>
                  <a:pt x="15709" y="16416"/>
                  <a:pt x="15709" y="16960"/>
                  <a:pt x="15709" y="17505"/>
                </a:cubicBezTo>
                <a:cubicBezTo>
                  <a:pt x="15504" y="17563"/>
                  <a:pt x="15293" y="17615"/>
                  <a:pt x="15088" y="17666"/>
                </a:cubicBezTo>
                <a:cubicBezTo>
                  <a:pt x="15088" y="17121"/>
                  <a:pt x="15088" y="16577"/>
                  <a:pt x="15088" y="16032"/>
                </a:cubicBezTo>
                <a:cubicBezTo>
                  <a:pt x="15299" y="15981"/>
                  <a:pt x="15504" y="15929"/>
                  <a:pt x="15709" y="15871"/>
                </a:cubicBezTo>
                <a:close/>
                <a:moveTo>
                  <a:pt x="7685" y="16270"/>
                </a:moveTo>
                <a:cubicBezTo>
                  <a:pt x="7895" y="16307"/>
                  <a:pt x="8105" y="16337"/>
                  <a:pt x="8316" y="16366"/>
                </a:cubicBezTo>
                <a:cubicBezTo>
                  <a:pt x="8316" y="16910"/>
                  <a:pt x="8316" y="17455"/>
                  <a:pt x="8316" y="17999"/>
                </a:cubicBezTo>
                <a:cubicBezTo>
                  <a:pt x="8105" y="17970"/>
                  <a:pt x="7895" y="17940"/>
                  <a:pt x="7685" y="17904"/>
                </a:cubicBezTo>
                <a:cubicBezTo>
                  <a:pt x="7685" y="17359"/>
                  <a:pt x="7685" y="16815"/>
                  <a:pt x="7685" y="16270"/>
                </a:cubicBezTo>
                <a:close/>
                <a:moveTo>
                  <a:pt x="13910" y="16270"/>
                </a:moveTo>
                <a:cubicBezTo>
                  <a:pt x="13910" y="16815"/>
                  <a:pt x="13910" y="17359"/>
                  <a:pt x="13910" y="17904"/>
                </a:cubicBezTo>
                <a:cubicBezTo>
                  <a:pt x="13699" y="17940"/>
                  <a:pt x="13490" y="17970"/>
                  <a:pt x="13279" y="17999"/>
                </a:cubicBezTo>
                <a:cubicBezTo>
                  <a:pt x="13279" y="17455"/>
                  <a:pt x="13279" y="16910"/>
                  <a:pt x="13279" y="16366"/>
                </a:cubicBezTo>
                <a:cubicBezTo>
                  <a:pt x="13490" y="16337"/>
                  <a:pt x="13699" y="16307"/>
                  <a:pt x="13910" y="16270"/>
                </a:cubicBez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FREIE LIZENZEN Creative Commons"/>
          <p:cNvSpPr txBox="1">
            <a:spLocks noGrp="1"/>
          </p:cNvSpPr>
          <p:nvPr>
            <p:ph type="title"/>
          </p:nvPr>
        </p:nvSpPr>
        <p:spPr>
          <a:prstGeom prst="rect">
            <a:avLst/>
          </a:prstGeom>
        </p:spPr>
        <p:txBody>
          <a:bodyPr/>
          <a:lstStyle/>
          <a:p>
            <a:r>
              <a:t>FREIE LIZENZEN Creative Commons</a:t>
            </a:r>
          </a:p>
        </p:txBody>
      </p:sp>
      <p:sp>
        <p:nvSpPr>
          <p:cNvPr id="457" name="Wie funktionieren freie Creative Commons-Lizenzen?…"/>
          <p:cNvSpPr txBox="1">
            <a:spLocks noGrp="1"/>
          </p:cNvSpPr>
          <p:nvPr>
            <p:ph type="body" idx="1"/>
          </p:nvPr>
        </p:nvSpPr>
        <p:spPr>
          <a:xfrm>
            <a:off x="1440209" y="3258658"/>
            <a:ext cx="18194556" cy="9360880"/>
          </a:xfrm>
          <a:prstGeom prst="rect">
            <a:avLst/>
          </a:prstGeom>
        </p:spPr>
        <p:txBody>
          <a:bodyPr/>
          <a:lstStyle/>
          <a:p>
            <a:pPr defTabSz="665440">
              <a:spcBef>
                <a:spcPts val="3400"/>
              </a:spcBef>
              <a:defRPr sz="4212">
                <a:latin typeface="Source Sans Pro Bold"/>
                <a:ea typeface="Source Sans Pro Bold"/>
                <a:cs typeface="Source Sans Pro Bold"/>
                <a:sym typeface="Source Sans Pro Bold"/>
              </a:defRPr>
            </a:pPr>
            <a:r>
              <a:t>Wie funktionieren freie Creative Commons-Lizenzen?</a:t>
            </a:r>
          </a:p>
          <a:p>
            <a:pPr marL="658368" indent="-658368" defTabSz="665440">
              <a:spcBef>
                <a:spcPts val="3400"/>
              </a:spcBef>
              <a:buSzPct val="100000"/>
              <a:buChar char="•"/>
              <a:defRPr sz="4212"/>
            </a:pPr>
            <a:r>
              <a:t>Nur der Urheber oder Inhaber exklusiver Nutzungsrechte kann Nachnutzungsrechte und Unterlizenzen erteilen. </a:t>
            </a:r>
          </a:p>
          <a:p>
            <a:pPr marL="658368" indent="-658368" defTabSz="665440">
              <a:spcBef>
                <a:spcPts val="3400"/>
              </a:spcBef>
              <a:buSzPct val="100000"/>
              <a:buChar char="•"/>
              <a:defRPr sz="4212"/>
            </a:pPr>
            <a:r>
              <a:t>Freie Lizenzen treten erst dann in Kraft, wenn ein Werk öffentlich zugänglich gemacht oder verbreitet wird.</a:t>
            </a:r>
          </a:p>
          <a:p>
            <a:pPr marL="658368" indent="-658368" defTabSz="665440">
              <a:spcBef>
                <a:spcPts val="3400"/>
              </a:spcBef>
              <a:buSzPct val="100000"/>
              <a:buChar char="•"/>
              <a:defRPr sz="4212"/>
            </a:pPr>
            <a:r>
              <a:t>Wenn ein Nachnutzer einen frei lizenzierten Inhalt verändert, kann er nur über die Lizenz für seine eigenen Änderungen entscheiden. Das Originalwerk steht weiterhin unter seiner ursprünglichen Lizenz.</a:t>
            </a:r>
          </a:p>
          <a:p>
            <a:pPr marL="658368" indent="-658368" defTabSz="665440">
              <a:spcBef>
                <a:spcPts val="3400"/>
              </a:spcBef>
              <a:buSzPct val="100000"/>
              <a:buChar char="•"/>
              <a:defRPr sz="4212"/>
            </a:pPr>
            <a:r>
              <a:t>Wird eine Lizenzbedingung nicht eingehalten, erlischt die Lizenz automatisch.</a:t>
            </a:r>
          </a:p>
          <a:p>
            <a:pPr marL="658368" indent="-658368" defTabSz="665440">
              <a:spcBef>
                <a:spcPts val="3400"/>
              </a:spcBef>
              <a:buSzPct val="100000"/>
              <a:buChar char="•"/>
              <a:defRPr sz="4212"/>
            </a:pPr>
            <a:r>
              <a:t>Creative-Commons-Lizenzen berühren nicht die Persönlichkeitsrechte Dritter.</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mensnennung (BY = von) Der Name des Urhebers muss genannt werden. Diese Bedingung ist seit der Version 2.0 der CC-Lizenzen nicht mehr wählbar, sondern wird automatisch ausgewählt.…"/>
          <p:cNvSpPr txBox="1">
            <a:spLocks noGrp="1"/>
          </p:cNvSpPr>
          <p:nvPr>
            <p:ph type="body" idx="1"/>
          </p:nvPr>
        </p:nvSpPr>
        <p:spPr>
          <a:prstGeom prst="rect">
            <a:avLst/>
          </a:prstGeom>
        </p:spPr>
        <p:txBody>
          <a:bodyPr>
            <a:normAutofit lnSpcReduction="10000"/>
          </a:bodyPr>
          <a:lstStyle/>
          <a:p>
            <a:pPr defTabSz="437197">
              <a:spcBef>
                <a:spcPts val="1100"/>
              </a:spcBef>
              <a:defRPr sz="3536">
                <a:latin typeface="Gill Sans SemiBold"/>
                <a:ea typeface="Gill Sans SemiBold"/>
                <a:cs typeface="Gill Sans SemiBold"/>
                <a:sym typeface="Gill Sans SemiBold"/>
              </a:defRPr>
            </a:pPr>
            <a:r>
              <a:t>Namensnennung (BY = von)</a:t>
            </a:r>
            <a:br/>
            <a:r>
              <a:t>Der Name des Urhebers muss genannt werden. Diese Bedingung ist seit der Version 2.0 der CC-Lizenzen nicht mehr wählbar, sondern wird automatisch ausgewählt.</a:t>
            </a:r>
          </a:p>
          <a:p>
            <a:pPr defTabSz="437197">
              <a:spcBef>
                <a:spcPts val="1100"/>
              </a:spcBef>
              <a:defRPr sz="3536">
                <a:latin typeface="Gill Sans"/>
                <a:ea typeface="Gill Sans"/>
                <a:cs typeface="Gill Sans"/>
                <a:sym typeface="Gill Sans"/>
              </a:defRPr>
            </a:pPr>
            <a:r>
              <a:t>Neben dem Hinweis auf den Autor/die Quelle/den Rechteinhaber und die Lizenz enthält diese CC-Variante keine weitere Einschränkung für den Nutzer. Er ist in der Verwendung des Werkes frei, kann es in jeder Form bearbeiten, auch für Remixes oder Mashups.</a:t>
            </a:r>
          </a:p>
          <a:p>
            <a:pPr defTabSz="437197">
              <a:spcBef>
                <a:spcPts val="1100"/>
              </a:spcBef>
              <a:defRPr sz="3536">
                <a:latin typeface="Gill Sans"/>
                <a:ea typeface="Gill Sans"/>
                <a:cs typeface="Gill Sans"/>
                <a:sym typeface="Gill Sans"/>
              </a:defRPr>
            </a:pPr>
            <a:endParaRPr/>
          </a:p>
          <a:p>
            <a:pPr defTabSz="437197">
              <a:spcBef>
                <a:spcPts val="1100"/>
              </a:spcBef>
              <a:defRPr sz="3536">
                <a:latin typeface="Gill Sans"/>
                <a:ea typeface="Gill Sans"/>
                <a:cs typeface="Gill Sans"/>
                <a:sym typeface="Gill Sans"/>
              </a:defRPr>
            </a:pPr>
            <a:endParaRPr/>
          </a:p>
          <a:p>
            <a:pPr defTabSz="437197">
              <a:spcBef>
                <a:spcPts val="1100"/>
              </a:spcBef>
              <a:defRPr sz="3536">
                <a:latin typeface="Gill Sans"/>
                <a:ea typeface="Gill Sans"/>
                <a:cs typeface="Gill Sans"/>
                <a:sym typeface="Gill Sans"/>
              </a:defRPr>
            </a:pPr>
            <a:endParaRPr/>
          </a:p>
          <a:p>
            <a:pPr defTabSz="437197">
              <a:spcBef>
                <a:spcPts val="1100"/>
              </a:spcBef>
              <a:defRPr sz="3536">
                <a:latin typeface="Gill Sans SemiBold"/>
                <a:ea typeface="Gill Sans SemiBold"/>
                <a:cs typeface="Gill Sans SemiBold"/>
                <a:sym typeface="Gill Sans SemiBold"/>
              </a:defRPr>
            </a:pPr>
            <a:r>
              <a:t>Namensnennung-Weitergabe unter gleichen Bedingungen (SA = Share Alike)</a:t>
            </a:r>
          </a:p>
          <a:p>
            <a:pPr defTabSz="437197">
              <a:spcBef>
                <a:spcPts val="1100"/>
              </a:spcBef>
              <a:defRPr sz="3536">
                <a:latin typeface="Gill Sans"/>
                <a:ea typeface="Gill Sans"/>
                <a:cs typeface="Gill Sans"/>
                <a:sym typeface="Gill Sans"/>
              </a:defRPr>
            </a:pPr>
            <a:r>
              <a:t>Der Name des Urhebers muss genannt werden, die neu entstandene Version muss unter der selben Lizenz weiter gegeben werden – es muss also wieder erlaubt sein, sie zu verändern und kommerziell zu nutzen.</a:t>
            </a:r>
          </a:p>
          <a:p>
            <a:pPr defTabSz="437197">
              <a:spcBef>
                <a:spcPts val="1100"/>
              </a:spcBef>
              <a:defRPr sz="3536">
                <a:latin typeface="Gill Sans"/>
                <a:ea typeface="Gill Sans"/>
                <a:cs typeface="Gill Sans"/>
                <a:sym typeface="Gill Sans"/>
              </a:defRPr>
            </a:pPr>
            <a:endParaRPr/>
          </a:p>
          <a:p>
            <a:pPr defTabSz="437197">
              <a:spcBef>
                <a:spcPts val="1100"/>
              </a:spcBef>
              <a:defRPr sz="2856" i="1">
                <a:latin typeface="Gill Sans"/>
                <a:ea typeface="Gill Sans"/>
                <a:cs typeface="Gill Sans"/>
                <a:sym typeface="Gill Sans"/>
              </a:defRPr>
            </a:pPr>
            <a:r>
              <a:t>!! Nur diese beiden Lizenztypen sind als freie Lizenzen im Sinne der Definition von freedomdefined.org anerkannt und stellen sicher, dass die damit versehenen Werke nachhaltig frei nutzbar bleiben.</a:t>
            </a:r>
          </a:p>
        </p:txBody>
      </p:sp>
      <p:pic>
        <p:nvPicPr>
          <p:cNvPr id="460" name="Bild" descr="Bild"/>
          <p:cNvPicPr>
            <a:picLocks noChangeAspect="1"/>
          </p:cNvPicPr>
          <p:nvPr/>
        </p:nvPicPr>
        <p:blipFill>
          <a:blip r:embed="rId3"/>
          <a:stretch>
            <a:fillRect/>
          </a:stretch>
        </p:blipFill>
        <p:spPr>
          <a:xfrm>
            <a:off x="643003" y="1251773"/>
            <a:ext cx="5357814" cy="1354513"/>
          </a:xfrm>
          <a:prstGeom prst="rect">
            <a:avLst/>
          </a:prstGeom>
          <a:ln w="12700">
            <a:miter lim="400000"/>
          </a:ln>
        </p:spPr>
      </p:pic>
      <p:pic>
        <p:nvPicPr>
          <p:cNvPr id="461" name="Bild" descr="Bild"/>
          <p:cNvPicPr>
            <a:picLocks noChangeAspect="1"/>
          </p:cNvPicPr>
          <p:nvPr/>
        </p:nvPicPr>
        <p:blipFill>
          <a:blip r:embed="rId4"/>
          <a:stretch>
            <a:fillRect/>
          </a:stretch>
        </p:blipFill>
        <p:spPr>
          <a:xfrm>
            <a:off x="643003" y="7038376"/>
            <a:ext cx="5357814" cy="1249792"/>
          </a:xfrm>
          <a:prstGeom prst="rect">
            <a:avLst/>
          </a:prstGeom>
          <a:ln w="12700">
            <a:miter lim="400000"/>
          </a:ln>
        </p:spPr>
      </p:pic>
      <p:pic>
        <p:nvPicPr>
          <p:cNvPr id="462" name="Bild" descr="Bild"/>
          <p:cNvPicPr>
            <a:picLocks noChangeAspect="1"/>
          </p:cNvPicPr>
          <p:nvPr/>
        </p:nvPicPr>
        <p:blipFill>
          <a:blip r:embed="rId5"/>
          <a:stretch>
            <a:fillRect/>
          </a:stretch>
        </p:blipFill>
        <p:spPr>
          <a:xfrm>
            <a:off x="6501087" y="1357529"/>
            <a:ext cx="1143001" cy="1143001"/>
          </a:xfrm>
          <a:prstGeom prst="rect">
            <a:avLst/>
          </a:prstGeom>
          <a:ln w="12700">
            <a:miter lim="400000"/>
          </a:ln>
        </p:spPr>
      </p:pic>
      <p:pic>
        <p:nvPicPr>
          <p:cNvPr id="463" name="Bild" descr="Bild"/>
          <p:cNvPicPr>
            <a:picLocks noChangeAspect="1"/>
          </p:cNvPicPr>
          <p:nvPr/>
        </p:nvPicPr>
        <p:blipFill>
          <a:blip r:embed="rId5"/>
          <a:stretch>
            <a:fillRect/>
          </a:stretch>
        </p:blipFill>
        <p:spPr>
          <a:xfrm>
            <a:off x="6520422" y="7038376"/>
            <a:ext cx="1143001" cy="1143001"/>
          </a:xfrm>
          <a:prstGeom prst="rect">
            <a:avLst/>
          </a:prstGeom>
          <a:ln w="12700">
            <a:miter lim="400000"/>
          </a:ln>
        </p:spPr>
      </p:pic>
      <p:pic>
        <p:nvPicPr>
          <p:cNvPr id="464" name="Bild" descr="Bild"/>
          <p:cNvPicPr>
            <a:picLocks noChangeAspect="1"/>
          </p:cNvPicPr>
          <p:nvPr/>
        </p:nvPicPr>
        <p:blipFill>
          <a:blip r:embed="rId6"/>
          <a:stretch>
            <a:fillRect/>
          </a:stretch>
        </p:blipFill>
        <p:spPr>
          <a:xfrm>
            <a:off x="7940723" y="7038376"/>
            <a:ext cx="1143001" cy="1143001"/>
          </a:xfrm>
          <a:prstGeom prst="rect">
            <a:avLst/>
          </a:prstGeom>
          <a:ln w="12700">
            <a:miter lim="400000"/>
          </a:ln>
        </p:spPr>
      </p:pic>
      <p:pic>
        <p:nvPicPr>
          <p:cNvPr id="465" name="Bild" descr="Bild"/>
          <p:cNvPicPr>
            <a:picLocks noChangeAspect="1"/>
          </p:cNvPicPr>
          <p:nvPr/>
        </p:nvPicPr>
        <p:blipFill>
          <a:blip r:embed="rId7">
            <a:alphaModFix amt="30080"/>
          </a:blip>
          <a:stretch>
            <a:fillRect/>
          </a:stretch>
        </p:blipFill>
        <p:spPr>
          <a:xfrm>
            <a:off x="12258386" y="1243928"/>
            <a:ext cx="5213776" cy="124408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Namensnennung-KeineBearbeitung (ND = No Derivates)…"/>
          <p:cNvSpPr txBox="1">
            <a:spLocks noGrp="1"/>
          </p:cNvSpPr>
          <p:nvPr>
            <p:ph type="body" idx="1"/>
          </p:nvPr>
        </p:nvSpPr>
        <p:spPr>
          <a:prstGeom prst="rect">
            <a:avLst/>
          </a:prstGeom>
        </p:spPr>
        <p:txBody>
          <a:bodyPr/>
          <a:lstStyle/>
          <a:p>
            <a:pPr defTabSz="501491">
              <a:spcBef>
                <a:spcPts val="1300"/>
              </a:spcBef>
              <a:defRPr sz="4055">
                <a:latin typeface="Gill Sans SemiBold"/>
                <a:ea typeface="Gill Sans SemiBold"/>
                <a:cs typeface="Gill Sans SemiBold"/>
                <a:sym typeface="Gill Sans SemiBold"/>
              </a:defRPr>
            </a:pPr>
            <a:r>
              <a:t>Namensnennung-KeineBearbeitung (ND = No Derivates)</a:t>
            </a:r>
          </a:p>
          <a:p>
            <a:pPr defTabSz="501491">
              <a:spcBef>
                <a:spcPts val="1300"/>
              </a:spcBef>
              <a:defRPr sz="4055">
                <a:latin typeface="Gill Sans"/>
                <a:ea typeface="Gill Sans"/>
                <a:cs typeface="Gill Sans"/>
                <a:sym typeface="Gill Sans"/>
              </a:defRPr>
            </a:pPr>
            <a:r>
              <a:t>Der Name des Urhebers muss genannt werden, das Werk darf nicht verändert werden.</a:t>
            </a:r>
          </a:p>
          <a:p>
            <a:pPr defTabSz="501491">
              <a:spcBef>
                <a:spcPts val="1300"/>
              </a:spcBef>
              <a:defRPr sz="4055">
                <a:latin typeface="Gill Sans"/>
                <a:ea typeface="Gill Sans"/>
                <a:cs typeface="Gill Sans"/>
                <a:sym typeface="Gill Sans"/>
              </a:defRPr>
            </a:pPr>
            <a:endParaRPr/>
          </a:p>
          <a:p>
            <a:pPr defTabSz="501491">
              <a:spcBef>
                <a:spcPts val="1300"/>
              </a:spcBef>
              <a:defRPr sz="4055">
                <a:latin typeface="Gill Sans"/>
                <a:ea typeface="Gill Sans"/>
                <a:cs typeface="Gill Sans"/>
                <a:sym typeface="Gill Sans"/>
              </a:defRPr>
            </a:pPr>
            <a:endParaRPr/>
          </a:p>
          <a:p>
            <a:pPr defTabSz="501491">
              <a:spcBef>
                <a:spcPts val="1300"/>
              </a:spcBef>
              <a:defRPr sz="4055">
                <a:latin typeface="Gill Sans SemiBold"/>
                <a:ea typeface="Gill Sans SemiBold"/>
                <a:cs typeface="Gill Sans SemiBold"/>
                <a:sym typeface="Gill Sans SemiBold"/>
              </a:defRPr>
            </a:pPr>
            <a:endParaRPr/>
          </a:p>
          <a:p>
            <a:pPr defTabSz="501491">
              <a:spcBef>
                <a:spcPts val="1300"/>
              </a:spcBef>
              <a:defRPr sz="4055">
                <a:latin typeface="Gill Sans SemiBold"/>
                <a:ea typeface="Gill Sans SemiBold"/>
                <a:cs typeface="Gill Sans SemiBold"/>
                <a:sym typeface="Gill Sans SemiBold"/>
              </a:defRPr>
            </a:pPr>
            <a:r>
              <a:t>Namensnennung-NichtKommerziell (NC = Non Commercial) </a:t>
            </a:r>
          </a:p>
          <a:p>
            <a:pPr defTabSz="501491">
              <a:spcBef>
                <a:spcPts val="1300"/>
              </a:spcBef>
              <a:defRPr sz="4055">
                <a:latin typeface="Gill Sans"/>
                <a:ea typeface="Gill Sans"/>
                <a:cs typeface="Gill Sans"/>
                <a:sym typeface="Gill Sans"/>
              </a:defRPr>
            </a:pPr>
            <a:r>
              <a:t>Der Name des Urhebers muss genannt werden, das Werk darf nicht zu gewerblichen Zwecken verwendet werden.</a:t>
            </a:r>
          </a:p>
          <a:p>
            <a:pPr defTabSz="501491">
              <a:spcBef>
                <a:spcPts val="1300"/>
              </a:spcBef>
              <a:defRPr sz="4055">
                <a:latin typeface="Gill Sans"/>
                <a:ea typeface="Gill Sans"/>
                <a:cs typeface="Gill Sans"/>
                <a:sym typeface="Gill Sans"/>
              </a:defRPr>
            </a:pPr>
            <a:endParaRPr/>
          </a:p>
          <a:p>
            <a:pPr defTabSz="501491">
              <a:spcBef>
                <a:spcPts val="1300"/>
              </a:spcBef>
              <a:defRPr sz="4055" i="1">
                <a:latin typeface="Gill Sans"/>
                <a:ea typeface="Gill Sans"/>
                <a:cs typeface="Gill Sans"/>
                <a:sym typeface="Gill Sans"/>
              </a:defRPr>
            </a:pPr>
            <a:r>
              <a:t>Das Non-Commercial-Lizenzmodul lässt einen breiten Interpretationsspielraum zu,</a:t>
            </a:r>
            <a:br/>
            <a:r>
              <a:t>was unter kommerzieller Nutzung zu verstehen ist.</a:t>
            </a:r>
          </a:p>
        </p:txBody>
      </p:sp>
      <p:pic>
        <p:nvPicPr>
          <p:cNvPr id="470" name="Bild" descr="Bild"/>
          <p:cNvPicPr>
            <a:picLocks noChangeAspect="1"/>
          </p:cNvPicPr>
          <p:nvPr/>
        </p:nvPicPr>
        <p:blipFill>
          <a:blip r:embed="rId2"/>
          <a:stretch>
            <a:fillRect/>
          </a:stretch>
        </p:blipFill>
        <p:spPr>
          <a:xfrm>
            <a:off x="643003" y="5767897"/>
            <a:ext cx="5357814" cy="1304503"/>
          </a:xfrm>
          <a:prstGeom prst="rect">
            <a:avLst/>
          </a:prstGeom>
          <a:ln w="12700">
            <a:miter lim="400000"/>
          </a:ln>
        </p:spPr>
      </p:pic>
      <p:pic>
        <p:nvPicPr>
          <p:cNvPr id="471" name="Bild" descr="Bild"/>
          <p:cNvPicPr>
            <a:picLocks noChangeAspect="1"/>
          </p:cNvPicPr>
          <p:nvPr/>
        </p:nvPicPr>
        <p:blipFill>
          <a:blip r:embed="rId3"/>
          <a:stretch>
            <a:fillRect/>
          </a:stretch>
        </p:blipFill>
        <p:spPr>
          <a:xfrm>
            <a:off x="6550247" y="1177161"/>
            <a:ext cx="1143001" cy="1143001"/>
          </a:xfrm>
          <a:prstGeom prst="rect">
            <a:avLst/>
          </a:prstGeom>
          <a:ln w="12700">
            <a:miter lim="400000"/>
          </a:ln>
        </p:spPr>
      </p:pic>
      <p:pic>
        <p:nvPicPr>
          <p:cNvPr id="472" name="Bild" descr="Bild"/>
          <p:cNvPicPr>
            <a:picLocks noChangeAspect="1"/>
          </p:cNvPicPr>
          <p:nvPr/>
        </p:nvPicPr>
        <p:blipFill>
          <a:blip r:embed="rId3"/>
          <a:stretch>
            <a:fillRect/>
          </a:stretch>
        </p:blipFill>
        <p:spPr>
          <a:xfrm>
            <a:off x="6550247" y="5848648"/>
            <a:ext cx="1143001" cy="1143001"/>
          </a:xfrm>
          <a:prstGeom prst="rect">
            <a:avLst/>
          </a:prstGeom>
          <a:ln w="12700">
            <a:miter lim="400000"/>
          </a:ln>
        </p:spPr>
      </p:pic>
      <p:pic>
        <p:nvPicPr>
          <p:cNvPr id="473" name="Bild" descr="Bild"/>
          <p:cNvPicPr>
            <a:picLocks noChangeAspect="1"/>
          </p:cNvPicPr>
          <p:nvPr/>
        </p:nvPicPr>
        <p:blipFill>
          <a:blip r:embed="rId4"/>
          <a:stretch>
            <a:fillRect/>
          </a:stretch>
        </p:blipFill>
        <p:spPr>
          <a:xfrm>
            <a:off x="643003" y="1134081"/>
            <a:ext cx="5357814" cy="1249620"/>
          </a:xfrm>
          <a:prstGeom prst="rect">
            <a:avLst/>
          </a:prstGeom>
          <a:ln w="12700">
            <a:miter lim="400000"/>
          </a:ln>
        </p:spPr>
      </p:pic>
      <p:pic>
        <p:nvPicPr>
          <p:cNvPr id="474" name="Bild" descr="Bild"/>
          <p:cNvPicPr>
            <a:picLocks noChangeAspect="1"/>
          </p:cNvPicPr>
          <p:nvPr/>
        </p:nvPicPr>
        <p:blipFill>
          <a:blip r:embed="rId5"/>
          <a:stretch>
            <a:fillRect/>
          </a:stretch>
        </p:blipFill>
        <p:spPr>
          <a:xfrm>
            <a:off x="7950861" y="1177161"/>
            <a:ext cx="1143001" cy="1143001"/>
          </a:xfrm>
          <a:prstGeom prst="rect">
            <a:avLst/>
          </a:prstGeom>
          <a:ln w="12700">
            <a:miter lim="400000"/>
          </a:ln>
        </p:spPr>
      </p:pic>
      <p:pic>
        <p:nvPicPr>
          <p:cNvPr id="475" name="Bild" descr="Bild"/>
          <p:cNvPicPr>
            <a:picLocks noChangeAspect="1"/>
          </p:cNvPicPr>
          <p:nvPr/>
        </p:nvPicPr>
        <p:blipFill>
          <a:blip r:embed="rId6"/>
          <a:stretch>
            <a:fillRect/>
          </a:stretch>
        </p:blipFill>
        <p:spPr>
          <a:xfrm>
            <a:off x="7950861" y="5848648"/>
            <a:ext cx="1143001" cy="1143001"/>
          </a:xfrm>
          <a:prstGeom prst="rect">
            <a:avLst/>
          </a:prstGeom>
          <a:ln w="12700">
            <a:miter lim="400000"/>
          </a:ln>
        </p:spPr>
      </p:pic>
      <p:pic>
        <p:nvPicPr>
          <p:cNvPr id="476" name="Bild" descr="Bild"/>
          <p:cNvPicPr>
            <a:picLocks noChangeAspect="1"/>
          </p:cNvPicPr>
          <p:nvPr/>
        </p:nvPicPr>
        <p:blipFill>
          <a:blip r:embed="rId7">
            <a:alphaModFix amt="30080"/>
          </a:blip>
          <a:stretch>
            <a:fillRect/>
          </a:stretch>
        </p:blipFill>
        <p:spPr>
          <a:xfrm>
            <a:off x="12307547" y="1063559"/>
            <a:ext cx="5213775" cy="124408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amensnennung-NichtKommerziell-Weitergabe unter gleichen Bedingungen:…"/>
          <p:cNvSpPr txBox="1">
            <a:spLocks noGrp="1"/>
          </p:cNvSpPr>
          <p:nvPr>
            <p:ph type="body" idx="1"/>
          </p:nvPr>
        </p:nvSpPr>
        <p:spPr>
          <a:prstGeom prst="rect">
            <a:avLst/>
          </a:prstGeom>
        </p:spPr>
        <p:txBody>
          <a:bodyPr>
            <a:normAutofit lnSpcReduction="10000"/>
          </a:bodyPr>
          <a:lstStyle/>
          <a:p>
            <a:pPr defTabSz="469344">
              <a:spcBef>
                <a:spcPts val="1200"/>
              </a:spcBef>
              <a:defRPr sz="3796">
                <a:latin typeface="Gill Sans SemiBold"/>
                <a:ea typeface="Gill Sans SemiBold"/>
                <a:cs typeface="Gill Sans SemiBold"/>
                <a:sym typeface="Gill Sans SemiBold"/>
              </a:defRPr>
            </a:pPr>
            <a:r>
              <a:t>Namensnennung-NichtKommerziell-Weitergabe unter gleichen Bedingungen:</a:t>
            </a:r>
          </a:p>
          <a:p>
            <a:pPr defTabSz="469344">
              <a:spcBef>
                <a:spcPts val="1200"/>
              </a:spcBef>
              <a:defRPr sz="3796">
                <a:latin typeface="Gill Sans"/>
                <a:ea typeface="Gill Sans"/>
                <a:cs typeface="Gill Sans"/>
                <a:sym typeface="Gill Sans"/>
              </a:defRPr>
            </a:pPr>
            <a:r>
              <a:t>Der Name des Urhebers muss genannt werden, das Werk darf nicht zu gewerblichen Zwecken verwendet werden, die neu entstandene Version muss unter der selben Lizenz weiter gegeben werden – es muss also wieder erlaubt sein, sie zu verändern.</a:t>
            </a:r>
          </a:p>
          <a:p>
            <a:pPr defTabSz="469344">
              <a:spcBef>
                <a:spcPts val="1200"/>
              </a:spcBef>
              <a:defRPr sz="3796">
                <a:latin typeface="Gill Sans"/>
                <a:ea typeface="Gill Sans"/>
                <a:cs typeface="Gill Sans"/>
                <a:sym typeface="Gill Sans"/>
              </a:defRPr>
            </a:pPr>
            <a:endParaRPr/>
          </a:p>
          <a:p>
            <a:pPr defTabSz="469344">
              <a:spcBef>
                <a:spcPts val="1200"/>
              </a:spcBef>
              <a:defRPr sz="3796">
                <a:latin typeface="Gill Sans"/>
                <a:ea typeface="Gill Sans"/>
                <a:cs typeface="Gill Sans"/>
                <a:sym typeface="Gill Sans"/>
              </a:defRPr>
            </a:pPr>
            <a:endParaRPr/>
          </a:p>
          <a:p>
            <a:pPr defTabSz="469344">
              <a:spcBef>
                <a:spcPts val="1200"/>
              </a:spcBef>
              <a:defRPr sz="3796">
                <a:latin typeface="Gill Sans"/>
                <a:ea typeface="Gill Sans"/>
                <a:cs typeface="Gill Sans"/>
                <a:sym typeface="Gill Sans"/>
              </a:defRPr>
            </a:pPr>
            <a:endParaRPr/>
          </a:p>
          <a:p>
            <a:pPr defTabSz="469344">
              <a:spcBef>
                <a:spcPts val="1200"/>
              </a:spcBef>
              <a:defRPr sz="3796">
                <a:latin typeface="Gill Sans SemiBold"/>
                <a:ea typeface="Gill Sans SemiBold"/>
                <a:cs typeface="Gill Sans SemiBold"/>
                <a:sym typeface="Gill Sans SemiBold"/>
              </a:defRPr>
            </a:pPr>
            <a:r>
              <a:t>Namensnennung-NichtKommerziell-KeineBearbeitung:</a:t>
            </a:r>
          </a:p>
          <a:p>
            <a:pPr defTabSz="469344">
              <a:spcBef>
                <a:spcPts val="1200"/>
              </a:spcBef>
              <a:defRPr sz="3796">
                <a:latin typeface="Gill Sans"/>
                <a:ea typeface="Gill Sans"/>
                <a:cs typeface="Gill Sans"/>
                <a:sym typeface="Gill Sans"/>
              </a:defRPr>
            </a:pPr>
            <a:r>
              <a:t>Der Name des Urhebers muss genannt werden, das Werk darf nicht zu gewerblichen Zwecken verwendet werden, das Werk darf nicht verändert werden.</a:t>
            </a:r>
          </a:p>
          <a:p>
            <a:pPr defTabSz="469344">
              <a:spcBef>
                <a:spcPts val="1200"/>
              </a:spcBef>
              <a:defRPr sz="3796">
                <a:latin typeface="Gill Sans"/>
                <a:ea typeface="Gill Sans"/>
                <a:cs typeface="Gill Sans"/>
                <a:sym typeface="Gill Sans"/>
              </a:defRPr>
            </a:pPr>
            <a:endParaRPr/>
          </a:p>
          <a:p>
            <a:pPr marL="2911543" defTabSz="469344">
              <a:spcBef>
                <a:spcPts val="1200"/>
              </a:spcBef>
              <a:defRPr sz="3066" i="1">
                <a:latin typeface="Gill Sans"/>
                <a:ea typeface="Gill Sans"/>
                <a:cs typeface="Gill Sans"/>
                <a:sym typeface="Gill Sans"/>
              </a:defRPr>
            </a:pPr>
            <a:r>
              <a:t>Außerdem gibt es CC0, um Werke bedingungslos freizugeben. CC0 ist also eine umfassende Verzichtserklärung hinsichtlich aller Rechte. Dadurch soll Urhebern die Möglichkeit gegeben werden, ihre eigenen Werke selbst in die Gemeinfreiheit zu überführen. CC0 soll nach der Vorstellung von Creative Commons besonders für Datenbanken geeignet sein.</a:t>
            </a:r>
          </a:p>
        </p:txBody>
      </p:sp>
      <p:pic>
        <p:nvPicPr>
          <p:cNvPr id="479" name="Bild" descr="Bild"/>
          <p:cNvPicPr>
            <a:picLocks noChangeAspect="1"/>
          </p:cNvPicPr>
          <p:nvPr/>
        </p:nvPicPr>
        <p:blipFill>
          <a:blip r:embed="rId2"/>
          <a:stretch>
            <a:fillRect/>
          </a:stretch>
        </p:blipFill>
        <p:spPr>
          <a:xfrm>
            <a:off x="690807" y="1027353"/>
            <a:ext cx="5357813" cy="1304503"/>
          </a:xfrm>
          <a:prstGeom prst="rect">
            <a:avLst/>
          </a:prstGeom>
          <a:ln w="12700">
            <a:miter lim="400000"/>
          </a:ln>
        </p:spPr>
      </p:pic>
      <p:pic>
        <p:nvPicPr>
          <p:cNvPr id="480" name="Bild" descr="Bild"/>
          <p:cNvPicPr>
            <a:picLocks noChangeAspect="1"/>
          </p:cNvPicPr>
          <p:nvPr/>
        </p:nvPicPr>
        <p:blipFill>
          <a:blip r:embed="rId3"/>
          <a:stretch>
            <a:fillRect/>
          </a:stretch>
        </p:blipFill>
        <p:spPr>
          <a:xfrm>
            <a:off x="643003" y="6260636"/>
            <a:ext cx="5357814" cy="1304504"/>
          </a:xfrm>
          <a:prstGeom prst="rect">
            <a:avLst/>
          </a:prstGeom>
          <a:ln w="12700">
            <a:miter lim="400000"/>
          </a:ln>
        </p:spPr>
      </p:pic>
      <p:pic>
        <p:nvPicPr>
          <p:cNvPr id="481" name="Bild" descr="Bild"/>
          <p:cNvPicPr>
            <a:picLocks noChangeAspect="1"/>
          </p:cNvPicPr>
          <p:nvPr/>
        </p:nvPicPr>
        <p:blipFill>
          <a:blip r:embed="rId4"/>
          <a:stretch>
            <a:fillRect/>
          </a:stretch>
        </p:blipFill>
        <p:spPr>
          <a:xfrm>
            <a:off x="690807" y="10523397"/>
            <a:ext cx="3571876" cy="1506253"/>
          </a:xfrm>
          <a:prstGeom prst="rect">
            <a:avLst/>
          </a:prstGeom>
          <a:ln w="12700">
            <a:miter lim="400000"/>
          </a:ln>
        </p:spPr>
      </p:pic>
      <p:pic>
        <p:nvPicPr>
          <p:cNvPr id="482" name="nd.png" descr="nd.png"/>
          <p:cNvPicPr>
            <a:picLocks noChangeAspect="1"/>
          </p:cNvPicPr>
          <p:nvPr/>
        </p:nvPicPr>
        <p:blipFill>
          <a:blip r:embed="rId5"/>
          <a:stretch>
            <a:fillRect/>
          </a:stretch>
        </p:blipFill>
        <p:spPr>
          <a:xfrm>
            <a:off x="9096440" y="6341388"/>
            <a:ext cx="1143001" cy="1143001"/>
          </a:xfrm>
          <a:prstGeom prst="rect">
            <a:avLst/>
          </a:prstGeom>
          <a:ln w="12700">
            <a:miter lim="400000"/>
          </a:ln>
        </p:spPr>
      </p:pic>
      <p:pic>
        <p:nvPicPr>
          <p:cNvPr id="483" name="nc-eu.png" descr="nc-eu.png"/>
          <p:cNvPicPr>
            <a:picLocks noChangeAspect="1"/>
          </p:cNvPicPr>
          <p:nvPr/>
        </p:nvPicPr>
        <p:blipFill>
          <a:blip r:embed="rId6"/>
          <a:stretch>
            <a:fillRect/>
          </a:stretch>
        </p:blipFill>
        <p:spPr>
          <a:xfrm>
            <a:off x="7751034" y="6341388"/>
            <a:ext cx="1143001" cy="1143001"/>
          </a:xfrm>
          <a:prstGeom prst="rect">
            <a:avLst/>
          </a:prstGeom>
          <a:ln w="12700">
            <a:miter lim="400000"/>
          </a:ln>
        </p:spPr>
      </p:pic>
      <p:pic>
        <p:nvPicPr>
          <p:cNvPr id="484" name="by.png" descr="by.png"/>
          <p:cNvPicPr>
            <a:picLocks noChangeAspect="1"/>
          </p:cNvPicPr>
          <p:nvPr/>
        </p:nvPicPr>
        <p:blipFill>
          <a:blip r:embed="rId7"/>
          <a:stretch>
            <a:fillRect/>
          </a:stretch>
        </p:blipFill>
        <p:spPr>
          <a:xfrm>
            <a:off x="6405628" y="6341388"/>
            <a:ext cx="1143001" cy="1143001"/>
          </a:xfrm>
          <a:prstGeom prst="rect">
            <a:avLst/>
          </a:prstGeom>
          <a:ln w="12700">
            <a:miter lim="400000"/>
          </a:ln>
        </p:spPr>
      </p:pic>
      <p:pic>
        <p:nvPicPr>
          <p:cNvPr id="485" name="sa.png" descr="sa.png"/>
          <p:cNvPicPr>
            <a:picLocks noChangeAspect="1"/>
          </p:cNvPicPr>
          <p:nvPr/>
        </p:nvPicPr>
        <p:blipFill>
          <a:blip r:embed="rId8"/>
          <a:stretch>
            <a:fillRect/>
          </a:stretch>
        </p:blipFill>
        <p:spPr>
          <a:xfrm>
            <a:off x="9150939" y="1188855"/>
            <a:ext cx="1143001" cy="1143001"/>
          </a:xfrm>
          <a:prstGeom prst="rect">
            <a:avLst/>
          </a:prstGeom>
          <a:ln w="12700">
            <a:miter lim="400000"/>
          </a:ln>
        </p:spPr>
      </p:pic>
      <p:pic>
        <p:nvPicPr>
          <p:cNvPr id="486" name="nc-eu.png" descr="nc-eu.png"/>
          <p:cNvPicPr>
            <a:picLocks noChangeAspect="1"/>
          </p:cNvPicPr>
          <p:nvPr/>
        </p:nvPicPr>
        <p:blipFill>
          <a:blip r:embed="rId6"/>
          <a:stretch>
            <a:fillRect/>
          </a:stretch>
        </p:blipFill>
        <p:spPr>
          <a:xfrm>
            <a:off x="7778284" y="1188855"/>
            <a:ext cx="1143001" cy="1143001"/>
          </a:xfrm>
          <a:prstGeom prst="rect">
            <a:avLst/>
          </a:prstGeom>
          <a:ln w="12700">
            <a:miter lim="400000"/>
          </a:ln>
        </p:spPr>
      </p:pic>
      <p:pic>
        <p:nvPicPr>
          <p:cNvPr id="487" name="by.png" descr="by.png"/>
          <p:cNvPicPr>
            <a:picLocks noChangeAspect="1"/>
          </p:cNvPicPr>
          <p:nvPr/>
        </p:nvPicPr>
        <p:blipFill>
          <a:blip r:embed="rId7"/>
          <a:stretch>
            <a:fillRect/>
          </a:stretch>
        </p:blipFill>
        <p:spPr>
          <a:xfrm>
            <a:off x="6405628" y="1188855"/>
            <a:ext cx="1143001" cy="1143001"/>
          </a:xfrm>
          <a:prstGeom prst="rect">
            <a:avLst/>
          </a:prstGeom>
          <a:ln w="12700">
            <a:miter lim="400000"/>
          </a:ln>
        </p:spPr>
      </p:pic>
      <p:pic>
        <p:nvPicPr>
          <p:cNvPr id="488" name="Bild" descr="Bild"/>
          <p:cNvPicPr>
            <a:picLocks noChangeAspect="1"/>
          </p:cNvPicPr>
          <p:nvPr/>
        </p:nvPicPr>
        <p:blipFill>
          <a:blip r:embed="rId9">
            <a:alphaModFix amt="30080"/>
          </a:blip>
          <a:stretch>
            <a:fillRect/>
          </a:stretch>
        </p:blipFill>
        <p:spPr>
          <a:xfrm>
            <a:off x="12297407" y="1095559"/>
            <a:ext cx="5213776" cy="124408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Gemeinfreie Werke (PD) und CC0"/>
          <p:cNvSpPr txBox="1"/>
          <p:nvPr/>
        </p:nvSpPr>
        <p:spPr>
          <a:xfrm>
            <a:off x="994838" y="1264176"/>
            <a:ext cx="13301905" cy="12858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0" algn="l">
              <a:spcBef>
                <a:spcPts val="4500"/>
              </a:spcBef>
              <a:buFont typeface="Lucida Grande"/>
              <a:defRPr sz="6600" b="0">
                <a:solidFill>
                  <a:srgbClr val="424242"/>
                </a:solidFill>
                <a:latin typeface="Avenir Heavy"/>
                <a:ea typeface="Avenir Heavy"/>
                <a:cs typeface="Avenir Heavy"/>
                <a:sym typeface="Avenir Heavy"/>
              </a:defRPr>
            </a:pPr>
            <a:r>
              <a:t>Gemeinfreie Werke (PD) und CC0</a:t>
            </a:r>
          </a:p>
        </p:txBody>
      </p:sp>
      <p:sp>
        <p:nvSpPr>
          <p:cNvPr id="491" name="Gemeinfreie Werke sind…"/>
          <p:cNvSpPr txBox="1">
            <a:spLocks noGrp="1"/>
          </p:cNvSpPr>
          <p:nvPr>
            <p:ph type="body" sz="half" idx="1"/>
          </p:nvPr>
        </p:nvSpPr>
        <p:spPr>
          <a:xfrm>
            <a:off x="1440209" y="3258658"/>
            <a:ext cx="14154833" cy="9360880"/>
          </a:xfrm>
          <a:prstGeom prst="rect">
            <a:avLst/>
          </a:prstGeom>
        </p:spPr>
        <p:txBody>
          <a:bodyPr/>
          <a:lstStyle/>
          <a:p>
            <a:pPr lvl="2" indent="0" defTabSz="805100">
              <a:spcBef>
                <a:spcPts val="2900"/>
              </a:spcBef>
              <a:defRPr sz="3920">
                <a:latin typeface="Avenir Roman"/>
                <a:ea typeface="Avenir Roman"/>
                <a:cs typeface="Avenir Roman"/>
                <a:sym typeface="Avenir Roman"/>
              </a:defRPr>
            </a:pPr>
            <a:r>
              <a:t>Gemeinfreie Werke sind</a:t>
            </a:r>
          </a:p>
          <a:p>
            <a:pPr marL="796544" lvl="2" indent="-796544" defTabSz="805100">
              <a:spcBef>
                <a:spcPts val="2900"/>
              </a:spcBef>
              <a:buSzPct val="100000"/>
              <a:buChar char="•"/>
              <a:defRPr sz="3920">
                <a:latin typeface="Avenir Roman"/>
                <a:ea typeface="Avenir Roman"/>
                <a:cs typeface="Avenir Roman"/>
                <a:sym typeface="Avenir Roman"/>
              </a:defRPr>
            </a:pPr>
            <a:r>
              <a:t>Werke, deren Schutzfristen abgelaufen sind</a:t>
            </a:r>
          </a:p>
          <a:p>
            <a:pPr marL="796544" lvl="2" indent="-796544" defTabSz="805100">
              <a:spcBef>
                <a:spcPts val="2900"/>
              </a:spcBef>
              <a:buSzPct val="100000"/>
              <a:buChar char="•"/>
              <a:defRPr sz="3920">
                <a:latin typeface="Avenir Roman"/>
                <a:ea typeface="Avenir Roman"/>
                <a:cs typeface="Avenir Roman"/>
                <a:sym typeface="Avenir Roman"/>
              </a:defRPr>
            </a:pPr>
            <a:r>
              <a:t>Amtliche Werke </a:t>
            </a:r>
          </a:p>
          <a:p>
            <a:pPr marL="1583407" lvl="3" indent="-276577" defTabSz="805100">
              <a:spcBef>
                <a:spcPts val="2900"/>
              </a:spcBef>
              <a:buSzPct val="100000"/>
              <a:buChar char="•"/>
              <a:defRPr sz="3920">
                <a:latin typeface="Avenir Roman"/>
                <a:ea typeface="Avenir Roman"/>
                <a:cs typeface="Avenir Roman"/>
                <a:sym typeface="Avenir Roman"/>
              </a:defRPr>
            </a:pPr>
            <a:r>
              <a:t>  DIN-Normen(-Texte) können schutzfähig sein</a:t>
            </a:r>
          </a:p>
          <a:p>
            <a:pPr marL="796544" lvl="2" indent="-796544" defTabSz="805100">
              <a:spcBef>
                <a:spcPts val="2900"/>
              </a:spcBef>
              <a:buSzPct val="100000"/>
              <a:buChar char="•"/>
              <a:defRPr sz="3920">
                <a:latin typeface="Avenir Roman"/>
                <a:ea typeface="Avenir Roman"/>
                <a:cs typeface="Avenir Roman"/>
                <a:sym typeface="Avenir Roman"/>
              </a:defRPr>
            </a:pPr>
            <a:r>
              <a:t>Werke, die vom Urheber als gemeinfrei erklärt werden</a:t>
            </a:r>
            <a:br/>
            <a:r>
              <a:t>(Freigabe der Nutzung, Public Domain/PD/Gemeinfreiheit)</a:t>
            </a:r>
          </a:p>
          <a:p>
            <a:pPr marL="2103374" lvl="3" indent="-796544" defTabSz="805100">
              <a:spcBef>
                <a:spcPts val="2900"/>
              </a:spcBef>
              <a:buSzPct val="100000"/>
              <a:buChar char="•"/>
              <a:defRPr sz="3920">
                <a:latin typeface="Avenir Roman"/>
                <a:ea typeface="Avenir Roman"/>
                <a:cs typeface="Avenir Roman"/>
                <a:sym typeface="Avenir Roman"/>
              </a:defRPr>
            </a:pPr>
            <a:r>
              <a:t>Leistungsschutzrechte beachten, insbesondere bei fotografischen Bildnissen von Werken</a:t>
            </a:r>
          </a:p>
          <a:p>
            <a:pPr marL="796544" lvl="2" indent="-796544" defTabSz="805100">
              <a:spcBef>
                <a:spcPts val="2900"/>
              </a:spcBef>
              <a:buSzPct val="100000"/>
              <a:buChar char="•"/>
              <a:defRPr sz="3920">
                <a:latin typeface="Avenir Roman"/>
                <a:ea typeface="Avenir Roman"/>
                <a:cs typeface="Avenir Roman"/>
                <a:sym typeface="Avenir Roman"/>
              </a:defRPr>
            </a:pPr>
            <a:r>
              <a:t>CC0 ist ein </a:t>
            </a:r>
            <a:r>
              <a:rPr>
                <a:latin typeface="Avenir Heavy"/>
                <a:ea typeface="Avenir Heavy"/>
                <a:cs typeface="Avenir Heavy"/>
                <a:sym typeface="Avenir Heavy"/>
              </a:rPr>
              <a:t>Verzicht</a:t>
            </a:r>
            <a:r>
              <a:t> auf jegliche Nutzungsrechte (da Schöpfer ihre Urheberrechte nicht „los werden“ können)</a:t>
            </a:r>
          </a:p>
        </p:txBody>
      </p:sp>
      <p:pic>
        <p:nvPicPr>
          <p:cNvPr id="492" name="Bild" descr="Bild"/>
          <p:cNvPicPr>
            <a:picLocks noChangeAspect="1"/>
          </p:cNvPicPr>
          <p:nvPr/>
        </p:nvPicPr>
        <p:blipFill>
          <a:blip r:embed="rId2"/>
          <a:stretch>
            <a:fillRect/>
          </a:stretch>
        </p:blipFill>
        <p:spPr>
          <a:xfrm>
            <a:off x="15595041" y="444575"/>
            <a:ext cx="5118887" cy="2925078"/>
          </a:xfrm>
          <a:prstGeom prst="rect">
            <a:avLst/>
          </a:prstGeom>
          <a:ln w="25400">
            <a:miter lim="400000"/>
          </a:ln>
          <a:effectLst>
            <a:outerShdw blurRad="355600" dist="177800" dir="5400000" rotWithShape="0">
              <a:srgbClr val="000000">
                <a:alpha val="70000"/>
              </a:srgbClr>
            </a:outerShdw>
          </a:effectLst>
        </p:spPr>
      </p:pic>
      <p:pic>
        <p:nvPicPr>
          <p:cNvPr id="493" name="Bild" descr="Bild"/>
          <p:cNvPicPr>
            <a:picLocks noChangeAspect="1"/>
          </p:cNvPicPr>
          <p:nvPr/>
        </p:nvPicPr>
        <p:blipFill>
          <a:blip r:embed="rId3"/>
          <a:stretch>
            <a:fillRect/>
          </a:stretch>
        </p:blipFill>
        <p:spPr>
          <a:xfrm>
            <a:off x="15743097" y="3863704"/>
            <a:ext cx="4731949" cy="919435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Bild" descr="Bild"/>
          <p:cNvPicPr>
            <a:picLocks noChangeAspect="1"/>
          </p:cNvPicPr>
          <p:nvPr/>
        </p:nvPicPr>
        <p:blipFill>
          <a:blip r:embed="rId2"/>
          <a:stretch>
            <a:fillRect/>
          </a:stretch>
        </p:blipFill>
        <p:spPr>
          <a:xfrm>
            <a:off x="643003" y="10644702"/>
            <a:ext cx="5357814" cy="1304503"/>
          </a:xfrm>
          <a:prstGeom prst="rect">
            <a:avLst/>
          </a:prstGeom>
          <a:ln w="12700">
            <a:miter lim="400000"/>
          </a:ln>
        </p:spPr>
      </p:pic>
      <p:pic>
        <p:nvPicPr>
          <p:cNvPr id="496" name="Bild" descr="Bild"/>
          <p:cNvPicPr>
            <a:picLocks noChangeAspect="1"/>
          </p:cNvPicPr>
          <p:nvPr/>
        </p:nvPicPr>
        <p:blipFill>
          <a:blip r:embed="rId3"/>
          <a:stretch>
            <a:fillRect/>
          </a:stretch>
        </p:blipFill>
        <p:spPr>
          <a:xfrm>
            <a:off x="643003" y="9213897"/>
            <a:ext cx="5357814" cy="1304503"/>
          </a:xfrm>
          <a:prstGeom prst="rect">
            <a:avLst/>
          </a:prstGeom>
          <a:ln w="12700">
            <a:miter lim="400000"/>
          </a:ln>
        </p:spPr>
      </p:pic>
      <p:pic>
        <p:nvPicPr>
          <p:cNvPr id="497" name="Bild" descr="Bild"/>
          <p:cNvPicPr>
            <a:picLocks noChangeAspect="1"/>
          </p:cNvPicPr>
          <p:nvPr/>
        </p:nvPicPr>
        <p:blipFill>
          <a:blip r:embed="rId4"/>
          <a:stretch>
            <a:fillRect/>
          </a:stretch>
        </p:blipFill>
        <p:spPr>
          <a:xfrm>
            <a:off x="643003" y="1941598"/>
            <a:ext cx="3571876" cy="1506253"/>
          </a:xfrm>
          <a:prstGeom prst="rect">
            <a:avLst/>
          </a:prstGeom>
          <a:ln w="12700">
            <a:miter lim="400000"/>
          </a:ln>
        </p:spPr>
      </p:pic>
      <p:pic>
        <p:nvPicPr>
          <p:cNvPr id="498" name="nd.png" descr="nd.png"/>
          <p:cNvPicPr>
            <a:picLocks noChangeAspect="1"/>
          </p:cNvPicPr>
          <p:nvPr/>
        </p:nvPicPr>
        <p:blipFill>
          <a:blip r:embed="rId5"/>
          <a:stretch>
            <a:fillRect/>
          </a:stretch>
        </p:blipFill>
        <p:spPr>
          <a:xfrm>
            <a:off x="9096440" y="9294648"/>
            <a:ext cx="1143001" cy="1143001"/>
          </a:xfrm>
          <a:prstGeom prst="rect">
            <a:avLst/>
          </a:prstGeom>
          <a:ln w="12700">
            <a:miter lim="400000"/>
          </a:ln>
        </p:spPr>
      </p:pic>
      <p:pic>
        <p:nvPicPr>
          <p:cNvPr id="499" name="nc-eu.png" descr="nc-eu.png"/>
          <p:cNvPicPr>
            <a:picLocks noChangeAspect="1"/>
          </p:cNvPicPr>
          <p:nvPr/>
        </p:nvPicPr>
        <p:blipFill>
          <a:blip r:embed="rId6"/>
          <a:stretch>
            <a:fillRect/>
          </a:stretch>
        </p:blipFill>
        <p:spPr>
          <a:xfrm>
            <a:off x="7751034" y="9294648"/>
            <a:ext cx="1143001" cy="1143001"/>
          </a:xfrm>
          <a:prstGeom prst="rect">
            <a:avLst/>
          </a:prstGeom>
          <a:ln w="12700">
            <a:miter lim="400000"/>
          </a:ln>
        </p:spPr>
      </p:pic>
      <p:pic>
        <p:nvPicPr>
          <p:cNvPr id="500" name="by.png" descr="by.png"/>
          <p:cNvPicPr>
            <a:picLocks noChangeAspect="1"/>
          </p:cNvPicPr>
          <p:nvPr/>
        </p:nvPicPr>
        <p:blipFill>
          <a:blip r:embed="rId7"/>
          <a:stretch>
            <a:fillRect/>
          </a:stretch>
        </p:blipFill>
        <p:spPr>
          <a:xfrm>
            <a:off x="6405628" y="9294648"/>
            <a:ext cx="1143001" cy="1143001"/>
          </a:xfrm>
          <a:prstGeom prst="rect">
            <a:avLst/>
          </a:prstGeom>
          <a:ln w="12700">
            <a:miter lim="400000"/>
          </a:ln>
        </p:spPr>
      </p:pic>
      <p:pic>
        <p:nvPicPr>
          <p:cNvPr id="501" name="sa.png" descr="sa.png"/>
          <p:cNvPicPr>
            <a:picLocks noChangeAspect="1"/>
          </p:cNvPicPr>
          <p:nvPr/>
        </p:nvPicPr>
        <p:blipFill>
          <a:blip r:embed="rId8"/>
          <a:stretch>
            <a:fillRect/>
          </a:stretch>
        </p:blipFill>
        <p:spPr>
          <a:xfrm>
            <a:off x="9196644" y="10806204"/>
            <a:ext cx="1143001" cy="1143001"/>
          </a:xfrm>
          <a:prstGeom prst="rect">
            <a:avLst/>
          </a:prstGeom>
          <a:ln w="12700">
            <a:miter lim="400000"/>
          </a:ln>
        </p:spPr>
      </p:pic>
      <p:pic>
        <p:nvPicPr>
          <p:cNvPr id="502" name="nc-eu.png" descr="nc-eu.png"/>
          <p:cNvPicPr>
            <a:picLocks noChangeAspect="1"/>
          </p:cNvPicPr>
          <p:nvPr/>
        </p:nvPicPr>
        <p:blipFill>
          <a:blip r:embed="rId6"/>
          <a:stretch>
            <a:fillRect/>
          </a:stretch>
        </p:blipFill>
        <p:spPr>
          <a:xfrm>
            <a:off x="7823988" y="10806204"/>
            <a:ext cx="1143001" cy="1143001"/>
          </a:xfrm>
          <a:prstGeom prst="rect">
            <a:avLst/>
          </a:prstGeom>
          <a:ln w="12700">
            <a:miter lim="400000"/>
          </a:ln>
        </p:spPr>
      </p:pic>
      <p:pic>
        <p:nvPicPr>
          <p:cNvPr id="503" name="by.png" descr="by.png"/>
          <p:cNvPicPr>
            <a:picLocks noChangeAspect="1"/>
          </p:cNvPicPr>
          <p:nvPr/>
        </p:nvPicPr>
        <p:blipFill>
          <a:blip r:embed="rId7"/>
          <a:stretch>
            <a:fillRect/>
          </a:stretch>
        </p:blipFill>
        <p:spPr>
          <a:xfrm>
            <a:off x="6451332" y="10806204"/>
            <a:ext cx="1143001" cy="1143001"/>
          </a:xfrm>
          <a:prstGeom prst="rect">
            <a:avLst/>
          </a:prstGeom>
          <a:ln w="12700">
            <a:miter lim="400000"/>
          </a:ln>
        </p:spPr>
      </p:pic>
      <p:pic>
        <p:nvPicPr>
          <p:cNvPr id="504" name="Bild" descr="Bild"/>
          <p:cNvPicPr>
            <a:picLocks noChangeAspect="1"/>
          </p:cNvPicPr>
          <p:nvPr/>
        </p:nvPicPr>
        <p:blipFill>
          <a:blip r:embed="rId9">
            <a:alphaModFix amt="30080"/>
          </a:blip>
          <a:stretch>
            <a:fillRect/>
          </a:stretch>
        </p:blipFill>
        <p:spPr>
          <a:xfrm>
            <a:off x="6589757" y="1646388"/>
            <a:ext cx="5213776" cy="1244080"/>
          </a:xfrm>
          <a:prstGeom prst="rect">
            <a:avLst/>
          </a:prstGeom>
          <a:ln w="12700">
            <a:miter lim="400000"/>
          </a:ln>
        </p:spPr>
      </p:pic>
      <p:pic>
        <p:nvPicPr>
          <p:cNvPr id="505" name="Bild" descr="Bild"/>
          <p:cNvPicPr>
            <a:picLocks noChangeAspect="1"/>
          </p:cNvPicPr>
          <p:nvPr/>
        </p:nvPicPr>
        <p:blipFill>
          <a:blip r:embed="rId10"/>
          <a:stretch>
            <a:fillRect/>
          </a:stretch>
        </p:blipFill>
        <p:spPr>
          <a:xfrm>
            <a:off x="643003" y="3471895"/>
            <a:ext cx="5357814" cy="1354513"/>
          </a:xfrm>
          <a:prstGeom prst="rect">
            <a:avLst/>
          </a:prstGeom>
          <a:ln w="12700">
            <a:miter lim="400000"/>
          </a:ln>
        </p:spPr>
      </p:pic>
      <p:pic>
        <p:nvPicPr>
          <p:cNvPr id="506" name="Bild" descr="Bild"/>
          <p:cNvPicPr>
            <a:picLocks noChangeAspect="1"/>
          </p:cNvPicPr>
          <p:nvPr/>
        </p:nvPicPr>
        <p:blipFill>
          <a:blip r:embed="rId11"/>
          <a:stretch>
            <a:fillRect/>
          </a:stretch>
        </p:blipFill>
        <p:spPr>
          <a:xfrm>
            <a:off x="643003" y="5025397"/>
            <a:ext cx="5357814" cy="1249792"/>
          </a:xfrm>
          <a:prstGeom prst="rect">
            <a:avLst/>
          </a:prstGeom>
          <a:ln w="12700">
            <a:miter lim="400000"/>
          </a:ln>
        </p:spPr>
      </p:pic>
      <p:pic>
        <p:nvPicPr>
          <p:cNvPr id="507" name="Bild" descr="Bild"/>
          <p:cNvPicPr>
            <a:picLocks noChangeAspect="1"/>
          </p:cNvPicPr>
          <p:nvPr/>
        </p:nvPicPr>
        <p:blipFill>
          <a:blip r:embed="rId12"/>
          <a:stretch>
            <a:fillRect/>
          </a:stretch>
        </p:blipFill>
        <p:spPr>
          <a:xfrm>
            <a:off x="6501087" y="3577651"/>
            <a:ext cx="1143001" cy="1143001"/>
          </a:xfrm>
          <a:prstGeom prst="rect">
            <a:avLst/>
          </a:prstGeom>
          <a:ln w="12700">
            <a:miter lim="400000"/>
          </a:ln>
        </p:spPr>
      </p:pic>
      <p:pic>
        <p:nvPicPr>
          <p:cNvPr id="508" name="Bild" descr="Bild"/>
          <p:cNvPicPr>
            <a:picLocks noChangeAspect="1"/>
          </p:cNvPicPr>
          <p:nvPr/>
        </p:nvPicPr>
        <p:blipFill>
          <a:blip r:embed="rId12"/>
          <a:stretch>
            <a:fillRect/>
          </a:stretch>
        </p:blipFill>
        <p:spPr>
          <a:xfrm>
            <a:off x="6532726" y="5078793"/>
            <a:ext cx="1143001" cy="1143001"/>
          </a:xfrm>
          <a:prstGeom prst="rect">
            <a:avLst/>
          </a:prstGeom>
          <a:ln w="12700">
            <a:miter lim="400000"/>
          </a:ln>
        </p:spPr>
      </p:pic>
      <p:pic>
        <p:nvPicPr>
          <p:cNvPr id="509" name="Bild" descr="Bild"/>
          <p:cNvPicPr>
            <a:picLocks noChangeAspect="1"/>
          </p:cNvPicPr>
          <p:nvPr/>
        </p:nvPicPr>
        <p:blipFill>
          <a:blip r:embed="rId13"/>
          <a:stretch>
            <a:fillRect/>
          </a:stretch>
        </p:blipFill>
        <p:spPr>
          <a:xfrm>
            <a:off x="7953026" y="5078793"/>
            <a:ext cx="1143001" cy="1143001"/>
          </a:xfrm>
          <a:prstGeom prst="rect">
            <a:avLst/>
          </a:prstGeom>
          <a:ln w="12700">
            <a:miter lim="400000"/>
          </a:ln>
        </p:spPr>
      </p:pic>
      <p:pic>
        <p:nvPicPr>
          <p:cNvPr id="510" name="Bild" descr="Bild"/>
          <p:cNvPicPr>
            <a:picLocks noChangeAspect="1"/>
          </p:cNvPicPr>
          <p:nvPr/>
        </p:nvPicPr>
        <p:blipFill>
          <a:blip r:embed="rId12"/>
          <a:stretch>
            <a:fillRect/>
          </a:stretch>
        </p:blipFill>
        <p:spPr>
          <a:xfrm>
            <a:off x="6550247" y="7895815"/>
            <a:ext cx="1143001" cy="1143001"/>
          </a:xfrm>
          <a:prstGeom prst="rect">
            <a:avLst/>
          </a:prstGeom>
          <a:ln w="12700">
            <a:miter lim="400000"/>
          </a:ln>
        </p:spPr>
      </p:pic>
      <p:pic>
        <p:nvPicPr>
          <p:cNvPr id="511" name="Bild" descr="Bild"/>
          <p:cNvPicPr>
            <a:picLocks noChangeAspect="1"/>
          </p:cNvPicPr>
          <p:nvPr/>
        </p:nvPicPr>
        <p:blipFill>
          <a:blip r:embed="rId14"/>
          <a:stretch>
            <a:fillRect/>
          </a:stretch>
        </p:blipFill>
        <p:spPr>
          <a:xfrm>
            <a:off x="643003" y="7852735"/>
            <a:ext cx="5357814" cy="1249620"/>
          </a:xfrm>
          <a:prstGeom prst="rect">
            <a:avLst/>
          </a:prstGeom>
          <a:ln w="12700">
            <a:miter lim="400000"/>
          </a:ln>
        </p:spPr>
      </p:pic>
      <p:pic>
        <p:nvPicPr>
          <p:cNvPr id="512" name="Bild" descr="Bild"/>
          <p:cNvPicPr>
            <a:picLocks noChangeAspect="1"/>
          </p:cNvPicPr>
          <p:nvPr/>
        </p:nvPicPr>
        <p:blipFill>
          <a:blip r:embed="rId15"/>
          <a:stretch>
            <a:fillRect/>
          </a:stretch>
        </p:blipFill>
        <p:spPr>
          <a:xfrm>
            <a:off x="7950861" y="7895815"/>
            <a:ext cx="1143001" cy="1143001"/>
          </a:xfrm>
          <a:prstGeom prst="rect">
            <a:avLst/>
          </a:prstGeom>
          <a:ln w="12700">
            <a:miter lim="400000"/>
          </a:ln>
        </p:spPr>
      </p:pic>
      <p:pic>
        <p:nvPicPr>
          <p:cNvPr id="513" name="Bild" descr="Bild"/>
          <p:cNvPicPr>
            <a:picLocks noChangeAspect="1"/>
          </p:cNvPicPr>
          <p:nvPr/>
        </p:nvPicPr>
        <p:blipFill>
          <a:blip r:embed="rId12"/>
          <a:stretch>
            <a:fillRect/>
          </a:stretch>
        </p:blipFill>
        <p:spPr>
          <a:xfrm>
            <a:off x="6552412" y="6355940"/>
            <a:ext cx="1143001" cy="1143001"/>
          </a:xfrm>
          <a:prstGeom prst="rect">
            <a:avLst/>
          </a:prstGeom>
          <a:ln w="12700">
            <a:miter lim="400000"/>
          </a:ln>
        </p:spPr>
      </p:pic>
      <p:pic>
        <p:nvPicPr>
          <p:cNvPr id="514" name="Bild" descr="Bild"/>
          <p:cNvPicPr>
            <a:picLocks noChangeAspect="1"/>
          </p:cNvPicPr>
          <p:nvPr/>
        </p:nvPicPr>
        <p:blipFill>
          <a:blip r:embed="rId16"/>
          <a:stretch>
            <a:fillRect/>
          </a:stretch>
        </p:blipFill>
        <p:spPr>
          <a:xfrm>
            <a:off x="643003" y="6275188"/>
            <a:ext cx="5357814" cy="1304504"/>
          </a:xfrm>
          <a:prstGeom prst="rect">
            <a:avLst/>
          </a:prstGeom>
          <a:ln w="12700">
            <a:miter lim="400000"/>
          </a:ln>
        </p:spPr>
      </p:pic>
      <p:pic>
        <p:nvPicPr>
          <p:cNvPr id="515" name="Bild" descr="Bild"/>
          <p:cNvPicPr>
            <a:picLocks noChangeAspect="1"/>
          </p:cNvPicPr>
          <p:nvPr/>
        </p:nvPicPr>
        <p:blipFill>
          <a:blip r:embed="rId17"/>
          <a:stretch>
            <a:fillRect/>
          </a:stretch>
        </p:blipFill>
        <p:spPr>
          <a:xfrm>
            <a:off x="7953026" y="6355940"/>
            <a:ext cx="1143001" cy="1143001"/>
          </a:xfrm>
          <a:prstGeom prst="rect">
            <a:avLst/>
          </a:prstGeom>
          <a:ln w="12700">
            <a:miter lim="400000"/>
          </a:ln>
        </p:spPr>
      </p:pic>
      <p:pic>
        <p:nvPicPr>
          <p:cNvPr id="516" name="Waschzettel mit Symbolen H.Steinhau CC-BY 4.0.jpg" descr="Waschzettel mit Symbolen H.Steinhau CC-BY 4.0.jpg"/>
          <p:cNvPicPr>
            <a:picLocks noChangeAspect="1"/>
          </p:cNvPicPr>
          <p:nvPr/>
        </p:nvPicPr>
        <p:blipFill>
          <a:blip r:embed="rId18"/>
          <a:srcRect l="2977" r="3721" b="1495"/>
          <a:stretch>
            <a:fillRect/>
          </a:stretch>
        </p:blipFill>
        <p:spPr>
          <a:xfrm rot="255692">
            <a:off x="13635606" y="4338337"/>
            <a:ext cx="5092701" cy="82784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0886" y="0"/>
                </a:lnTo>
                <a:lnTo>
                  <a:pt x="0" y="0"/>
                </a:lnTo>
                <a:close/>
              </a:path>
            </a:pathLst>
          </a:custGeom>
          <a:ln w="25400">
            <a:miter lim="400000"/>
          </a:ln>
          <a:effectLst>
            <a:outerShdw blurRad="355600" dist="177800" dir="5400000" rotWithShape="0">
              <a:srgbClr val="000000">
                <a:alpha val="7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Videosuche Windmühlen.png" descr="Videosuche Windmühlen.png"/>
          <p:cNvPicPr>
            <a:picLocks noChangeAspect="1"/>
          </p:cNvPicPr>
          <p:nvPr/>
        </p:nvPicPr>
        <p:blipFill>
          <a:blip r:embed="rId2"/>
          <a:stretch>
            <a:fillRect/>
          </a:stretch>
        </p:blipFill>
        <p:spPr>
          <a:xfrm>
            <a:off x="15032928" y="444575"/>
            <a:ext cx="6274334" cy="5206212"/>
          </a:xfrm>
          <a:prstGeom prst="rect">
            <a:avLst/>
          </a:prstGeom>
          <a:ln w="25400">
            <a:miter lim="400000"/>
          </a:ln>
          <a:effectLst>
            <a:outerShdw blurRad="355600" dist="177800" dir="5400000" rotWithShape="0">
              <a:srgbClr val="000000">
                <a:alpha val="70000"/>
              </a:srgbClr>
            </a:outerShdw>
          </a:effectLst>
        </p:spPr>
      </p:pic>
      <p:pic>
        <p:nvPicPr>
          <p:cNvPr id="519" name="1024px-CompactDisc.jpg" descr="1024px-CompactDisc.jpg"/>
          <p:cNvPicPr>
            <a:picLocks noChangeAspect="1"/>
          </p:cNvPicPr>
          <p:nvPr/>
        </p:nvPicPr>
        <p:blipFill>
          <a:blip r:embed="rId3"/>
          <a:srcRect l="6099" t="6913" r="5533" b="6418"/>
          <a:stretch>
            <a:fillRect/>
          </a:stretch>
        </p:blipFill>
        <p:spPr>
          <a:xfrm>
            <a:off x="17135186" y="6648618"/>
            <a:ext cx="3874912" cy="3800448"/>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grpSp>
        <p:nvGrpSpPr>
          <p:cNvPr id="523" name="Gruppieren"/>
          <p:cNvGrpSpPr/>
          <p:nvPr/>
        </p:nvGrpSpPr>
        <p:grpSpPr>
          <a:xfrm>
            <a:off x="915853" y="556276"/>
            <a:ext cx="6274263" cy="802692"/>
            <a:chOff x="0" y="0"/>
            <a:chExt cx="6274261" cy="802691"/>
          </a:xfrm>
        </p:grpSpPr>
        <p:sp>
          <p:nvSpPr>
            <p:cNvPr id="520" name="Rechteck"/>
            <p:cNvSpPr/>
            <p:nvPr/>
          </p:nvSpPr>
          <p:spPr>
            <a:xfrm rot="21599229">
              <a:off x="89" y="703"/>
              <a:ext cx="6274083" cy="801284"/>
            </a:xfrm>
            <a:prstGeom prst="rect">
              <a:avLst/>
            </a:prstGeom>
            <a:solidFill>
              <a:srgbClr val="EBEBEB"/>
            </a:solidFill>
            <a:ln w="127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521" name="noun_1713201_cc.png" descr="noun_1713201_cc.png"/>
            <p:cNvPicPr>
              <a:picLocks noChangeAspect="1"/>
            </p:cNvPicPr>
            <p:nvPr/>
          </p:nvPicPr>
          <p:blipFill>
            <a:blip r:embed="rId4"/>
            <a:stretch>
              <a:fillRect/>
            </a:stretch>
          </p:blipFill>
          <p:spPr>
            <a:xfrm>
              <a:off x="5537767" y="135155"/>
              <a:ext cx="571996" cy="532381"/>
            </a:xfrm>
            <a:prstGeom prst="rect">
              <a:avLst/>
            </a:prstGeom>
            <a:ln w="12700" cap="flat">
              <a:noFill/>
              <a:miter lim="400000"/>
            </a:ln>
            <a:effectLst/>
          </p:spPr>
        </p:pic>
        <p:sp>
          <p:nvSpPr>
            <p:cNvPr id="522" name="Linie"/>
            <p:cNvSpPr/>
            <p:nvPr/>
          </p:nvSpPr>
          <p:spPr>
            <a:xfrm flipV="1">
              <a:off x="161252" y="144135"/>
              <a:ext cx="1" cy="51442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grpSp>
        <p:nvGrpSpPr>
          <p:cNvPr id="533" name="Gruppieren"/>
          <p:cNvGrpSpPr/>
          <p:nvPr/>
        </p:nvGrpSpPr>
        <p:grpSpPr>
          <a:xfrm>
            <a:off x="7190115" y="391410"/>
            <a:ext cx="7442522" cy="12910437"/>
            <a:chOff x="0" y="0"/>
            <a:chExt cx="7442521" cy="12910434"/>
          </a:xfrm>
        </p:grpSpPr>
        <p:pic>
          <p:nvPicPr>
            <p:cNvPr id="524" name="SCREENSHOT E-MAILFENSTER.png" descr="SCREENSHOT E-MAILFENSTER.png"/>
            <p:cNvPicPr>
              <a:picLocks noChangeAspect="1"/>
            </p:cNvPicPr>
            <p:nvPr/>
          </p:nvPicPr>
          <p:blipFill>
            <a:blip r:embed="rId5"/>
            <a:stretch>
              <a:fillRect/>
            </a:stretch>
          </p:blipFill>
          <p:spPr>
            <a:xfrm rot="300000">
              <a:off x="161294" y="8661641"/>
              <a:ext cx="6362644" cy="3979095"/>
            </a:xfrm>
            <a:prstGeom prst="rect">
              <a:avLst/>
            </a:prstGeom>
            <a:ln w="25400" cap="flat">
              <a:noFill/>
              <a:miter lim="400000"/>
            </a:ln>
            <a:effectLst>
              <a:outerShdw blurRad="355600" dist="177800" dir="5400000" rotWithShape="0">
                <a:srgbClr val="000000">
                  <a:alpha val="70000"/>
                </a:srgbClr>
              </a:outerShdw>
            </a:effectLst>
          </p:spPr>
        </p:pic>
        <p:sp>
          <p:nvSpPr>
            <p:cNvPr id="525" name="Rechteck"/>
            <p:cNvSpPr/>
            <p:nvPr/>
          </p:nvSpPr>
          <p:spPr>
            <a:xfrm rot="300000">
              <a:off x="733682" y="261854"/>
              <a:ext cx="6365259" cy="8162211"/>
            </a:xfrm>
            <a:prstGeom prst="rect">
              <a:avLst/>
            </a:prstGeom>
            <a:solidFill>
              <a:srgbClr val="EBEBEB"/>
            </a:solidFill>
            <a:ln w="3175" cap="flat">
              <a:solidFill>
                <a:srgbClr val="000000"/>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526" name="Videosuche Windmühlen.png" descr="Videosuche Windmühlen.png"/>
            <p:cNvPicPr>
              <a:picLocks noChangeAspect="1"/>
            </p:cNvPicPr>
            <p:nvPr/>
          </p:nvPicPr>
          <p:blipFill>
            <a:blip r:embed="rId2"/>
            <a:srcRect l="1719" t="79776" r="70535" b="1595"/>
            <a:stretch>
              <a:fillRect/>
            </a:stretch>
          </p:blipFill>
          <p:spPr>
            <a:xfrm rot="300000">
              <a:off x="3404809" y="10892905"/>
              <a:ext cx="2779841" cy="1548652"/>
            </a:xfrm>
            <a:prstGeom prst="rect">
              <a:avLst/>
            </a:prstGeom>
            <a:ln w="25400" cap="flat">
              <a:noFill/>
              <a:miter lim="400000"/>
            </a:ln>
            <a:effectLst/>
          </p:spPr>
        </p:pic>
        <p:pic>
          <p:nvPicPr>
            <p:cNvPr id="527" name="Bildersuche Windmühlen.png" descr="Bildersuche Windmühlen.png"/>
            <p:cNvPicPr>
              <a:picLocks noChangeAspect="1"/>
            </p:cNvPicPr>
            <p:nvPr/>
          </p:nvPicPr>
          <p:blipFill>
            <a:blip r:embed="rId6"/>
            <a:srcRect l="19197" t="72882" r="51581" b="10741"/>
            <a:stretch>
              <a:fillRect/>
            </a:stretch>
          </p:blipFill>
          <p:spPr>
            <a:xfrm rot="300000">
              <a:off x="1315561" y="1379074"/>
              <a:ext cx="3604291" cy="2344319"/>
            </a:xfrm>
            <a:prstGeom prst="rect">
              <a:avLst/>
            </a:prstGeom>
            <a:ln w="25400" cap="flat">
              <a:noFill/>
              <a:miter lim="400000"/>
            </a:ln>
            <a:effectLst/>
          </p:spPr>
        </p:pic>
        <p:sp>
          <p:nvSpPr>
            <p:cNvPr id="528" name="WINDMÜHLEN"/>
            <p:cNvSpPr txBox="1"/>
            <p:nvPr/>
          </p:nvSpPr>
          <p:spPr>
            <a:xfrm rot="300000">
              <a:off x="1219544" y="247029"/>
              <a:ext cx="2923779" cy="6000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b="0">
                  <a:latin typeface="Gill Sans"/>
                  <a:ea typeface="Gill Sans"/>
                  <a:cs typeface="Gill Sans"/>
                  <a:sym typeface="Gill Sans"/>
                </a:defRPr>
              </a:lvl1pPr>
            </a:lstStyle>
            <a:p>
              <a:r>
                <a:t>WINDMÜHLEN</a:t>
              </a:r>
            </a:p>
          </p:txBody>
        </p:sp>
        <p:pic>
          <p:nvPicPr>
            <p:cNvPr id="529" name="Bild" descr="Bild"/>
            <p:cNvPicPr>
              <a:picLocks noChangeAspect="1"/>
            </p:cNvPicPr>
            <p:nvPr/>
          </p:nvPicPr>
          <p:blipFill>
            <a:blip r:embed="rId7"/>
            <a:stretch>
              <a:fillRect/>
            </a:stretch>
          </p:blipFill>
          <p:spPr>
            <a:xfrm rot="300000">
              <a:off x="1522387" y="10563366"/>
              <a:ext cx="1747406" cy="1747406"/>
            </a:xfrm>
            <a:prstGeom prst="rect">
              <a:avLst/>
            </a:prstGeom>
            <a:ln w="12700" cap="flat">
              <a:noFill/>
              <a:miter lim="400000"/>
            </a:ln>
            <a:effectLst/>
          </p:spPr>
        </p:pic>
        <p:pic>
          <p:nvPicPr>
            <p:cNvPr id="530" name="Youtube-logo-2017.png" descr="Youtube-logo-2017.png"/>
            <p:cNvPicPr>
              <a:picLocks noChangeAspect="1"/>
            </p:cNvPicPr>
            <p:nvPr/>
          </p:nvPicPr>
          <p:blipFill>
            <a:blip r:embed="rId8"/>
            <a:stretch>
              <a:fillRect/>
            </a:stretch>
          </p:blipFill>
          <p:spPr>
            <a:xfrm rot="300000">
              <a:off x="4055932" y="11113151"/>
              <a:ext cx="1477472" cy="1108104"/>
            </a:xfrm>
            <a:prstGeom prst="rect">
              <a:avLst/>
            </a:prstGeom>
            <a:ln w="12700" cap="flat">
              <a:noFill/>
              <a:miter lim="400000"/>
            </a:ln>
            <a:effectLst/>
          </p:spPr>
        </p:pic>
        <p:pic>
          <p:nvPicPr>
            <p:cNvPr id="531" name="Screenshot WIndmühlen-Text.png" descr="Screenshot WIndmühlen-Text.png"/>
            <p:cNvPicPr>
              <a:picLocks noChangeAspect="1"/>
            </p:cNvPicPr>
            <p:nvPr/>
          </p:nvPicPr>
          <p:blipFill>
            <a:blip r:embed="rId9"/>
            <a:stretch>
              <a:fillRect/>
            </a:stretch>
          </p:blipFill>
          <p:spPr>
            <a:xfrm rot="300000">
              <a:off x="1071169" y="4130175"/>
              <a:ext cx="4542895" cy="1779184"/>
            </a:xfrm>
            <a:prstGeom prst="rect">
              <a:avLst/>
            </a:prstGeom>
            <a:ln w="12700" cap="flat">
              <a:noFill/>
              <a:miter lim="400000"/>
            </a:ln>
            <a:effectLst/>
          </p:spPr>
        </p:pic>
        <p:sp>
          <p:nvSpPr>
            <p:cNvPr id="532" name="Übung…"/>
            <p:cNvSpPr txBox="1"/>
            <p:nvPr/>
          </p:nvSpPr>
          <p:spPr>
            <a:xfrm rot="300000">
              <a:off x="881575" y="6187889"/>
              <a:ext cx="4638650" cy="20478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p>
              <a:pPr algn="l">
                <a:defRPr sz="1800" b="0">
                  <a:latin typeface="Avenir Book"/>
                  <a:ea typeface="Avenir Book"/>
                  <a:cs typeface="Avenir Book"/>
                  <a:sym typeface="Avenir Book"/>
                </a:defRPr>
              </a:pPr>
              <a:r>
                <a:t>Übung</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p:txBody>
        </p:sp>
      </p:grpSp>
      <p:pic>
        <p:nvPicPr>
          <p:cNvPr id="534" name="Bild" descr="Bild"/>
          <p:cNvPicPr>
            <a:picLocks noChangeAspect="1"/>
          </p:cNvPicPr>
          <p:nvPr/>
        </p:nvPicPr>
        <p:blipFill>
          <a:blip r:embed="rId10"/>
          <a:stretch>
            <a:fillRect/>
          </a:stretch>
        </p:blipFill>
        <p:spPr>
          <a:xfrm>
            <a:off x="404757" y="9146884"/>
            <a:ext cx="6223001" cy="3556001"/>
          </a:xfrm>
          <a:prstGeom prst="rect">
            <a:avLst/>
          </a:prstGeom>
          <a:ln w="25400">
            <a:miter lim="400000"/>
          </a:ln>
          <a:effectLst>
            <a:outerShdw blurRad="355600" dist="177800" dir="5400000" rotWithShape="0">
              <a:srgbClr val="000000">
                <a:alpha val="70000"/>
              </a:srgbClr>
            </a:outerShdw>
          </a:effectLst>
        </p:spPr>
      </p:pic>
      <p:pic>
        <p:nvPicPr>
          <p:cNvPr id="535" name="1024px-CompactDisc.jpg" descr="1024px-CompactDisc.jpg"/>
          <p:cNvPicPr>
            <a:picLocks noChangeAspect="1"/>
          </p:cNvPicPr>
          <p:nvPr/>
        </p:nvPicPr>
        <p:blipFill>
          <a:blip r:embed="rId3"/>
          <a:srcRect l="6099" t="6913" r="5533" b="6418"/>
          <a:stretch>
            <a:fillRect/>
          </a:stretch>
        </p:blipFill>
        <p:spPr>
          <a:xfrm>
            <a:off x="15850637" y="7814306"/>
            <a:ext cx="3874911"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pic>
        <p:nvPicPr>
          <p:cNvPr id="536" name="1024px-CompactDisc.jpg" descr="1024px-CompactDisc.jpg"/>
          <p:cNvPicPr>
            <a:picLocks noChangeAspect="1"/>
          </p:cNvPicPr>
          <p:nvPr/>
        </p:nvPicPr>
        <p:blipFill>
          <a:blip r:embed="rId3"/>
          <a:srcRect l="6099" t="6913" r="5533" b="6418"/>
          <a:stretch>
            <a:fillRect/>
          </a:stretch>
        </p:blipFill>
        <p:spPr>
          <a:xfrm>
            <a:off x="17135186" y="8926727"/>
            <a:ext cx="3874912"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sp>
        <p:nvSpPr>
          <p:cNvPr id="537" name="©?"/>
          <p:cNvSpPr/>
          <p:nvPr/>
        </p:nvSpPr>
        <p:spPr>
          <a:xfrm rot="21300000">
            <a:off x="15471210" y="534877"/>
            <a:ext cx="5397633" cy="5025602"/>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30000" b="0">
                <a:latin typeface="Avenir Heavy"/>
                <a:ea typeface="Avenir Heavy"/>
                <a:cs typeface="Avenir Heavy"/>
                <a:sym typeface="Avenir Heavy"/>
              </a:defRPr>
            </a:lvl1pPr>
          </a:lstStyle>
          <a:p>
            <a:r>
              <a:t>©?</a:t>
            </a:r>
          </a:p>
        </p:txBody>
      </p:sp>
      <p:sp>
        <p:nvSpPr>
          <p:cNvPr id="538" name="©?"/>
          <p:cNvSpPr/>
          <p:nvPr/>
        </p:nvSpPr>
        <p:spPr>
          <a:xfrm rot="21300000">
            <a:off x="15403729" y="7122612"/>
            <a:ext cx="5397633" cy="5025602"/>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30000" b="0">
                <a:latin typeface="Avenir Heavy"/>
                <a:ea typeface="Avenir Heavy"/>
                <a:cs typeface="Avenir Heavy"/>
                <a:sym typeface="Avenir Heavy"/>
              </a:defRPr>
            </a:lvl1pPr>
          </a:lstStyle>
          <a:p>
            <a:r>
              <a:t>©?</a:t>
            </a:r>
          </a:p>
        </p:txBody>
      </p:sp>
      <p:sp>
        <p:nvSpPr>
          <p:cNvPr id="539" name="Foto: Susanne Nilsson, Old Mill, via flickr, CC BY-SA [https://creativecommons.org/licenses/by-sa/2.0/]"/>
          <p:cNvSpPr txBox="1"/>
          <p:nvPr/>
        </p:nvSpPr>
        <p:spPr>
          <a:xfrm>
            <a:off x="776153" y="6648618"/>
            <a:ext cx="6620409" cy="1616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defRPr sz="2400" b="0">
                <a:solidFill>
                  <a:srgbClr val="5E5E5E"/>
                </a:solidFill>
                <a:latin typeface="Verdana"/>
                <a:ea typeface="Verdana"/>
                <a:cs typeface="Verdana"/>
                <a:sym typeface="Verdana"/>
              </a:defRPr>
            </a:pPr>
            <a:r>
              <a:t>Foto: </a:t>
            </a:r>
            <a:r>
              <a:rPr u="sng">
                <a:hlinkClick r:id="rId11"/>
              </a:rPr>
              <a:t>Susanne Nilsson, Old Mill, via flickr</a:t>
            </a:r>
            <a:r>
              <a:t>, </a:t>
            </a:r>
            <a:r>
              <a:rPr u="sng">
                <a:hlinkClick r:id="rId12"/>
              </a:rPr>
              <a:t>CC BY-SA</a:t>
            </a:r>
            <a:r>
              <a:t> [</a:t>
            </a:r>
            <a:r>
              <a:rPr u="sng">
                <a:hlinkClick r:id="rId12"/>
              </a:rPr>
              <a:t>https://creativecommons.org/licenses/by-sa/2.0/</a:t>
            </a:r>
            <a:r>
              <a:t>]</a:t>
            </a:r>
          </a:p>
        </p:txBody>
      </p:sp>
      <p:pic>
        <p:nvPicPr>
          <p:cNvPr id="540" name="10766643664_e04b3f4eff_k.jpg" descr="10766643664_e04b3f4eff_k.jpg"/>
          <p:cNvPicPr>
            <a:picLocks noChangeAspect="1"/>
          </p:cNvPicPr>
          <p:nvPr/>
        </p:nvPicPr>
        <p:blipFill>
          <a:blip r:embed="rId13"/>
          <a:stretch>
            <a:fillRect/>
          </a:stretch>
        </p:blipFill>
        <p:spPr>
          <a:xfrm>
            <a:off x="776153" y="1909228"/>
            <a:ext cx="6413963" cy="4274931"/>
          </a:xfrm>
          <a:prstGeom prst="rect">
            <a:avLst/>
          </a:prstGeom>
          <a:ln w="25400">
            <a:miter lim="400000"/>
          </a:ln>
          <a:effectLst>
            <a:outerShdw blurRad="355600" dist="177800" dir="5400000" rotWithShape="0">
              <a:srgbClr val="000000">
                <a:alpha val="70000"/>
              </a:srgbClr>
            </a:outerShdw>
          </a:effectLst>
        </p:spPr>
      </p:pic>
      <p:sp>
        <p:nvSpPr>
          <p:cNvPr id="541" name="Rechteck"/>
          <p:cNvSpPr/>
          <p:nvPr/>
        </p:nvSpPr>
        <p:spPr>
          <a:xfrm>
            <a:off x="468257" y="281261"/>
            <a:ext cx="7029755" cy="8024049"/>
          </a:xfrm>
          <a:prstGeom prst="rect">
            <a:avLst/>
          </a:prstGeom>
          <a:ln w="127000">
            <a:solidFill>
              <a:schemeClr val="accent3"/>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IMG_2444.jpg" descr="IMG_2444.jpg"/>
          <p:cNvPicPr>
            <a:picLocks noChangeAspect="1"/>
          </p:cNvPicPr>
          <p:nvPr/>
        </p:nvPicPr>
        <p:blipFill>
          <a:blip r:embed="rId3"/>
          <a:srcRect l="25592" r="17382"/>
          <a:stretch>
            <a:fillRect/>
          </a:stretch>
        </p:blipFill>
        <p:spPr>
          <a:xfrm>
            <a:off x="10995320" y="762121"/>
            <a:ext cx="9285030" cy="12211860"/>
          </a:xfrm>
          <a:prstGeom prst="rect">
            <a:avLst/>
          </a:prstGeom>
          <a:ln w="25400">
            <a:miter lim="400000"/>
          </a:ln>
          <a:effectLst>
            <a:outerShdw blurRad="254000" dist="127000" dir="5400000" rotWithShape="0">
              <a:srgbClr val="000000">
                <a:alpha val="70000"/>
              </a:srgbClr>
            </a:outerShdw>
          </a:effectLst>
        </p:spPr>
      </p:pic>
      <p:pic>
        <p:nvPicPr>
          <p:cNvPr id="544" name="IMG_2445.jpg" descr="IMG_2445.jpg"/>
          <p:cNvPicPr>
            <a:picLocks noChangeAspect="1"/>
          </p:cNvPicPr>
          <p:nvPr/>
        </p:nvPicPr>
        <p:blipFill>
          <a:blip r:embed="rId4"/>
          <a:srcRect l="20770" b="30096"/>
          <a:stretch>
            <a:fillRect/>
          </a:stretch>
        </p:blipFill>
        <p:spPr>
          <a:xfrm>
            <a:off x="575144" y="752078"/>
            <a:ext cx="10380719" cy="12211662"/>
          </a:xfrm>
          <a:prstGeom prst="rect">
            <a:avLst/>
          </a:prstGeom>
          <a:ln w="25400">
            <a:miter lim="400000"/>
          </a:ln>
          <a:effectLst>
            <a:outerShdw blurRad="254000" dist="127000" dir="5400000" rotWithShape="0">
              <a:srgbClr val="000000">
                <a:alpha val="70000"/>
              </a:srgbClr>
            </a:outerShdw>
          </a:effectLst>
        </p:spPr>
      </p:pic>
      <p:grpSp>
        <p:nvGrpSpPr>
          <p:cNvPr id="547" name="Ich bin geniessbar"/>
          <p:cNvGrpSpPr/>
          <p:nvPr/>
        </p:nvGrpSpPr>
        <p:grpSpPr>
          <a:xfrm rot="21002247">
            <a:off x="1107185" y="8774117"/>
            <a:ext cx="4313388" cy="3676151"/>
            <a:chOff x="0" y="0"/>
            <a:chExt cx="4313387" cy="3676150"/>
          </a:xfrm>
        </p:grpSpPr>
        <p:sp>
          <p:nvSpPr>
            <p:cNvPr id="546" name="Ich bin geniessbar"/>
            <p:cNvSpPr/>
            <p:nvPr/>
          </p:nvSpPr>
          <p:spPr>
            <a:xfrm>
              <a:off x="12699" y="355600"/>
              <a:ext cx="4287989" cy="3206250"/>
            </a:xfrm>
            <a:prstGeom prst="rect">
              <a:avLst/>
            </a:prstGeom>
            <a:solidFill>
              <a:srgbClr val="FFD479"/>
            </a:solidFill>
            <a:ln>
              <a:noFill/>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5000" b="0">
                  <a:latin typeface="Lucida Handwriting"/>
                  <a:ea typeface="Lucida Handwriting"/>
                  <a:cs typeface="Lucida Handwriting"/>
                  <a:sym typeface="Lucida Handwriting"/>
                </a:defRPr>
              </a:lvl1pPr>
            </a:lstStyle>
            <a:p>
              <a:r>
                <a:t>Ich bin geniessbar</a:t>
              </a:r>
            </a:p>
          </p:txBody>
        </p:sp>
        <p:pic>
          <p:nvPicPr>
            <p:cNvPr id="545" name="Ich bin geniessbar Ich bin geniessbar" descr="Ich bin geniessbar Ich bin geniessbar"/>
            <p:cNvPicPr>
              <a:picLocks/>
            </p:cNvPicPr>
            <p:nvPr/>
          </p:nvPicPr>
          <p:blipFill>
            <a:blip r:embed="rId5"/>
            <a:stretch>
              <a:fillRect/>
            </a:stretch>
          </p:blipFill>
          <p:spPr>
            <a:xfrm>
              <a:off x="0" y="-1"/>
              <a:ext cx="4313388" cy="367615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el"/>
          <p:cNvSpPr txBox="1">
            <a:spLocks noGrp="1"/>
          </p:cNvSpPr>
          <p:nvPr>
            <p:ph type="title"/>
          </p:nvPr>
        </p:nvSpPr>
        <p:spPr>
          <a:prstGeom prst="rect">
            <a:avLst/>
          </a:prstGeom>
        </p:spPr>
        <p:txBody>
          <a:bodyPr lIns="50800" tIns="50800" rIns="50800" bIns="50800"/>
          <a:lstStyle/>
          <a:p>
            <a:pPr defTabSz="825500"/>
            <a:endParaRPr/>
          </a:p>
        </p:txBody>
      </p:sp>
      <p:sp>
        <p:nvSpPr>
          <p:cNvPr id="165" name="Text"/>
          <p:cNvSpPr txBox="1">
            <a:spLocks noGrp="1"/>
          </p:cNvSpPr>
          <p:nvPr>
            <p:ph type="body" idx="1"/>
          </p:nvPr>
        </p:nvSpPr>
        <p:spPr>
          <a:prstGeom prst="rect">
            <a:avLst/>
          </a:prstGeom>
        </p:spPr>
        <p:txBody>
          <a:bodyPr lIns="50800" tIns="50800" rIns="50800" bIns="50800"/>
          <a:lstStyle/>
          <a:p>
            <a:pPr defTabSz="825500">
              <a:spcBef>
                <a:spcPts val="5900"/>
              </a:spcBef>
              <a:defRPr sz="4800"/>
            </a:pPr>
            <a:endParaRPr/>
          </a:p>
        </p:txBody>
      </p:sp>
      <p:pic>
        <p:nvPicPr>
          <p:cNvPr id="166" name="SCREENSHOT E-MAILFENSTER.png" descr="SCREENSHOT E-MAILFENSTER.png"/>
          <p:cNvPicPr>
            <a:picLocks noChangeAspect="1"/>
          </p:cNvPicPr>
          <p:nvPr/>
        </p:nvPicPr>
        <p:blipFill>
          <a:blip r:embed="rId3"/>
          <a:stretch>
            <a:fillRect/>
          </a:stretch>
        </p:blipFill>
        <p:spPr>
          <a:xfrm rot="124797">
            <a:off x="7649597" y="9078264"/>
            <a:ext cx="6362644" cy="3979095"/>
          </a:xfrm>
          <a:prstGeom prst="rect">
            <a:avLst/>
          </a:prstGeom>
          <a:ln w="25400">
            <a:miter lim="400000"/>
          </a:ln>
          <a:effectLst>
            <a:outerShdw blurRad="355600" dist="177800" dir="5400000" rotWithShape="0">
              <a:srgbClr val="000000">
                <a:alpha val="70000"/>
              </a:srgbClr>
            </a:outerShdw>
          </a:effectLst>
        </p:spPr>
      </p:pic>
      <p:sp>
        <p:nvSpPr>
          <p:cNvPr id="167" name="Rechteck"/>
          <p:cNvSpPr/>
          <p:nvPr/>
        </p:nvSpPr>
        <p:spPr>
          <a:xfrm rot="124797">
            <a:off x="7899885" y="657443"/>
            <a:ext cx="6365259" cy="8162211"/>
          </a:xfrm>
          <a:prstGeom prst="rect">
            <a:avLst/>
          </a:prstGeom>
          <a:solidFill>
            <a:srgbClr val="EBEBEB"/>
          </a:solidFill>
          <a:ln w="3175">
            <a:solidFill>
              <a:srgbClr val="000000"/>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8" name="WINDMÜHLEN"/>
          <p:cNvSpPr txBox="1"/>
          <p:nvPr/>
        </p:nvSpPr>
        <p:spPr>
          <a:xfrm rot="124797">
            <a:off x="8193979" y="710453"/>
            <a:ext cx="2923779" cy="600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b="0">
                <a:latin typeface="Gill Sans"/>
                <a:ea typeface="Gill Sans"/>
                <a:cs typeface="Gill Sans"/>
                <a:sym typeface="Gill Sans"/>
              </a:defRPr>
            </a:lvl1pPr>
          </a:lstStyle>
          <a:p>
            <a:r>
              <a:t>WINDMÜHLEN</a:t>
            </a:r>
          </a:p>
        </p:txBody>
      </p:sp>
      <p:sp>
        <p:nvSpPr>
          <p:cNvPr id="169" name="Übung…"/>
          <p:cNvSpPr txBox="1"/>
          <p:nvPr/>
        </p:nvSpPr>
        <p:spPr>
          <a:xfrm rot="124797">
            <a:off x="8194853" y="6616196"/>
            <a:ext cx="4638651" cy="2047876"/>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gn="l">
              <a:defRPr sz="1800" b="0">
                <a:latin typeface="Avenir Book"/>
                <a:ea typeface="Avenir Book"/>
                <a:cs typeface="Avenir Book"/>
                <a:sym typeface="Avenir Book"/>
              </a:defRPr>
            </a:pPr>
            <a:r>
              <a:t>Übung</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p:txBody>
      </p:sp>
      <p:pic>
        <p:nvPicPr>
          <p:cNvPr id="170" name="Bild" descr="Bild"/>
          <p:cNvPicPr>
            <a:picLocks noChangeAspect="1"/>
          </p:cNvPicPr>
          <p:nvPr/>
        </p:nvPicPr>
        <p:blipFill>
          <a:blip r:embed="rId4"/>
          <a:stretch>
            <a:fillRect/>
          </a:stretch>
        </p:blipFill>
        <p:spPr>
          <a:xfrm rot="126000">
            <a:off x="8275162" y="1901473"/>
            <a:ext cx="1906371" cy="1906371"/>
          </a:xfrm>
          <a:prstGeom prst="rect">
            <a:avLst/>
          </a:prstGeom>
          <a:ln w="12700">
            <a:miter lim="400000"/>
          </a:ln>
        </p:spPr>
      </p:pic>
      <p:pic>
        <p:nvPicPr>
          <p:cNvPr id="171" name="Bild" descr="Bild"/>
          <p:cNvPicPr>
            <a:picLocks noChangeAspect="1"/>
          </p:cNvPicPr>
          <p:nvPr/>
        </p:nvPicPr>
        <p:blipFill>
          <a:blip r:embed="rId5"/>
          <a:stretch>
            <a:fillRect/>
          </a:stretch>
        </p:blipFill>
        <p:spPr>
          <a:xfrm rot="126000">
            <a:off x="9963300" y="1965323"/>
            <a:ext cx="1905001" cy="1905001"/>
          </a:xfrm>
          <a:prstGeom prst="rect">
            <a:avLst/>
          </a:prstGeom>
          <a:ln w="12700">
            <a:miter lim="400000"/>
          </a:ln>
        </p:spPr>
      </p:pic>
      <p:sp>
        <p:nvSpPr>
          <p:cNvPr id="172"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 Aliquam lorem ante, dapibus in, viverra quis, feugiat a,"/>
          <p:cNvSpPr/>
          <p:nvPr/>
        </p:nvSpPr>
        <p:spPr>
          <a:xfrm rot="126000">
            <a:off x="8382175" y="4160967"/>
            <a:ext cx="4809008" cy="2097080"/>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defTabSz="457200">
              <a:defRPr sz="1400" b="0">
                <a:latin typeface="Verdana"/>
                <a:ea typeface="Verdana"/>
                <a:cs typeface="Verdana"/>
                <a:sym typeface="Verdana"/>
              </a:defRPr>
            </a:lvl1pPr>
          </a:lstStyle>
          <a:p>
            <a: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 Aliquam lorem ante, dapibus in, viverra quis, feugiat a,</a:t>
            </a:r>
          </a:p>
        </p:txBody>
      </p:sp>
      <p:pic>
        <p:nvPicPr>
          <p:cNvPr id="173" name="Bild" descr="Bild"/>
          <p:cNvPicPr>
            <a:picLocks noChangeAspect="1"/>
          </p:cNvPicPr>
          <p:nvPr/>
        </p:nvPicPr>
        <p:blipFill>
          <a:blip r:embed="rId6"/>
          <a:stretch>
            <a:fillRect/>
          </a:stretch>
        </p:blipFill>
        <p:spPr>
          <a:xfrm rot="124797">
            <a:off x="11507041" y="11098946"/>
            <a:ext cx="1747407" cy="1747406"/>
          </a:xfrm>
          <a:prstGeom prst="rect">
            <a:avLst/>
          </a:prstGeom>
          <a:ln w="12700">
            <a:miter lim="400000"/>
          </a:ln>
        </p:spPr>
      </p:pic>
      <p:pic>
        <p:nvPicPr>
          <p:cNvPr id="174" name="Bild" descr="Bild"/>
          <p:cNvPicPr>
            <a:picLocks noChangeAspect="1"/>
          </p:cNvPicPr>
          <p:nvPr/>
        </p:nvPicPr>
        <p:blipFill>
          <a:blip r:embed="rId7"/>
          <a:stretch>
            <a:fillRect/>
          </a:stretch>
        </p:blipFill>
        <p:spPr>
          <a:xfrm rot="126000">
            <a:off x="9637878" y="10943051"/>
            <a:ext cx="1752601" cy="1752601"/>
          </a:xfrm>
          <a:prstGeom prst="rect">
            <a:avLst/>
          </a:prstGeom>
          <a:ln w="12700">
            <a:miter lim="400000"/>
          </a:ln>
        </p:spPr>
      </p:pic>
      <p:pic>
        <p:nvPicPr>
          <p:cNvPr id="175" name="Bild" descr="Bild"/>
          <p:cNvPicPr>
            <a:picLocks noChangeAspect="1"/>
          </p:cNvPicPr>
          <p:nvPr/>
        </p:nvPicPr>
        <p:blipFill>
          <a:blip r:embed="rId8"/>
          <a:stretch>
            <a:fillRect/>
          </a:stretch>
        </p:blipFill>
        <p:spPr>
          <a:xfrm rot="126000">
            <a:off x="7871746" y="10943051"/>
            <a:ext cx="1752601" cy="17526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Creative Commons Lizenzhinweise &gt; Aufbau"/>
          <p:cNvSpPr txBox="1">
            <a:spLocks noGrp="1"/>
          </p:cNvSpPr>
          <p:nvPr>
            <p:ph type="title"/>
          </p:nvPr>
        </p:nvSpPr>
        <p:spPr>
          <a:xfrm>
            <a:off x="1440209" y="397248"/>
            <a:ext cx="20980718" cy="1921924"/>
          </a:xfrm>
          <a:prstGeom prst="rect">
            <a:avLst/>
          </a:prstGeom>
        </p:spPr>
        <p:txBody>
          <a:bodyPr/>
          <a:lstStyle/>
          <a:p>
            <a:r>
              <a:t>Creative Commons Lizenzhinweise &gt; Aufbau</a:t>
            </a:r>
          </a:p>
        </p:txBody>
      </p:sp>
      <p:pic>
        <p:nvPicPr>
          <p:cNvPr id="552" name="CC-Lizenzhinweis-Aufbau.png" descr="CC-Lizenzhinweis-Aufbau.png"/>
          <p:cNvPicPr>
            <a:picLocks noChangeAspect="1"/>
          </p:cNvPicPr>
          <p:nvPr/>
        </p:nvPicPr>
        <p:blipFill>
          <a:blip r:embed="rId3"/>
          <a:stretch>
            <a:fillRect/>
          </a:stretch>
        </p:blipFill>
        <p:spPr>
          <a:xfrm>
            <a:off x="862583" y="3246955"/>
            <a:ext cx="20188247" cy="7547859"/>
          </a:xfrm>
          <a:prstGeom prst="rect">
            <a:avLst/>
          </a:prstGeom>
          <a:ln w="25400">
            <a:miter lim="400000"/>
          </a:ln>
          <a:effectLst>
            <a:outerShdw blurRad="355600" dist="177800" dir="5400000" rotWithShape="0">
              <a:srgbClr val="000000">
                <a:alpha val="70000"/>
              </a:srgbClr>
            </a:outerShdw>
          </a:effectLst>
        </p:spPr>
      </p:pic>
      <p:sp>
        <p:nvSpPr>
          <p:cNvPr id="553" name="Grafik):  foter.com, CC-BY-SA.30"/>
          <p:cNvSpPr txBox="1"/>
          <p:nvPr/>
        </p:nvSpPr>
        <p:spPr>
          <a:xfrm>
            <a:off x="16288791" y="12930010"/>
            <a:ext cx="4999123" cy="434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1800" b="0">
                <a:latin typeface="Source Sans Pro Light"/>
                <a:ea typeface="Source Sans Pro Light"/>
                <a:cs typeface="Source Sans Pro Light"/>
                <a:sym typeface="Source Sans Pro Light"/>
              </a:defRPr>
            </a:pPr>
            <a:r>
              <a:rPr dirty="0"/>
              <a:t>Grafik:  </a:t>
            </a:r>
            <a:r>
              <a:rPr u="sng" dirty="0">
                <a:hlinkClick r:id="rId4"/>
              </a:rPr>
              <a:t>foter.com</a:t>
            </a:r>
            <a:r>
              <a:rPr dirty="0"/>
              <a:t>, </a:t>
            </a:r>
            <a:r>
              <a:rPr u="sng" dirty="0">
                <a:hlinkClick r:id="rId5"/>
              </a:rPr>
              <a:t>CC-BY-SA.3</a:t>
            </a:r>
            <a:r>
              <a:rPr lang="de-DE" u="sng">
                <a:hlinkClick r:id="rId5"/>
              </a:rPr>
              <a:t>.</a:t>
            </a:r>
            <a:r>
              <a:rPr u="sng">
                <a:hlinkClick r:id="rId5"/>
              </a:rPr>
              <a:t>0</a:t>
            </a:r>
            <a:endParaRPr u="sng" dirty="0">
              <a:hlinkClick r:id="rId5"/>
            </a:endParaRPr>
          </a:p>
        </p:txBody>
      </p:sp>
      <p:pic>
        <p:nvPicPr>
          <p:cNvPr id="554" name="Bild" descr="Bild"/>
          <p:cNvPicPr>
            <a:picLocks noChangeAspect="1"/>
          </p:cNvPicPr>
          <p:nvPr/>
        </p:nvPicPr>
        <p:blipFill>
          <a:blip r:embed="rId6">
            <a:alphaModFix amt="70431"/>
          </a:blip>
          <a:stretch>
            <a:fillRect/>
          </a:stretch>
        </p:blipFill>
        <p:spPr>
          <a:xfrm>
            <a:off x="19401913" y="12861748"/>
            <a:ext cx="571501" cy="571501"/>
          </a:xfrm>
          <a:prstGeom prst="rect">
            <a:avLst/>
          </a:prstGeom>
          <a:ln w="12700">
            <a:miter lim="400000"/>
          </a:ln>
        </p:spPr>
      </p:pic>
      <p:pic>
        <p:nvPicPr>
          <p:cNvPr id="555" name="Bild" descr="Bild"/>
          <p:cNvPicPr>
            <a:picLocks noChangeAspect="1"/>
          </p:cNvPicPr>
          <p:nvPr/>
        </p:nvPicPr>
        <p:blipFill>
          <a:blip r:embed="rId7">
            <a:alphaModFix amt="70431"/>
          </a:blip>
          <a:stretch>
            <a:fillRect/>
          </a:stretch>
        </p:blipFill>
        <p:spPr>
          <a:xfrm>
            <a:off x="20171311" y="12861748"/>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17394753695_df032fe06c_c.jpg" descr="17394753695_df032fe06c_c.jpg"/>
          <p:cNvPicPr>
            <a:picLocks noChangeAspect="1"/>
          </p:cNvPicPr>
          <p:nvPr/>
        </p:nvPicPr>
        <p:blipFill>
          <a:blip r:embed="rId3"/>
          <a:stretch>
            <a:fillRect/>
          </a:stretch>
        </p:blipFill>
        <p:spPr>
          <a:xfrm>
            <a:off x="1732322" y="3246955"/>
            <a:ext cx="9289323" cy="6212236"/>
          </a:xfrm>
          <a:prstGeom prst="rect">
            <a:avLst/>
          </a:prstGeom>
          <a:ln w="12700">
            <a:miter lim="400000"/>
          </a:ln>
        </p:spPr>
      </p:pic>
      <p:sp>
        <p:nvSpPr>
          <p:cNvPr id="560" name="Ist die Quellenangabe korrekt?"/>
          <p:cNvSpPr txBox="1">
            <a:spLocks noGrp="1"/>
          </p:cNvSpPr>
          <p:nvPr>
            <p:ph type="title"/>
          </p:nvPr>
        </p:nvSpPr>
        <p:spPr>
          <a:xfrm>
            <a:off x="1732322" y="397248"/>
            <a:ext cx="18004056" cy="2849708"/>
          </a:xfrm>
          <a:prstGeom prst="rect">
            <a:avLst/>
          </a:prstGeom>
        </p:spPr>
        <p:txBody>
          <a:bodyPr/>
          <a:lstStyle/>
          <a:p>
            <a:r>
              <a:t>Ist die Quellenangabe korrekt?</a:t>
            </a:r>
          </a:p>
        </p:txBody>
      </p:sp>
      <p:sp>
        <p:nvSpPr>
          <p:cNvPr id="561" name="2015 05 05 IR Baum gold Thüringen von Mark Strobl, CC BY 2.0"/>
          <p:cNvSpPr txBox="1"/>
          <p:nvPr/>
        </p:nvSpPr>
        <p:spPr>
          <a:xfrm>
            <a:off x="1732322" y="9892925"/>
            <a:ext cx="9289322" cy="15119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lnSpc>
                <a:spcPct val="120000"/>
              </a:lnSpc>
              <a:defRPr sz="3600">
                <a:solidFill>
                  <a:srgbClr val="7CC68D"/>
                </a:solidFill>
                <a:latin typeface="Open Sans"/>
                <a:ea typeface="Open Sans"/>
                <a:cs typeface="Open Sans"/>
                <a:sym typeface="Open Sans"/>
              </a:defRPr>
            </a:pPr>
            <a:r>
              <a:rPr u="sng">
                <a:hlinkClick r:id="rId4"/>
              </a:rPr>
              <a:t>2015 05 05 IR Baum gold Thüringen</a:t>
            </a:r>
            <a:r>
              <a:rPr>
                <a:solidFill>
                  <a:srgbClr val="333333"/>
                </a:solidFill>
              </a:rPr>
              <a:t> von </a:t>
            </a:r>
            <a:r>
              <a:rPr u="sng">
                <a:hlinkClick r:id="rId5"/>
              </a:rPr>
              <a:t>Mark Strobl</a:t>
            </a:r>
            <a:r>
              <a:rPr>
                <a:solidFill>
                  <a:srgbClr val="333333"/>
                </a:solidFill>
              </a:rPr>
              <a:t>, </a:t>
            </a:r>
            <a:r>
              <a:rPr u="sng">
                <a:hlinkClick r:id="rId6"/>
              </a:rPr>
              <a:t>CC BY 2.0</a:t>
            </a:r>
          </a:p>
        </p:txBody>
      </p:sp>
      <p:sp>
        <p:nvSpPr>
          <p:cNvPr id="562" name="Der Titel ist genannt.…"/>
          <p:cNvSpPr txBox="1">
            <a:spLocks noGrp="1"/>
          </p:cNvSpPr>
          <p:nvPr>
            <p:ph type="body" sz="half" idx="1"/>
          </p:nvPr>
        </p:nvSpPr>
        <p:spPr>
          <a:xfrm>
            <a:off x="11858743" y="3124063"/>
            <a:ext cx="8229827" cy="8371900"/>
          </a:xfrm>
          <a:prstGeom prst="rect">
            <a:avLst/>
          </a:prstGeom>
        </p:spPr>
        <p:txBody>
          <a:bodyPr/>
          <a:lstStyle/>
          <a:p>
            <a:pPr marL="919800" indent="-919800" defTabSz="599717">
              <a:spcBef>
                <a:spcPts val="1700"/>
              </a:spcBef>
              <a:buSzPct val="80000"/>
              <a:buBlip>
                <a:blip r:embed="rId7"/>
              </a:buBlip>
              <a:defRPr sz="3504"/>
            </a:pPr>
            <a:r>
              <a:t>Der Titel ist genannt.</a:t>
            </a:r>
          </a:p>
          <a:p>
            <a:pPr marL="919800" indent="-919800" defTabSz="599717">
              <a:spcBef>
                <a:spcPts val="1700"/>
              </a:spcBef>
              <a:buSzPct val="80000"/>
              <a:buBlip>
                <a:blip r:embed="rId7"/>
              </a:buBlip>
              <a:defRPr sz="3504"/>
            </a:pPr>
            <a:r>
              <a:t>Die Quelle ist verlinkt: Ein Klick auf den Titel führt zu dem Bild auf Flickr.</a:t>
            </a:r>
          </a:p>
          <a:p>
            <a:pPr marL="919800" indent="-919800" defTabSz="599717">
              <a:spcBef>
                <a:spcPts val="1700"/>
              </a:spcBef>
              <a:buSzPct val="80000"/>
              <a:buBlip>
                <a:blip r:embed="rId7"/>
              </a:buBlip>
              <a:defRPr sz="3504"/>
            </a:pPr>
            <a:r>
              <a:t>Der Name des Urhebers ist erwähnt</a:t>
            </a:r>
          </a:p>
          <a:p>
            <a:pPr marL="919800" indent="-919800" defTabSz="599717">
              <a:spcBef>
                <a:spcPts val="1700"/>
              </a:spcBef>
              <a:buSzPct val="80000"/>
              <a:buBlip>
                <a:blip r:embed="rId7"/>
              </a:buBlip>
              <a:defRPr sz="3504"/>
            </a:pPr>
            <a:r>
              <a:t>Die Lizenz CC-BY 2.0 ist erwähnt. (Sofern der Autor eine bestimmte Lizenzversion nennt, wie hier 2.0, ist diese auch anzugeben. Dasselbe gilt, wenn eine bestimmte Sprach- oder Landesversion einer Lizenz angegeben wird.)</a:t>
            </a:r>
          </a:p>
          <a:p>
            <a:pPr marL="919800" indent="-919800" defTabSz="599717">
              <a:spcBef>
                <a:spcPts val="1700"/>
              </a:spcBef>
              <a:buSzPct val="80000"/>
              <a:buBlip>
                <a:blip r:embed="rId7"/>
              </a:buBlip>
              <a:defRPr sz="3504"/>
            </a:pPr>
            <a:r>
              <a:t>Die Zusammenfassung (license deed) der CC-Lizenz verlinkt.</a:t>
            </a:r>
          </a:p>
        </p:txBody>
      </p:sp>
      <p:sp>
        <p:nvSpPr>
          <p:cNvPr id="563" name="http://www.creativecommons.ch/lizenzen-erstellen-und-finden/"/>
          <p:cNvSpPr txBox="1"/>
          <p:nvPr/>
        </p:nvSpPr>
        <p:spPr>
          <a:xfrm>
            <a:off x="1732322" y="12625437"/>
            <a:ext cx="10225457" cy="56471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800" b="0" i="1">
                <a:solidFill>
                  <a:srgbClr val="929292"/>
                </a:solidFill>
              </a:defRPr>
            </a:pPr>
            <a:r>
              <a:rPr u="sng">
                <a:hlinkClick r:id="rId8"/>
              </a:rPr>
              <a:t>http://www.creativecommons.ch/lizenzen-erstellen-und-finden/</a:t>
            </a:r>
            <a:r>
              <a:t> </a:t>
            </a:r>
          </a:p>
        </p:txBody>
      </p:sp>
      <p:sp>
        <p:nvSpPr>
          <p:cNvPr id="564" name="Rechteck"/>
          <p:cNvSpPr/>
          <p:nvPr/>
        </p:nvSpPr>
        <p:spPr>
          <a:xfrm>
            <a:off x="1445797" y="9787098"/>
            <a:ext cx="9844593" cy="1814793"/>
          </a:xfrm>
          <a:prstGeom prst="rect">
            <a:avLst/>
          </a:prstGeom>
          <a:ln w="41275">
            <a:solidFill>
              <a:srgbClr val="5E5E5E"/>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FREIE LIZENZEN Creative Commons"/>
          <p:cNvSpPr txBox="1">
            <a:spLocks noGrp="1"/>
          </p:cNvSpPr>
          <p:nvPr>
            <p:ph type="title"/>
          </p:nvPr>
        </p:nvSpPr>
        <p:spPr>
          <a:prstGeom prst="rect">
            <a:avLst/>
          </a:prstGeom>
        </p:spPr>
        <p:txBody>
          <a:bodyPr/>
          <a:lstStyle/>
          <a:p>
            <a:r>
              <a:t>FREIE LIZENZEN Creative Commons</a:t>
            </a:r>
          </a:p>
        </p:txBody>
      </p:sp>
      <p:sp>
        <p:nvSpPr>
          <p:cNvPr id="569" name="Text"/>
          <p:cNvSpPr txBox="1">
            <a:spLocks noGrp="1"/>
          </p:cNvSpPr>
          <p:nvPr>
            <p:ph type="body" idx="1"/>
          </p:nvPr>
        </p:nvSpPr>
        <p:spPr>
          <a:prstGeom prst="rect">
            <a:avLst/>
          </a:prstGeom>
        </p:spPr>
        <p:txBody>
          <a:bodyPr/>
          <a:lstStyle/>
          <a:p>
            <a:pPr>
              <a:defRPr sz="4800">
                <a:latin typeface="Source Sans Pro Bold"/>
                <a:ea typeface="Source Sans Pro Bold"/>
                <a:cs typeface="Source Sans Pro Bold"/>
                <a:sym typeface="Source Sans Pro Bold"/>
              </a:defRPr>
            </a:pPr>
            <a:endParaRPr/>
          </a:p>
        </p:txBody>
      </p:sp>
      <p:pic>
        <p:nvPicPr>
          <p:cNvPr id="570" name="lizenz-ungenau-600x331.jpg" descr="lizenz-ungenau-600x331.jpg"/>
          <p:cNvPicPr>
            <a:picLocks noChangeAspect="1"/>
          </p:cNvPicPr>
          <p:nvPr/>
        </p:nvPicPr>
        <p:blipFill>
          <a:blip r:embed="rId2"/>
          <a:stretch>
            <a:fillRect/>
          </a:stretch>
        </p:blipFill>
        <p:spPr>
          <a:xfrm>
            <a:off x="1081522" y="1362593"/>
            <a:ext cx="9137742" cy="5040988"/>
          </a:xfrm>
          <a:prstGeom prst="rect">
            <a:avLst/>
          </a:prstGeom>
          <a:ln w="12700">
            <a:miter lim="400000"/>
          </a:ln>
          <a:effectLst>
            <a:outerShdw blurRad="355600" dist="177800" dir="5400000" rotWithShape="0">
              <a:srgbClr val="000000">
                <a:alpha val="70000"/>
              </a:srgbClr>
            </a:outerShdw>
          </a:effectLst>
        </p:spPr>
      </p:pic>
      <p:sp>
        <p:nvSpPr>
          <p:cNvPr id="571" name="Daumen hoch"/>
          <p:cNvSpPr/>
          <p:nvPr/>
        </p:nvSpPr>
        <p:spPr>
          <a:xfrm rot="10800000" flipH="1">
            <a:off x="8975792" y="934783"/>
            <a:ext cx="1854386" cy="2032930"/>
          </a:xfrm>
          <a:custGeom>
            <a:avLst/>
            <a:gdLst/>
            <a:ahLst/>
            <a:cxnLst>
              <a:cxn ang="0">
                <a:pos x="wd2" y="hd2"/>
              </a:cxn>
              <a:cxn ang="5400000">
                <a:pos x="wd2" y="hd2"/>
              </a:cxn>
              <a:cxn ang="10800000">
                <a:pos x="wd2" y="hd2"/>
              </a:cxn>
              <a:cxn ang="16200000">
                <a:pos x="wd2" y="hd2"/>
              </a:cxn>
            </a:cxnLst>
            <a:rect l="0" t="0" r="r" b="b"/>
            <a:pathLst>
              <a:path w="21030" h="21599"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7"/>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solidFill>
            <a:schemeClr val="accent5">
              <a:hueOff val="-82419"/>
              <a:satOff val="-9513"/>
              <a:lumOff val="-16343"/>
            </a:schemeClr>
          </a:solidFill>
          <a:ln w="12700">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572" name="piktogramme.png" descr="piktogramme.png"/>
          <p:cNvPicPr>
            <a:picLocks noChangeAspect="1"/>
          </p:cNvPicPr>
          <p:nvPr/>
        </p:nvPicPr>
        <p:blipFill>
          <a:blip r:embed="rId3"/>
          <a:stretch>
            <a:fillRect/>
          </a:stretch>
        </p:blipFill>
        <p:spPr>
          <a:xfrm>
            <a:off x="11610692" y="1418369"/>
            <a:ext cx="7300497" cy="3406900"/>
          </a:xfrm>
          <a:prstGeom prst="rect">
            <a:avLst/>
          </a:prstGeom>
          <a:ln w="25400">
            <a:miter lim="400000"/>
          </a:ln>
          <a:effectLst>
            <a:outerShdw blurRad="355600" dist="177800" dir="5400000" rotWithShape="0">
              <a:srgbClr val="000000">
                <a:alpha val="70000"/>
              </a:srgbClr>
            </a:outerShdw>
          </a:effectLst>
        </p:spPr>
      </p:pic>
      <p:sp>
        <p:nvSpPr>
          <p:cNvPr id="573" name="Daumen hoch"/>
          <p:cNvSpPr/>
          <p:nvPr/>
        </p:nvSpPr>
        <p:spPr>
          <a:xfrm>
            <a:off x="17581399" y="346128"/>
            <a:ext cx="1854386" cy="2032930"/>
          </a:xfrm>
          <a:custGeom>
            <a:avLst/>
            <a:gdLst/>
            <a:ahLst/>
            <a:cxnLst>
              <a:cxn ang="0">
                <a:pos x="wd2" y="hd2"/>
              </a:cxn>
              <a:cxn ang="5400000">
                <a:pos x="wd2" y="hd2"/>
              </a:cxn>
              <a:cxn ang="10800000">
                <a:pos x="wd2" y="hd2"/>
              </a:cxn>
              <a:cxn ang="16200000">
                <a:pos x="wd2" y="hd2"/>
              </a:cxn>
            </a:cxnLst>
            <a:rect l="0" t="0" r="r" b="b"/>
            <a:pathLst>
              <a:path w="21030" h="21599"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7"/>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solidFill>
            <a:schemeClr val="accent3">
              <a:hueOff val="914337"/>
              <a:satOff val="31515"/>
              <a:lumOff val="-30790"/>
            </a:schemeClr>
          </a:solidFill>
          <a:ln w="12700">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574" name="Infografik-Impressum-CC-BY-Lizenz-600x392.png" descr="Infografik-Impressum-CC-BY-Lizenz-600x392.png"/>
          <p:cNvPicPr>
            <a:picLocks noChangeAspect="1"/>
          </p:cNvPicPr>
          <p:nvPr/>
        </p:nvPicPr>
        <p:blipFill>
          <a:blip r:embed="rId4"/>
          <a:stretch>
            <a:fillRect/>
          </a:stretch>
        </p:blipFill>
        <p:spPr>
          <a:xfrm>
            <a:off x="1081522" y="6670393"/>
            <a:ext cx="9234951" cy="6033501"/>
          </a:xfrm>
          <a:prstGeom prst="rect">
            <a:avLst/>
          </a:prstGeom>
          <a:ln w="12700">
            <a:miter lim="400000"/>
          </a:ln>
          <a:effectLst>
            <a:outerShdw blurRad="355600" dist="177800" dir="5400000" rotWithShape="0">
              <a:srgbClr val="000000">
                <a:alpha val="70000"/>
              </a:srgbClr>
            </a:outerShdw>
          </a:effectLst>
        </p:spPr>
      </p:pic>
      <p:sp>
        <p:nvSpPr>
          <p:cNvPr id="575" name="Daumen hoch"/>
          <p:cNvSpPr/>
          <p:nvPr/>
        </p:nvSpPr>
        <p:spPr>
          <a:xfrm>
            <a:off x="8975792" y="11079654"/>
            <a:ext cx="1854386" cy="2032930"/>
          </a:xfrm>
          <a:custGeom>
            <a:avLst/>
            <a:gdLst/>
            <a:ahLst/>
            <a:cxnLst>
              <a:cxn ang="0">
                <a:pos x="wd2" y="hd2"/>
              </a:cxn>
              <a:cxn ang="5400000">
                <a:pos x="wd2" y="hd2"/>
              </a:cxn>
              <a:cxn ang="10800000">
                <a:pos x="wd2" y="hd2"/>
              </a:cxn>
              <a:cxn ang="16200000">
                <a:pos x="wd2" y="hd2"/>
              </a:cxn>
            </a:cxnLst>
            <a:rect l="0" t="0" r="r" b="b"/>
            <a:pathLst>
              <a:path w="21030" h="21599"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7"/>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solidFill>
            <a:schemeClr val="accent3">
              <a:hueOff val="914337"/>
              <a:satOff val="31515"/>
              <a:lumOff val="-30790"/>
            </a:schemeClr>
          </a:solidFill>
          <a:ln w="12700">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576" name="Bildschirmfoto 2019-10-30 um 17.29.50.png" descr="Bildschirmfoto 2019-10-30 um 17.29.50.png"/>
          <p:cNvPicPr>
            <a:picLocks noChangeAspect="1"/>
          </p:cNvPicPr>
          <p:nvPr/>
        </p:nvPicPr>
        <p:blipFill>
          <a:blip r:embed="rId5"/>
          <a:stretch>
            <a:fillRect/>
          </a:stretch>
        </p:blipFill>
        <p:spPr>
          <a:xfrm>
            <a:off x="13745931" y="5449018"/>
            <a:ext cx="4183325" cy="7458779"/>
          </a:xfrm>
          <a:prstGeom prst="rect">
            <a:avLst/>
          </a:prstGeom>
          <a:ln w="25400">
            <a:miter lim="400000"/>
          </a:ln>
          <a:effectLst>
            <a:outerShdw blurRad="355600" dist="177800" dir="5400000" rotWithShape="0">
              <a:srgbClr val="000000">
                <a:alpha val="70000"/>
              </a:srgbClr>
            </a:outerShdw>
          </a:effectLst>
        </p:spPr>
      </p:pic>
      <p:sp>
        <p:nvSpPr>
          <p:cNvPr id="577" name="Daumen hoch"/>
          <p:cNvSpPr/>
          <p:nvPr/>
        </p:nvSpPr>
        <p:spPr>
          <a:xfrm>
            <a:off x="17636534" y="9973158"/>
            <a:ext cx="1854386" cy="2032930"/>
          </a:xfrm>
          <a:custGeom>
            <a:avLst/>
            <a:gdLst/>
            <a:ahLst/>
            <a:cxnLst>
              <a:cxn ang="0">
                <a:pos x="wd2" y="hd2"/>
              </a:cxn>
              <a:cxn ang="5400000">
                <a:pos x="wd2" y="hd2"/>
              </a:cxn>
              <a:cxn ang="10800000">
                <a:pos x="wd2" y="hd2"/>
              </a:cxn>
              <a:cxn ang="16200000">
                <a:pos x="wd2" y="hd2"/>
              </a:cxn>
            </a:cxnLst>
            <a:rect l="0" t="0" r="r" b="b"/>
            <a:pathLst>
              <a:path w="21030" h="21599"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7"/>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solidFill>
            <a:schemeClr val="accent3">
              <a:hueOff val="914337"/>
              <a:satOff val="31515"/>
              <a:lumOff val="-30790"/>
            </a:schemeClr>
          </a:solidFill>
          <a:ln w="12700">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reative Commons Lizenzhinweise &gt; Ort"/>
          <p:cNvSpPr txBox="1">
            <a:spLocks noGrp="1"/>
          </p:cNvSpPr>
          <p:nvPr>
            <p:ph type="title"/>
          </p:nvPr>
        </p:nvSpPr>
        <p:spPr>
          <a:xfrm>
            <a:off x="1440209" y="397248"/>
            <a:ext cx="20980718" cy="1921924"/>
          </a:xfrm>
          <a:prstGeom prst="rect">
            <a:avLst/>
          </a:prstGeom>
        </p:spPr>
        <p:txBody>
          <a:bodyPr/>
          <a:lstStyle/>
          <a:p>
            <a:r>
              <a:t>Creative Commons Lizenzhinweise &gt; Ort</a:t>
            </a:r>
          </a:p>
        </p:txBody>
      </p:sp>
      <p:pic>
        <p:nvPicPr>
          <p:cNvPr id="580" name="CC-Lizenzhinweis-Platzierung.png" descr="CC-Lizenzhinweis-Platzierung.png"/>
          <p:cNvPicPr>
            <a:picLocks noChangeAspect="1"/>
          </p:cNvPicPr>
          <p:nvPr/>
        </p:nvPicPr>
        <p:blipFill>
          <a:blip r:embed="rId3"/>
          <a:stretch>
            <a:fillRect/>
          </a:stretch>
        </p:blipFill>
        <p:spPr>
          <a:xfrm>
            <a:off x="873228" y="3246955"/>
            <a:ext cx="19775779" cy="8158617"/>
          </a:xfrm>
          <a:prstGeom prst="rect">
            <a:avLst/>
          </a:prstGeom>
          <a:ln w="25400">
            <a:miter lim="400000"/>
          </a:ln>
          <a:effectLst>
            <a:outerShdw blurRad="355600" dist="177800" dir="5400000" rotWithShape="0">
              <a:srgbClr val="000000">
                <a:alpha val="70000"/>
              </a:srgbClr>
            </a:outerShdw>
          </a:effectLst>
        </p:spPr>
      </p:pic>
      <p:sp>
        <p:nvSpPr>
          <p:cNvPr id="581" name="Grafik):  foter.com, CC-BY-SA.30"/>
          <p:cNvSpPr txBox="1"/>
          <p:nvPr/>
        </p:nvSpPr>
        <p:spPr>
          <a:xfrm>
            <a:off x="16288791" y="12930010"/>
            <a:ext cx="4999123" cy="434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1800" b="0">
                <a:latin typeface="Source Sans Pro Light"/>
                <a:ea typeface="Source Sans Pro Light"/>
                <a:cs typeface="Source Sans Pro Light"/>
                <a:sym typeface="Source Sans Pro Light"/>
              </a:defRPr>
            </a:pPr>
            <a:r>
              <a:rPr dirty="0"/>
              <a:t>Grafik:  </a:t>
            </a:r>
            <a:r>
              <a:rPr u="sng" dirty="0">
                <a:hlinkClick r:id="rId4"/>
              </a:rPr>
              <a:t>foter.com</a:t>
            </a:r>
            <a:r>
              <a:rPr dirty="0"/>
              <a:t>, </a:t>
            </a:r>
            <a:r>
              <a:rPr u="sng" dirty="0">
                <a:hlinkClick r:id="rId5"/>
              </a:rPr>
              <a:t>CC-BY-SA.3</a:t>
            </a:r>
            <a:r>
              <a:rPr lang="de-DE" u="sng" dirty="0">
                <a:hlinkClick r:id="rId5"/>
              </a:rPr>
              <a:t>.</a:t>
            </a:r>
            <a:r>
              <a:rPr u="sng" dirty="0">
                <a:hlinkClick r:id="rId5"/>
              </a:rPr>
              <a:t>0</a:t>
            </a:r>
          </a:p>
        </p:txBody>
      </p:sp>
      <p:pic>
        <p:nvPicPr>
          <p:cNvPr id="582" name="Bild" descr="Bild"/>
          <p:cNvPicPr>
            <a:picLocks noChangeAspect="1"/>
          </p:cNvPicPr>
          <p:nvPr/>
        </p:nvPicPr>
        <p:blipFill>
          <a:blip r:embed="rId6">
            <a:alphaModFix amt="70431"/>
          </a:blip>
          <a:stretch>
            <a:fillRect/>
          </a:stretch>
        </p:blipFill>
        <p:spPr>
          <a:xfrm>
            <a:off x="19401913" y="12861748"/>
            <a:ext cx="571501" cy="571501"/>
          </a:xfrm>
          <a:prstGeom prst="rect">
            <a:avLst/>
          </a:prstGeom>
          <a:ln w="12700">
            <a:miter lim="400000"/>
          </a:ln>
        </p:spPr>
      </p:pic>
      <p:pic>
        <p:nvPicPr>
          <p:cNvPr id="583" name="Bild" descr="Bild"/>
          <p:cNvPicPr>
            <a:picLocks noChangeAspect="1"/>
          </p:cNvPicPr>
          <p:nvPr/>
        </p:nvPicPr>
        <p:blipFill>
          <a:blip r:embed="rId7">
            <a:alphaModFix amt="70431"/>
          </a:blip>
          <a:stretch>
            <a:fillRect/>
          </a:stretch>
        </p:blipFill>
        <p:spPr>
          <a:xfrm>
            <a:off x="20171311" y="12861748"/>
            <a:ext cx="571501" cy="5715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itel"/>
          <p:cNvSpPr txBox="1">
            <a:spLocks noGrp="1"/>
          </p:cNvSpPr>
          <p:nvPr>
            <p:ph type="title"/>
          </p:nvPr>
        </p:nvSpPr>
        <p:spPr>
          <a:prstGeom prst="rect">
            <a:avLst/>
          </a:prstGeom>
        </p:spPr>
        <p:txBody>
          <a:bodyPr/>
          <a:lstStyle/>
          <a:p>
            <a:pPr>
              <a:tabLst>
                <a:tab pos="16738600" algn="r"/>
              </a:tabLst>
            </a:pPr>
            <a:endParaRPr/>
          </a:p>
        </p:txBody>
      </p:sp>
      <p:sp>
        <p:nvSpPr>
          <p:cNvPr id="588" name="Text"/>
          <p:cNvSpPr txBox="1">
            <a:spLocks noGrp="1"/>
          </p:cNvSpPr>
          <p:nvPr>
            <p:ph type="body" idx="1"/>
          </p:nvPr>
        </p:nvSpPr>
        <p:spPr>
          <a:prstGeom prst="rect">
            <a:avLst/>
          </a:prstGeom>
        </p:spPr>
        <p:txBody>
          <a:bodyPr/>
          <a:lstStyle/>
          <a:p>
            <a:pPr defTabSz="642937">
              <a:spcBef>
                <a:spcPts val="1600"/>
              </a:spcBef>
              <a:defRPr>
                <a:latin typeface="Source Sans Pro Bold"/>
                <a:ea typeface="Source Sans Pro Bold"/>
                <a:cs typeface="Source Sans Pro Bold"/>
                <a:sym typeface="Source Sans Pro Bold"/>
              </a:defRPr>
            </a:pPr>
            <a:endParaRPr/>
          </a:p>
        </p:txBody>
      </p:sp>
      <p:sp>
        <p:nvSpPr>
          <p:cNvPr id="589" name="Seite xx &gt;"/>
          <p:cNvSpPr txBox="1"/>
          <p:nvPr/>
        </p:nvSpPr>
        <p:spPr>
          <a:xfrm>
            <a:off x="8372153" y="3663107"/>
            <a:ext cx="1525347" cy="511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00">
                <a:latin typeface="Raleway"/>
                <a:ea typeface="Raleway"/>
                <a:cs typeface="Raleway"/>
                <a:sym typeface="Raleway"/>
              </a:defRPr>
            </a:lvl1pPr>
          </a:lstStyle>
          <a:p>
            <a:r>
              <a:t>Seite xx &gt;</a:t>
            </a:r>
          </a:p>
        </p:txBody>
      </p:sp>
      <p:sp>
        <p:nvSpPr>
          <p:cNvPr id="590" name="Seite xx &gt;"/>
          <p:cNvSpPr txBox="1"/>
          <p:nvPr/>
        </p:nvSpPr>
        <p:spPr>
          <a:xfrm>
            <a:off x="8372153" y="4198015"/>
            <a:ext cx="1525347" cy="511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00">
                <a:latin typeface="Raleway"/>
                <a:ea typeface="Raleway"/>
                <a:cs typeface="Raleway"/>
                <a:sym typeface="Raleway"/>
              </a:defRPr>
            </a:lvl1pPr>
          </a:lstStyle>
          <a:p>
            <a:r>
              <a:t>Seite xx &gt;</a:t>
            </a:r>
          </a:p>
        </p:txBody>
      </p:sp>
      <p:sp>
        <p:nvSpPr>
          <p:cNvPr id="591" name="Seite xx &gt;"/>
          <p:cNvSpPr txBox="1"/>
          <p:nvPr/>
        </p:nvSpPr>
        <p:spPr>
          <a:xfrm>
            <a:off x="8372153" y="4742255"/>
            <a:ext cx="1525347" cy="511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00">
                <a:latin typeface="Raleway"/>
                <a:ea typeface="Raleway"/>
                <a:cs typeface="Raleway"/>
                <a:sym typeface="Raleway"/>
              </a:defRPr>
            </a:lvl1pPr>
          </a:lstStyle>
          <a:p>
            <a:r>
              <a:t>Seite xx &gt;</a:t>
            </a:r>
          </a:p>
        </p:txBody>
      </p:sp>
      <p:sp>
        <p:nvSpPr>
          <p:cNvPr id="592" name="Seite xx &gt;"/>
          <p:cNvSpPr txBox="1"/>
          <p:nvPr/>
        </p:nvSpPr>
        <p:spPr>
          <a:xfrm>
            <a:off x="8372153" y="5277163"/>
            <a:ext cx="1525347" cy="511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00">
                <a:latin typeface="Raleway"/>
                <a:ea typeface="Raleway"/>
                <a:cs typeface="Raleway"/>
                <a:sym typeface="Raleway"/>
              </a:defRPr>
            </a:lvl1pPr>
          </a:lstStyle>
          <a:p>
            <a:r>
              <a:t>Seite xx &gt;</a:t>
            </a:r>
          </a:p>
        </p:txBody>
      </p:sp>
      <p:sp>
        <p:nvSpPr>
          <p:cNvPr id="593" name="Seite xx &gt;"/>
          <p:cNvSpPr txBox="1"/>
          <p:nvPr/>
        </p:nvSpPr>
        <p:spPr>
          <a:xfrm>
            <a:off x="8372153" y="5784280"/>
            <a:ext cx="1525347" cy="511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00">
                <a:latin typeface="Raleway"/>
                <a:ea typeface="Raleway"/>
                <a:cs typeface="Raleway"/>
                <a:sym typeface="Raleway"/>
              </a:defRPr>
            </a:lvl1pPr>
          </a:lstStyle>
          <a:p>
            <a:r>
              <a:t>Seite xx &gt;</a:t>
            </a:r>
          </a:p>
        </p:txBody>
      </p:sp>
      <p:sp>
        <p:nvSpPr>
          <p:cNvPr id="594" name="Rechteck"/>
          <p:cNvSpPr/>
          <p:nvPr/>
        </p:nvSpPr>
        <p:spPr>
          <a:xfrm rot="21598705">
            <a:off x="14495172" y="2629734"/>
            <a:ext cx="5829987" cy="6806556"/>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5" name="Rechteck"/>
          <p:cNvSpPr/>
          <p:nvPr/>
        </p:nvSpPr>
        <p:spPr>
          <a:xfrm rot="10798705">
            <a:off x="10673108" y="6033737"/>
            <a:ext cx="3857982" cy="334952"/>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598" name="Gruppieren"/>
          <p:cNvGrpSpPr/>
          <p:nvPr/>
        </p:nvGrpSpPr>
        <p:grpSpPr>
          <a:xfrm rot="10798705">
            <a:off x="10751580" y="6034159"/>
            <a:ext cx="1463357" cy="283063"/>
            <a:chOff x="0" y="0"/>
            <a:chExt cx="1463356" cy="283062"/>
          </a:xfrm>
        </p:grpSpPr>
        <p:pic>
          <p:nvPicPr>
            <p:cNvPr id="596"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597"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sp>
        <p:nvSpPr>
          <p:cNvPr id="599" name="Rechteck"/>
          <p:cNvSpPr/>
          <p:nvPr/>
        </p:nvSpPr>
        <p:spPr>
          <a:xfrm rot="10798705">
            <a:off x="10673247" y="6405685"/>
            <a:ext cx="3857982" cy="334952"/>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602" name="Gruppieren"/>
          <p:cNvGrpSpPr/>
          <p:nvPr/>
        </p:nvGrpSpPr>
        <p:grpSpPr>
          <a:xfrm rot="10798705">
            <a:off x="10751719" y="6406106"/>
            <a:ext cx="1463358" cy="283063"/>
            <a:chOff x="0" y="0"/>
            <a:chExt cx="1463356" cy="283062"/>
          </a:xfrm>
        </p:grpSpPr>
        <p:pic>
          <p:nvPicPr>
            <p:cNvPr id="600"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01"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sp>
        <p:nvSpPr>
          <p:cNvPr id="603" name="Rechteck"/>
          <p:cNvSpPr/>
          <p:nvPr/>
        </p:nvSpPr>
        <p:spPr>
          <a:xfrm rot="10798705">
            <a:off x="10673388" y="6777632"/>
            <a:ext cx="3857981" cy="334952"/>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606" name="Gruppieren"/>
          <p:cNvGrpSpPr/>
          <p:nvPr/>
        </p:nvGrpSpPr>
        <p:grpSpPr>
          <a:xfrm rot="10798705">
            <a:off x="10751860" y="6778053"/>
            <a:ext cx="1463357" cy="283064"/>
            <a:chOff x="0" y="0"/>
            <a:chExt cx="1463356" cy="283062"/>
          </a:xfrm>
        </p:grpSpPr>
        <p:pic>
          <p:nvPicPr>
            <p:cNvPr id="604"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05"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sp>
        <p:nvSpPr>
          <p:cNvPr id="607" name="Rechteck"/>
          <p:cNvSpPr/>
          <p:nvPr/>
        </p:nvSpPr>
        <p:spPr>
          <a:xfrm rot="21598705">
            <a:off x="10673528" y="7149579"/>
            <a:ext cx="3857982" cy="334952"/>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610" name="Gruppieren"/>
          <p:cNvGrpSpPr/>
          <p:nvPr/>
        </p:nvGrpSpPr>
        <p:grpSpPr>
          <a:xfrm rot="21598705">
            <a:off x="10752000" y="7150000"/>
            <a:ext cx="1463357" cy="283064"/>
            <a:chOff x="0" y="0"/>
            <a:chExt cx="1463356" cy="283062"/>
          </a:xfrm>
        </p:grpSpPr>
        <p:pic>
          <p:nvPicPr>
            <p:cNvPr id="608"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09"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sp>
        <p:nvSpPr>
          <p:cNvPr id="611" name="Rechteck"/>
          <p:cNvSpPr/>
          <p:nvPr/>
        </p:nvSpPr>
        <p:spPr>
          <a:xfrm rot="21598705">
            <a:off x="10673670" y="7528491"/>
            <a:ext cx="3857982" cy="334952"/>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614" name="Gruppieren"/>
          <p:cNvGrpSpPr/>
          <p:nvPr/>
        </p:nvGrpSpPr>
        <p:grpSpPr>
          <a:xfrm rot="21598705">
            <a:off x="10752142" y="7528913"/>
            <a:ext cx="1463358" cy="283063"/>
            <a:chOff x="0" y="0"/>
            <a:chExt cx="1463356" cy="283062"/>
          </a:xfrm>
        </p:grpSpPr>
        <p:pic>
          <p:nvPicPr>
            <p:cNvPr id="612"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13"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sp>
        <p:nvSpPr>
          <p:cNvPr id="615" name="Rechteck"/>
          <p:cNvSpPr/>
          <p:nvPr/>
        </p:nvSpPr>
        <p:spPr>
          <a:xfrm rot="21598705">
            <a:off x="8959559" y="2540771"/>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16" name="Rechteck"/>
          <p:cNvSpPr/>
          <p:nvPr/>
        </p:nvSpPr>
        <p:spPr>
          <a:xfrm rot="21598705">
            <a:off x="8869544" y="2450842"/>
            <a:ext cx="5829988"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17" name="Rechteck"/>
          <p:cNvSpPr/>
          <p:nvPr/>
        </p:nvSpPr>
        <p:spPr>
          <a:xfrm rot="21598705">
            <a:off x="8779530" y="2360913"/>
            <a:ext cx="5829988"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18" name="Rechteck"/>
          <p:cNvSpPr/>
          <p:nvPr/>
        </p:nvSpPr>
        <p:spPr>
          <a:xfrm rot="21598705">
            <a:off x="8689516" y="2270984"/>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19" name="Rechteck"/>
          <p:cNvSpPr/>
          <p:nvPr/>
        </p:nvSpPr>
        <p:spPr>
          <a:xfrm rot="21598705">
            <a:off x="8599502" y="2181056"/>
            <a:ext cx="5829987" cy="6806556"/>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0" name="Rechteck"/>
          <p:cNvSpPr/>
          <p:nvPr/>
        </p:nvSpPr>
        <p:spPr>
          <a:xfrm rot="21598705">
            <a:off x="8509487" y="2091127"/>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1" name="Rechteck"/>
          <p:cNvSpPr/>
          <p:nvPr/>
        </p:nvSpPr>
        <p:spPr>
          <a:xfrm rot="21598705">
            <a:off x="8419473" y="2001198"/>
            <a:ext cx="5829988"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2" name="Rechteck"/>
          <p:cNvSpPr/>
          <p:nvPr/>
        </p:nvSpPr>
        <p:spPr>
          <a:xfrm rot="21598705">
            <a:off x="8329459" y="1911269"/>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3" name="Rechteck"/>
          <p:cNvSpPr/>
          <p:nvPr/>
        </p:nvSpPr>
        <p:spPr>
          <a:xfrm rot="21598705">
            <a:off x="8239444" y="1821340"/>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4" name="Rechteck"/>
          <p:cNvSpPr/>
          <p:nvPr/>
        </p:nvSpPr>
        <p:spPr>
          <a:xfrm rot="21598705">
            <a:off x="8149430" y="1731411"/>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5" name="Rechteck"/>
          <p:cNvSpPr/>
          <p:nvPr/>
        </p:nvSpPr>
        <p:spPr>
          <a:xfrm rot="21598705">
            <a:off x="8059415" y="1641483"/>
            <a:ext cx="5829988" cy="6806556"/>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6" name="Rechteck"/>
          <p:cNvSpPr/>
          <p:nvPr/>
        </p:nvSpPr>
        <p:spPr>
          <a:xfrm rot="21598705">
            <a:off x="7969401" y="1551554"/>
            <a:ext cx="5829988"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7" name="Rechteck"/>
          <p:cNvSpPr/>
          <p:nvPr/>
        </p:nvSpPr>
        <p:spPr>
          <a:xfrm rot="21598705">
            <a:off x="7879387" y="1461625"/>
            <a:ext cx="5829987" cy="6806557"/>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28" name="ANHANG…"/>
          <p:cNvSpPr txBox="1"/>
          <p:nvPr/>
        </p:nvSpPr>
        <p:spPr>
          <a:xfrm rot="21598705">
            <a:off x="15139844" y="3438740"/>
            <a:ext cx="4904344" cy="1535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l">
              <a:defRPr>
                <a:latin typeface="Raleway"/>
                <a:ea typeface="Raleway"/>
                <a:cs typeface="Raleway"/>
                <a:sym typeface="Raleway"/>
              </a:defRPr>
            </a:pPr>
            <a:r>
              <a:t>ANHANG</a:t>
            </a:r>
          </a:p>
          <a:p>
            <a:pPr algn="l">
              <a:defRPr>
                <a:latin typeface="Raleway"/>
                <a:ea typeface="Raleway"/>
                <a:cs typeface="Raleway"/>
                <a:sym typeface="Raleway"/>
              </a:defRPr>
            </a:pPr>
            <a:r>
              <a:t>Bildnachweise/Quellenhinweise</a:t>
            </a:r>
          </a:p>
        </p:txBody>
      </p:sp>
      <p:grpSp>
        <p:nvGrpSpPr>
          <p:cNvPr id="634" name="Gruppieren"/>
          <p:cNvGrpSpPr/>
          <p:nvPr/>
        </p:nvGrpSpPr>
        <p:grpSpPr>
          <a:xfrm>
            <a:off x="15139556" y="5171321"/>
            <a:ext cx="3858108" cy="511176"/>
            <a:chOff x="0" y="0"/>
            <a:chExt cx="3858106" cy="511175"/>
          </a:xfrm>
        </p:grpSpPr>
        <p:sp>
          <p:nvSpPr>
            <p:cNvPr id="629" name="Rechteck"/>
            <p:cNvSpPr/>
            <p:nvPr/>
          </p:nvSpPr>
          <p:spPr>
            <a:xfrm rot="10798705">
              <a:off x="62" y="88111"/>
              <a:ext cx="3857982" cy="334952"/>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30" name="Seite xx &gt;"/>
            <p:cNvSpPr txBox="1"/>
            <p:nvPr/>
          </p:nvSpPr>
          <p:spPr>
            <a:xfrm>
              <a:off x="61744" y="-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nvGrpSpPr>
            <p:cNvPr id="633" name="Gruppieren"/>
            <p:cNvGrpSpPr/>
            <p:nvPr/>
          </p:nvGrpSpPr>
          <p:grpSpPr>
            <a:xfrm>
              <a:off x="2254903" y="114055"/>
              <a:ext cx="1463358" cy="283064"/>
              <a:chOff x="0" y="0"/>
              <a:chExt cx="1463356" cy="283062"/>
            </a:xfrm>
          </p:grpSpPr>
          <p:pic>
            <p:nvPicPr>
              <p:cNvPr id="631"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32"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grpSp>
      <p:grpSp>
        <p:nvGrpSpPr>
          <p:cNvPr id="640" name="Gruppieren"/>
          <p:cNvGrpSpPr/>
          <p:nvPr/>
        </p:nvGrpSpPr>
        <p:grpSpPr>
          <a:xfrm>
            <a:off x="15139556" y="5606766"/>
            <a:ext cx="3858108" cy="511176"/>
            <a:chOff x="0" y="0"/>
            <a:chExt cx="3858106" cy="511175"/>
          </a:xfrm>
        </p:grpSpPr>
        <p:sp>
          <p:nvSpPr>
            <p:cNvPr id="635" name="Rechteck"/>
            <p:cNvSpPr/>
            <p:nvPr/>
          </p:nvSpPr>
          <p:spPr>
            <a:xfrm rot="10798705">
              <a:off x="62" y="88111"/>
              <a:ext cx="3857982" cy="334952"/>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36" name="Seite xx &gt;"/>
            <p:cNvSpPr txBox="1"/>
            <p:nvPr/>
          </p:nvSpPr>
          <p:spPr>
            <a:xfrm>
              <a:off x="61744" y="-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nvGrpSpPr>
            <p:cNvPr id="639" name="Gruppieren"/>
            <p:cNvGrpSpPr/>
            <p:nvPr/>
          </p:nvGrpSpPr>
          <p:grpSpPr>
            <a:xfrm>
              <a:off x="2254903" y="114055"/>
              <a:ext cx="1463358" cy="283064"/>
              <a:chOff x="0" y="0"/>
              <a:chExt cx="1463356" cy="283062"/>
            </a:xfrm>
          </p:grpSpPr>
          <p:pic>
            <p:nvPicPr>
              <p:cNvPr id="637"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38"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grpSp>
      <p:grpSp>
        <p:nvGrpSpPr>
          <p:cNvPr id="646" name="Gruppieren"/>
          <p:cNvGrpSpPr/>
          <p:nvPr/>
        </p:nvGrpSpPr>
        <p:grpSpPr>
          <a:xfrm>
            <a:off x="15139556" y="6056410"/>
            <a:ext cx="3858108" cy="511176"/>
            <a:chOff x="0" y="0"/>
            <a:chExt cx="3858106" cy="511175"/>
          </a:xfrm>
        </p:grpSpPr>
        <p:sp>
          <p:nvSpPr>
            <p:cNvPr id="641" name="Rechteck"/>
            <p:cNvSpPr/>
            <p:nvPr/>
          </p:nvSpPr>
          <p:spPr>
            <a:xfrm rot="10798705">
              <a:off x="62" y="88111"/>
              <a:ext cx="3857982" cy="334952"/>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42" name="Seite xx &gt;"/>
            <p:cNvSpPr txBox="1"/>
            <p:nvPr/>
          </p:nvSpPr>
          <p:spPr>
            <a:xfrm>
              <a:off x="61744" y="-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nvGrpSpPr>
            <p:cNvPr id="645" name="Gruppieren"/>
            <p:cNvGrpSpPr/>
            <p:nvPr/>
          </p:nvGrpSpPr>
          <p:grpSpPr>
            <a:xfrm>
              <a:off x="2254903" y="114055"/>
              <a:ext cx="1463358" cy="283064"/>
              <a:chOff x="0" y="0"/>
              <a:chExt cx="1463356" cy="283062"/>
            </a:xfrm>
          </p:grpSpPr>
          <p:pic>
            <p:nvPicPr>
              <p:cNvPr id="643"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44"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grpSp>
      <p:grpSp>
        <p:nvGrpSpPr>
          <p:cNvPr id="652" name="Gruppieren"/>
          <p:cNvGrpSpPr/>
          <p:nvPr/>
        </p:nvGrpSpPr>
        <p:grpSpPr>
          <a:xfrm>
            <a:off x="15139556" y="6506054"/>
            <a:ext cx="3858108" cy="511176"/>
            <a:chOff x="0" y="0"/>
            <a:chExt cx="3858106" cy="511175"/>
          </a:xfrm>
        </p:grpSpPr>
        <p:sp>
          <p:nvSpPr>
            <p:cNvPr id="647" name="Rechteck"/>
            <p:cNvSpPr/>
            <p:nvPr/>
          </p:nvSpPr>
          <p:spPr>
            <a:xfrm rot="10798705">
              <a:off x="62" y="88111"/>
              <a:ext cx="3857982" cy="334952"/>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48" name="Seite xx &gt;"/>
            <p:cNvSpPr txBox="1"/>
            <p:nvPr/>
          </p:nvSpPr>
          <p:spPr>
            <a:xfrm>
              <a:off x="61744" y="-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nvGrpSpPr>
            <p:cNvPr id="651" name="Gruppieren"/>
            <p:cNvGrpSpPr/>
            <p:nvPr/>
          </p:nvGrpSpPr>
          <p:grpSpPr>
            <a:xfrm>
              <a:off x="2254903" y="114055"/>
              <a:ext cx="1463358" cy="283064"/>
              <a:chOff x="0" y="0"/>
              <a:chExt cx="1463356" cy="283062"/>
            </a:xfrm>
          </p:grpSpPr>
          <p:pic>
            <p:nvPicPr>
              <p:cNvPr id="649"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50"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grpSp>
      <p:grpSp>
        <p:nvGrpSpPr>
          <p:cNvPr id="658" name="Gruppieren"/>
          <p:cNvGrpSpPr/>
          <p:nvPr/>
        </p:nvGrpSpPr>
        <p:grpSpPr>
          <a:xfrm>
            <a:off x="15139556" y="6969897"/>
            <a:ext cx="3858108" cy="511176"/>
            <a:chOff x="0" y="0"/>
            <a:chExt cx="3858106" cy="511175"/>
          </a:xfrm>
        </p:grpSpPr>
        <p:sp>
          <p:nvSpPr>
            <p:cNvPr id="653" name="Rechteck"/>
            <p:cNvSpPr/>
            <p:nvPr/>
          </p:nvSpPr>
          <p:spPr>
            <a:xfrm rot="10798705">
              <a:off x="62" y="88111"/>
              <a:ext cx="3857982" cy="334952"/>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54" name="Seite xx &gt;"/>
            <p:cNvSpPr txBox="1"/>
            <p:nvPr/>
          </p:nvSpPr>
          <p:spPr>
            <a:xfrm>
              <a:off x="61744" y="-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nvGrpSpPr>
            <p:cNvPr id="657" name="Gruppieren"/>
            <p:cNvGrpSpPr/>
            <p:nvPr/>
          </p:nvGrpSpPr>
          <p:grpSpPr>
            <a:xfrm>
              <a:off x="2254903" y="114055"/>
              <a:ext cx="1463358" cy="283064"/>
              <a:chOff x="0" y="0"/>
              <a:chExt cx="1463356" cy="283062"/>
            </a:xfrm>
          </p:grpSpPr>
          <p:pic>
            <p:nvPicPr>
              <p:cNvPr id="655" name="Bild" descr="Bild"/>
              <p:cNvPicPr>
                <a:picLocks noChangeAspect="1"/>
              </p:cNvPicPr>
              <p:nvPr/>
            </p:nvPicPr>
            <p:blipFill>
              <a:blip r:embed="rId2"/>
              <a:stretch>
                <a:fillRect/>
              </a:stretch>
            </p:blipFill>
            <p:spPr>
              <a:xfrm>
                <a:off x="0" y="0"/>
                <a:ext cx="1119883" cy="283063"/>
              </a:xfrm>
              <a:prstGeom prst="rect">
                <a:avLst/>
              </a:prstGeom>
              <a:ln w="12700" cap="flat">
                <a:noFill/>
                <a:miter lim="400000"/>
              </a:ln>
              <a:effectLst/>
            </p:spPr>
          </p:pic>
          <p:pic>
            <p:nvPicPr>
              <p:cNvPr id="656" name="Bild" descr="Bild"/>
              <p:cNvPicPr>
                <a:picLocks noChangeAspect="1"/>
              </p:cNvPicPr>
              <p:nvPr/>
            </p:nvPicPr>
            <p:blipFill>
              <a:blip r:embed="rId3"/>
              <a:stretch>
                <a:fillRect/>
              </a:stretch>
            </p:blipFill>
            <p:spPr>
              <a:xfrm>
                <a:off x="1224448" y="22100"/>
                <a:ext cx="238909" cy="238862"/>
              </a:xfrm>
              <a:prstGeom prst="rect">
                <a:avLst/>
              </a:prstGeom>
              <a:ln w="12700" cap="flat">
                <a:noFill/>
                <a:miter lim="400000"/>
              </a:ln>
              <a:effectLst/>
            </p:spPr>
          </p:pic>
        </p:grpSp>
      </p:grpSp>
      <p:sp>
        <p:nvSpPr>
          <p:cNvPr id="659" name="Geöffnetes Buch"/>
          <p:cNvSpPr/>
          <p:nvPr/>
        </p:nvSpPr>
        <p:spPr>
          <a:xfrm>
            <a:off x="2022031" y="1363550"/>
            <a:ext cx="4787232" cy="4432303"/>
          </a:xfrm>
          <a:custGeom>
            <a:avLst/>
            <a:gdLst/>
            <a:ahLst/>
            <a:cxnLst>
              <a:cxn ang="0">
                <a:pos x="wd2" y="hd2"/>
              </a:cxn>
              <a:cxn ang="5400000">
                <a:pos x="wd2" y="hd2"/>
              </a:cxn>
              <a:cxn ang="10800000">
                <a:pos x="wd2" y="hd2"/>
              </a:cxn>
              <a:cxn ang="16200000">
                <a:pos x="wd2" y="hd2"/>
              </a:cxn>
            </a:cxnLst>
            <a:rect l="0" t="0" r="r" b="b"/>
            <a:pathLst>
              <a:path w="21600" h="21600"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92929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60" name="Buch"/>
          <p:cNvSpPr/>
          <p:nvPr/>
        </p:nvSpPr>
        <p:spPr>
          <a:xfrm>
            <a:off x="2085260" y="6295455"/>
            <a:ext cx="4543974" cy="36887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92929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Titel"/>
          <p:cNvSpPr txBox="1">
            <a:spLocks noGrp="1"/>
          </p:cNvSpPr>
          <p:nvPr>
            <p:ph type="title"/>
          </p:nvPr>
        </p:nvSpPr>
        <p:spPr>
          <a:prstGeom prst="rect">
            <a:avLst/>
          </a:prstGeom>
        </p:spPr>
        <p:txBody>
          <a:bodyPr/>
          <a:lstStyle/>
          <a:p>
            <a:pPr>
              <a:tabLst>
                <a:tab pos="16738600" algn="r"/>
              </a:tabLst>
            </a:pPr>
            <a:endParaRPr/>
          </a:p>
        </p:txBody>
      </p:sp>
      <p:sp>
        <p:nvSpPr>
          <p:cNvPr id="663" name="Text"/>
          <p:cNvSpPr txBox="1">
            <a:spLocks noGrp="1"/>
          </p:cNvSpPr>
          <p:nvPr>
            <p:ph type="body" idx="1"/>
          </p:nvPr>
        </p:nvSpPr>
        <p:spPr>
          <a:prstGeom prst="rect">
            <a:avLst/>
          </a:prstGeom>
        </p:spPr>
        <p:txBody>
          <a:bodyPr/>
          <a:lstStyle/>
          <a:p>
            <a:pPr defTabSz="642937">
              <a:spcBef>
                <a:spcPts val="1600"/>
              </a:spcBef>
              <a:defRPr>
                <a:latin typeface="Source Sans Pro Bold"/>
                <a:ea typeface="Source Sans Pro Bold"/>
                <a:cs typeface="Source Sans Pro Bold"/>
                <a:sym typeface="Source Sans Pro Bold"/>
              </a:defRPr>
            </a:pPr>
            <a:endParaRPr/>
          </a:p>
        </p:txBody>
      </p:sp>
      <p:grpSp>
        <p:nvGrpSpPr>
          <p:cNvPr id="696" name="Gruppieren"/>
          <p:cNvGrpSpPr/>
          <p:nvPr/>
        </p:nvGrpSpPr>
        <p:grpSpPr>
          <a:xfrm>
            <a:off x="11480918" y="7267696"/>
            <a:ext cx="7521944" cy="5143782"/>
            <a:chOff x="0" y="0"/>
            <a:chExt cx="7521943" cy="5143780"/>
          </a:xfrm>
        </p:grpSpPr>
        <p:sp>
          <p:nvSpPr>
            <p:cNvPr id="664" name="Rechteck"/>
            <p:cNvSpPr/>
            <p:nvPr/>
          </p:nvSpPr>
          <p:spPr>
            <a:xfrm>
              <a:off x="0" y="0"/>
              <a:ext cx="7521944" cy="5143781"/>
            </a:xfrm>
            <a:prstGeom prst="rect">
              <a:avLst/>
            </a:prstGeom>
            <a:solidFill>
              <a:srgbClr val="FFFFFF"/>
            </a:solidFill>
            <a:ln w="25400" cap="flat">
              <a:solidFill>
                <a:srgbClr val="5E5E5E"/>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65" name="Rechteck"/>
            <p:cNvSpPr/>
            <p:nvPr/>
          </p:nvSpPr>
          <p:spPr>
            <a:xfrm>
              <a:off x="491927" y="3622043"/>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68" name="Gruppieren"/>
            <p:cNvGrpSpPr/>
            <p:nvPr/>
          </p:nvGrpSpPr>
          <p:grpSpPr>
            <a:xfrm>
              <a:off x="3760971" y="3695294"/>
              <a:ext cx="2065408" cy="399599"/>
              <a:chOff x="0" y="0"/>
              <a:chExt cx="2065407" cy="399598"/>
            </a:xfrm>
          </p:grpSpPr>
          <p:pic>
            <p:nvPicPr>
              <p:cNvPr id="666"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67"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69" name="Rechteck"/>
            <p:cNvSpPr/>
            <p:nvPr/>
          </p:nvSpPr>
          <p:spPr>
            <a:xfrm>
              <a:off x="491927" y="3096966"/>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72" name="Gruppieren"/>
            <p:cNvGrpSpPr/>
            <p:nvPr/>
          </p:nvGrpSpPr>
          <p:grpSpPr>
            <a:xfrm>
              <a:off x="3760971" y="3170217"/>
              <a:ext cx="2065408" cy="399599"/>
              <a:chOff x="0" y="0"/>
              <a:chExt cx="2065407" cy="399598"/>
            </a:xfrm>
          </p:grpSpPr>
          <p:pic>
            <p:nvPicPr>
              <p:cNvPr id="670"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71"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73" name="Rechteck"/>
            <p:cNvSpPr/>
            <p:nvPr/>
          </p:nvSpPr>
          <p:spPr>
            <a:xfrm>
              <a:off x="491927" y="2571890"/>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76" name="Gruppieren"/>
            <p:cNvGrpSpPr/>
            <p:nvPr/>
          </p:nvGrpSpPr>
          <p:grpSpPr>
            <a:xfrm>
              <a:off x="3760971" y="2645141"/>
              <a:ext cx="2065408" cy="399599"/>
              <a:chOff x="0" y="0"/>
              <a:chExt cx="2065407" cy="399598"/>
            </a:xfrm>
          </p:grpSpPr>
          <p:pic>
            <p:nvPicPr>
              <p:cNvPr id="674"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75"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77" name="Rechteck"/>
            <p:cNvSpPr/>
            <p:nvPr/>
          </p:nvSpPr>
          <p:spPr>
            <a:xfrm>
              <a:off x="491927" y="2046813"/>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80" name="Gruppieren"/>
            <p:cNvGrpSpPr/>
            <p:nvPr/>
          </p:nvGrpSpPr>
          <p:grpSpPr>
            <a:xfrm>
              <a:off x="3760971" y="2120065"/>
              <a:ext cx="2065408" cy="399599"/>
              <a:chOff x="0" y="0"/>
              <a:chExt cx="2065407" cy="399598"/>
            </a:xfrm>
          </p:grpSpPr>
          <p:pic>
            <p:nvPicPr>
              <p:cNvPr id="678"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79"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81" name="Rechteck"/>
            <p:cNvSpPr/>
            <p:nvPr/>
          </p:nvSpPr>
          <p:spPr>
            <a:xfrm>
              <a:off x="491927" y="1511905"/>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84" name="Gruppieren"/>
            <p:cNvGrpSpPr/>
            <p:nvPr/>
          </p:nvGrpSpPr>
          <p:grpSpPr>
            <a:xfrm>
              <a:off x="3760971" y="1585155"/>
              <a:ext cx="2065408" cy="399599"/>
              <a:chOff x="0" y="0"/>
              <a:chExt cx="2065407" cy="399598"/>
            </a:xfrm>
          </p:grpSpPr>
          <p:pic>
            <p:nvPicPr>
              <p:cNvPr id="682"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83"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85" name="Bildnachweise/Quellenhinweise"/>
            <p:cNvSpPr txBox="1"/>
            <p:nvPr/>
          </p:nvSpPr>
          <p:spPr>
            <a:xfrm>
              <a:off x="491927" y="546079"/>
              <a:ext cx="6538088" cy="6127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a:latin typeface="Raleway"/>
                  <a:ea typeface="Raleway"/>
                  <a:cs typeface="Raleway"/>
                  <a:sym typeface="Raleway"/>
                </a:defRPr>
              </a:lvl1pPr>
            </a:lstStyle>
            <a:p>
              <a:r>
                <a:t>Bildnachweise/Quellenhinweise</a:t>
              </a:r>
            </a:p>
          </p:txBody>
        </p:sp>
        <p:sp>
          <p:nvSpPr>
            <p:cNvPr id="686" name="Seite xx &gt;"/>
            <p:cNvSpPr txBox="1"/>
            <p:nvPr/>
          </p:nvSpPr>
          <p:spPr>
            <a:xfrm>
              <a:off x="491927" y="1492742"/>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sp>
          <p:nvSpPr>
            <p:cNvPr id="687" name="Seite xx &gt;"/>
            <p:cNvSpPr txBox="1"/>
            <p:nvPr/>
          </p:nvSpPr>
          <p:spPr>
            <a:xfrm>
              <a:off x="491927" y="2027651"/>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sp>
          <p:nvSpPr>
            <p:cNvPr id="688" name="Seite xx &gt;"/>
            <p:cNvSpPr txBox="1"/>
            <p:nvPr/>
          </p:nvSpPr>
          <p:spPr>
            <a:xfrm>
              <a:off x="491927" y="2571890"/>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sp>
          <p:nvSpPr>
            <p:cNvPr id="689" name="Seite xx &gt;"/>
            <p:cNvSpPr txBox="1"/>
            <p:nvPr/>
          </p:nvSpPr>
          <p:spPr>
            <a:xfrm>
              <a:off x="491927" y="3106799"/>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sp>
          <p:nvSpPr>
            <p:cNvPr id="690" name="Seite xx &gt;"/>
            <p:cNvSpPr txBox="1"/>
            <p:nvPr/>
          </p:nvSpPr>
          <p:spPr>
            <a:xfrm>
              <a:off x="491927" y="3613915"/>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sp>
          <p:nvSpPr>
            <p:cNvPr id="691" name="Rechteck"/>
            <p:cNvSpPr/>
            <p:nvPr/>
          </p:nvSpPr>
          <p:spPr>
            <a:xfrm>
              <a:off x="491927" y="4167987"/>
              <a:ext cx="5445222" cy="472850"/>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694" name="Gruppieren"/>
            <p:cNvGrpSpPr/>
            <p:nvPr/>
          </p:nvGrpSpPr>
          <p:grpSpPr>
            <a:xfrm>
              <a:off x="3760971" y="4241238"/>
              <a:ext cx="2065408" cy="399599"/>
              <a:chOff x="0" y="0"/>
              <a:chExt cx="2065407" cy="399598"/>
            </a:xfrm>
          </p:grpSpPr>
          <p:pic>
            <p:nvPicPr>
              <p:cNvPr id="692" name="Bild" descr="Bild"/>
              <p:cNvPicPr>
                <a:picLocks noChangeAspect="1"/>
              </p:cNvPicPr>
              <p:nvPr/>
            </p:nvPicPr>
            <p:blipFill>
              <a:blip r:embed="rId2"/>
              <a:stretch>
                <a:fillRect/>
              </a:stretch>
            </p:blipFill>
            <p:spPr>
              <a:xfrm>
                <a:off x="0" y="0"/>
                <a:ext cx="1580622" cy="399599"/>
              </a:xfrm>
              <a:prstGeom prst="rect">
                <a:avLst/>
              </a:prstGeom>
              <a:ln w="12700" cap="flat">
                <a:noFill/>
                <a:miter lim="400000"/>
              </a:ln>
              <a:effectLst/>
            </p:spPr>
          </p:pic>
          <p:pic>
            <p:nvPicPr>
              <p:cNvPr id="693" name="Bild" descr="Bild"/>
              <p:cNvPicPr>
                <a:picLocks noChangeAspect="1"/>
              </p:cNvPicPr>
              <p:nvPr/>
            </p:nvPicPr>
            <p:blipFill>
              <a:blip r:embed="rId3"/>
              <a:stretch>
                <a:fillRect/>
              </a:stretch>
            </p:blipFill>
            <p:spPr>
              <a:xfrm>
                <a:off x="1728207" y="31199"/>
                <a:ext cx="337201" cy="337200"/>
              </a:xfrm>
              <a:prstGeom prst="rect">
                <a:avLst/>
              </a:prstGeom>
              <a:ln w="12700" cap="flat">
                <a:noFill/>
                <a:miter lim="400000"/>
              </a:ln>
              <a:effectLst/>
            </p:spPr>
          </p:pic>
        </p:grpSp>
        <p:sp>
          <p:nvSpPr>
            <p:cNvPr id="695" name="Seite xx &gt;"/>
            <p:cNvSpPr txBox="1"/>
            <p:nvPr/>
          </p:nvSpPr>
          <p:spPr>
            <a:xfrm>
              <a:off x="491927" y="4148824"/>
              <a:ext cx="1525347" cy="51117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l">
                <a:defRPr sz="2400">
                  <a:latin typeface="Raleway"/>
                  <a:ea typeface="Raleway"/>
                  <a:cs typeface="Raleway"/>
                  <a:sym typeface="Raleway"/>
                </a:defRPr>
              </a:lvl1pPr>
            </a:lstStyle>
            <a:p>
              <a:r>
                <a:t>Seite xx &gt;</a:t>
              </a:r>
            </a:p>
          </p:txBody>
        </p:sp>
      </p:grpSp>
      <p:grpSp>
        <p:nvGrpSpPr>
          <p:cNvPr id="700" name="Gruppieren"/>
          <p:cNvGrpSpPr/>
          <p:nvPr/>
        </p:nvGrpSpPr>
        <p:grpSpPr>
          <a:xfrm>
            <a:off x="2736435" y="1304522"/>
            <a:ext cx="7521944" cy="5143782"/>
            <a:chOff x="0" y="0"/>
            <a:chExt cx="7521943" cy="5143780"/>
          </a:xfrm>
        </p:grpSpPr>
        <p:sp>
          <p:nvSpPr>
            <p:cNvPr id="697" name="Rechteck"/>
            <p:cNvSpPr/>
            <p:nvPr/>
          </p:nvSpPr>
          <p:spPr>
            <a:xfrm>
              <a:off x="0" y="0"/>
              <a:ext cx="7521944" cy="5143781"/>
            </a:xfrm>
            <a:prstGeom prst="rect">
              <a:avLst/>
            </a:prstGeom>
            <a:solidFill>
              <a:srgbClr val="FFFFFF"/>
            </a:solidFill>
            <a:ln w="25400" cap="flat">
              <a:solidFill>
                <a:srgbClr val="5E5E5E"/>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98" name="&lt;"/>
            <p:cNvSpPr txBox="1"/>
            <p:nvPr/>
          </p:nvSpPr>
          <p:spPr>
            <a:xfrm>
              <a:off x="496531"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&lt;</a:t>
              </a:r>
            </a:p>
          </p:txBody>
        </p:sp>
        <p:sp>
          <p:nvSpPr>
            <p:cNvPr id="699" name="&gt;"/>
            <p:cNvSpPr txBox="1"/>
            <p:nvPr/>
          </p:nvSpPr>
          <p:spPr>
            <a:xfrm>
              <a:off x="6342758"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&gt;</a:t>
              </a:r>
            </a:p>
          </p:txBody>
        </p:sp>
      </p:grpSp>
      <p:grpSp>
        <p:nvGrpSpPr>
          <p:cNvPr id="704" name="Gruppieren"/>
          <p:cNvGrpSpPr/>
          <p:nvPr/>
        </p:nvGrpSpPr>
        <p:grpSpPr>
          <a:xfrm>
            <a:off x="11480918" y="1304522"/>
            <a:ext cx="7521944" cy="5143782"/>
            <a:chOff x="0" y="0"/>
            <a:chExt cx="7521943" cy="5143780"/>
          </a:xfrm>
        </p:grpSpPr>
        <p:sp>
          <p:nvSpPr>
            <p:cNvPr id="701" name="Rechteck"/>
            <p:cNvSpPr/>
            <p:nvPr/>
          </p:nvSpPr>
          <p:spPr>
            <a:xfrm>
              <a:off x="0" y="0"/>
              <a:ext cx="7521944" cy="5143781"/>
            </a:xfrm>
            <a:prstGeom prst="rect">
              <a:avLst/>
            </a:prstGeom>
            <a:solidFill>
              <a:srgbClr val="FFFFFF"/>
            </a:solidFill>
            <a:ln w="25400" cap="flat">
              <a:solidFill>
                <a:srgbClr val="5E5E5E"/>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702" name="&lt;"/>
            <p:cNvSpPr txBox="1"/>
            <p:nvPr/>
          </p:nvSpPr>
          <p:spPr>
            <a:xfrm>
              <a:off x="496531"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&lt;</a:t>
              </a:r>
            </a:p>
          </p:txBody>
        </p:sp>
        <p:sp>
          <p:nvSpPr>
            <p:cNvPr id="703" name="&gt;"/>
            <p:cNvSpPr txBox="1"/>
            <p:nvPr/>
          </p:nvSpPr>
          <p:spPr>
            <a:xfrm>
              <a:off x="6342758"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&gt;</a:t>
              </a:r>
            </a:p>
          </p:txBody>
        </p:sp>
      </p:grpSp>
      <p:grpSp>
        <p:nvGrpSpPr>
          <p:cNvPr id="708" name="Gruppieren"/>
          <p:cNvGrpSpPr/>
          <p:nvPr/>
        </p:nvGrpSpPr>
        <p:grpSpPr>
          <a:xfrm>
            <a:off x="2736435" y="7267696"/>
            <a:ext cx="7521944" cy="5143782"/>
            <a:chOff x="0" y="0"/>
            <a:chExt cx="7521943" cy="5143780"/>
          </a:xfrm>
        </p:grpSpPr>
        <p:sp>
          <p:nvSpPr>
            <p:cNvPr id="705" name="Rechteck"/>
            <p:cNvSpPr/>
            <p:nvPr/>
          </p:nvSpPr>
          <p:spPr>
            <a:xfrm>
              <a:off x="0" y="0"/>
              <a:ext cx="7521944" cy="5143781"/>
            </a:xfrm>
            <a:prstGeom prst="rect">
              <a:avLst/>
            </a:prstGeom>
            <a:solidFill>
              <a:srgbClr val="FFFFFF"/>
            </a:solidFill>
            <a:ln w="25400" cap="flat">
              <a:solidFill>
                <a:srgbClr val="5E5E5E"/>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706" name="&lt;"/>
            <p:cNvSpPr txBox="1"/>
            <p:nvPr/>
          </p:nvSpPr>
          <p:spPr>
            <a:xfrm>
              <a:off x="496531"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&lt;</a:t>
              </a:r>
            </a:p>
          </p:txBody>
        </p:sp>
        <p:sp>
          <p:nvSpPr>
            <p:cNvPr id="707" name="&gt;"/>
            <p:cNvSpPr txBox="1"/>
            <p:nvPr/>
          </p:nvSpPr>
          <p:spPr>
            <a:xfrm>
              <a:off x="6342758" y="1779348"/>
              <a:ext cx="623749" cy="1222376"/>
            </a:xfrm>
            <a:prstGeom prst="rect">
              <a:avLst/>
            </a:prstGeom>
            <a:noFill/>
            <a:ln w="12700" cap="flat">
              <a:noFill/>
              <a:miter lim="400000"/>
            </a:ln>
            <a:effectLst>
              <a:outerShdw blurRad="355600" dist="1778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7200" b="0">
                  <a:latin typeface="Raleway SemiBold"/>
                  <a:ea typeface="Raleway SemiBold"/>
                  <a:cs typeface="Raleway SemiBold"/>
                  <a:sym typeface="Raleway SemiBold"/>
                </a:defRPr>
              </a:lvl1pPr>
            </a:lstStyle>
            <a:p>
              <a:r>
                <a:t>&gt;</a:t>
              </a: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itel"/>
          <p:cNvSpPr txBox="1">
            <a:spLocks noGrp="1"/>
          </p:cNvSpPr>
          <p:nvPr>
            <p:ph type="title"/>
          </p:nvPr>
        </p:nvSpPr>
        <p:spPr>
          <a:prstGeom prst="rect">
            <a:avLst/>
          </a:prstGeom>
        </p:spPr>
        <p:txBody>
          <a:bodyPr/>
          <a:lstStyle/>
          <a:p>
            <a:pPr>
              <a:tabLst>
                <a:tab pos="16738600" algn="r"/>
              </a:tabLst>
            </a:pPr>
            <a:endParaRPr/>
          </a:p>
        </p:txBody>
      </p:sp>
      <p:sp>
        <p:nvSpPr>
          <p:cNvPr id="711" name="Text"/>
          <p:cNvSpPr txBox="1">
            <a:spLocks noGrp="1"/>
          </p:cNvSpPr>
          <p:nvPr>
            <p:ph type="body" idx="1"/>
          </p:nvPr>
        </p:nvSpPr>
        <p:spPr>
          <a:prstGeom prst="rect">
            <a:avLst/>
          </a:prstGeom>
        </p:spPr>
        <p:txBody>
          <a:bodyPr/>
          <a:lstStyle/>
          <a:p>
            <a:pPr defTabSz="642937">
              <a:spcBef>
                <a:spcPts val="1600"/>
              </a:spcBef>
              <a:defRPr>
                <a:latin typeface="Source Sans Pro Bold"/>
                <a:ea typeface="Source Sans Pro Bold"/>
                <a:cs typeface="Source Sans Pro Bold"/>
                <a:sym typeface="Source Sans Pro Bold"/>
              </a:defRPr>
            </a:pPr>
            <a:endParaRPr/>
          </a:p>
        </p:txBody>
      </p:sp>
      <p:sp>
        <p:nvSpPr>
          <p:cNvPr id="712" name="Rechteck"/>
          <p:cNvSpPr/>
          <p:nvPr/>
        </p:nvSpPr>
        <p:spPr>
          <a:xfrm>
            <a:off x="9298084" y="1604581"/>
            <a:ext cx="12083225" cy="10506838"/>
          </a:xfrm>
          <a:prstGeom prst="rect">
            <a:avLst/>
          </a:prstGeom>
          <a:solidFill>
            <a:srgbClr val="FFFFFF"/>
          </a:solidFill>
          <a:ln w="25400">
            <a:solidFill>
              <a:srgbClr val="5E5E5E"/>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746" name="Gruppieren"/>
          <p:cNvGrpSpPr/>
          <p:nvPr/>
        </p:nvGrpSpPr>
        <p:grpSpPr>
          <a:xfrm>
            <a:off x="427319" y="1591881"/>
            <a:ext cx="8478637" cy="7122374"/>
            <a:chOff x="0" y="0"/>
            <a:chExt cx="8478635" cy="7122373"/>
          </a:xfrm>
        </p:grpSpPr>
        <p:sp>
          <p:nvSpPr>
            <p:cNvPr id="713" name="Rechteck"/>
            <p:cNvSpPr/>
            <p:nvPr/>
          </p:nvSpPr>
          <p:spPr>
            <a:xfrm>
              <a:off x="554637" y="1360762"/>
              <a:ext cx="7501412" cy="4493629"/>
            </a:xfrm>
            <a:prstGeom prst="rect">
              <a:avLst/>
            </a:prstGeom>
            <a:solidFill>
              <a:srgbClr val="FFFFFF"/>
            </a:solidFill>
            <a:ln w="25400" cap="flat">
              <a:solidFill>
                <a:srgbClr val="5E5E5E"/>
              </a:solidFill>
              <a:prstDash val="solid"/>
              <a:miter lim="400000"/>
            </a:ln>
            <a:effectLst>
              <a:outerShdw blurRad="355600" dist="177800" dir="5400000" rotWithShape="0">
                <a:srgbClr val="000000">
                  <a:alpha val="7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714" name="Rechteck"/>
            <p:cNvSpPr/>
            <p:nvPr/>
          </p:nvSpPr>
          <p:spPr>
            <a:xfrm>
              <a:off x="1851380" y="4413979"/>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17" name="Gruppieren"/>
            <p:cNvGrpSpPr/>
            <p:nvPr/>
          </p:nvGrpSpPr>
          <p:grpSpPr>
            <a:xfrm>
              <a:off x="4707230" y="4477972"/>
              <a:ext cx="1804349" cy="349091"/>
              <a:chOff x="0" y="0"/>
              <a:chExt cx="1804348" cy="349090"/>
            </a:xfrm>
          </p:grpSpPr>
          <p:pic>
            <p:nvPicPr>
              <p:cNvPr id="715"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16"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18" name="Rechteck"/>
            <p:cNvSpPr/>
            <p:nvPr/>
          </p:nvSpPr>
          <p:spPr>
            <a:xfrm>
              <a:off x="1851380" y="3955270"/>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21" name="Gruppieren"/>
            <p:cNvGrpSpPr/>
            <p:nvPr/>
          </p:nvGrpSpPr>
          <p:grpSpPr>
            <a:xfrm>
              <a:off x="4707230" y="4019263"/>
              <a:ext cx="1804349" cy="349091"/>
              <a:chOff x="0" y="0"/>
              <a:chExt cx="1804348" cy="349090"/>
            </a:xfrm>
          </p:grpSpPr>
          <p:pic>
            <p:nvPicPr>
              <p:cNvPr id="719"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20"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22" name="Rechteck"/>
            <p:cNvSpPr/>
            <p:nvPr/>
          </p:nvSpPr>
          <p:spPr>
            <a:xfrm>
              <a:off x="1851380" y="3496561"/>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25" name="Gruppieren"/>
            <p:cNvGrpSpPr/>
            <p:nvPr/>
          </p:nvGrpSpPr>
          <p:grpSpPr>
            <a:xfrm>
              <a:off x="4707230" y="3560553"/>
              <a:ext cx="1804349" cy="349092"/>
              <a:chOff x="0" y="0"/>
              <a:chExt cx="1804348" cy="349090"/>
            </a:xfrm>
          </p:grpSpPr>
          <p:pic>
            <p:nvPicPr>
              <p:cNvPr id="723"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24"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26" name="Rechteck"/>
            <p:cNvSpPr/>
            <p:nvPr/>
          </p:nvSpPr>
          <p:spPr>
            <a:xfrm>
              <a:off x="1851380" y="3037852"/>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29" name="Gruppieren"/>
            <p:cNvGrpSpPr/>
            <p:nvPr/>
          </p:nvGrpSpPr>
          <p:grpSpPr>
            <a:xfrm>
              <a:off x="4707230" y="3101845"/>
              <a:ext cx="1804349" cy="349091"/>
              <a:chOff x="0" y="0"/>
              <a:chExt cx="1804348" cy="349090"/>
            </a:xfrm>
          </p:grpSpPr>
          <p:pic>
            <p:nvPicPr>
              <p:cNvPr id="727"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28"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30" name="Rechteck"/>
            <p:cNvSpPr/>
            <p:nvPr/>
          </p:nvSpPr>
          <p:spPr>
            <a:xfrm>
              <a:off x="1851380" y="2570553"/>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33" name="Gruppieren"/>
            <p:cNvGrpSpPr/>
            <p:nvPr/>
          </p:nvGrpSpPr>
          <p:grpSpPr>
            <a:xfrm>
              <a:off x="4707230" y="2634546"/>
              <a:ext cx="1804349" cy="349091"/>
              <a:chOff x="0" y="0"/>
              <a:chExt cx="1804348" cy="349090"/>
            </a:xfrm>
          </p:grpSpPr>
          <p:pic>
            <p:nvPicPr>
              <p:cNvPr id="731"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32"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34" name="Bildnachweise/Quellenhinweise"/>
            <p:cNvSpPr txBox="1"/>
            <p:nvPr/>
          </p:nvSpPr>
          <p:spPr>
            <a:xfrm>
              <a:off x="1851380" y="1726805"/>
              <a:ext cx="5711700" cy="5353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a:latin typeface="Raleway"/>
                  <a:ea typeface="Raleway"/>
                  <a:cs typeface="Raleway"/>
                  <a:sym typeface="Raleway"/>
                </a:defRPr>
              </a:lvl1pPr>
            </a:lstStyle>
            <a:p>
              <a:r>
                <a:t>Bildnachweise/Quellenhinweise</a:t>
              </a:r>
            </a:p>
          </p:txBody>
        </p:sp>
        <p:sp>
          <p:nvSpPr>
            <p:cNvPr id="735" name="Seite xx &gt;"/>
            <p:cNvSpPr txBox="1"/>
            <p:nvPr/>
          </p:nvSpPr>
          <p:spPr>
            <a:xfrm>
              <a:off x="1851380" y="2553813"/>
              <a:ext cx="1332549" cy="44656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36" name="Seite xx &gt;"/>
            <p:cNvSpPr txBox="1"/>
            <p:nvPr/>
          </p:nvSpPr>
          <p:spPr>
            <a:xfrm>
              <a:off x="1851380" y="3021111"/>
              <a:ext cx="1332549" cy="44656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37" name="Seite xx &gt;"/>
            <p:cNvSpPr txBox="1"/>
            <p:nvPr/>
          </p:nvSpPr>
          <p:spPr>
            <a:xfrm>
              <a:off x="1851380" y="3496561"/>
              <a:ext cx="1332549" cy="44656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38" name="Seite xx &gt;"/>
            <p:cNvSpPr txBox="1"/>
            <p:nvPr/>
          </p:nvSpPr>
          <p:spPr>
            <a:xfrm>
              <a:off x="1851380" y="3963859"/>
              <a:ext cx="1332549" cy="44656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39" name="Seite xx &gt;"/>
            <p:cNvSpPr txBox="1"/>
            <p:nvPr/>
          </p:nvSpPr>
          <p:spPr>
            <a:xfrm>
              <a:off x="1851380" y="4406879"/>
              <a:ext cx="1332549" cy="44656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40" name="Rechteck"/>
            <p:cNvSpPr/>
            <p:nvPr/>
          </p:nvSpPr>
          <p:spPr>
            <a:xfrm>
              <a:off x="1851380" y="4890918"/>
              <a:ext cx="4756968" cy="413084"/>
            </a:xfrm>
            <a:prstGeom prst="rect">
              <a:avLst/>
            </a:prstGeom>
            <a:solidFill>
              <a:srgbClr val="C0C0C0"/>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nvGrpSpPr>
            <p:cNvPr id="743" name="Gruppieren"/>
            <p:cNvGrpSpPr/>
            <p:nvPr/>
          </p:nvGrpSpPr>
          <p:grpSpPr>
            <a:xfrm>
              <a:off x="4707230" y="4954910"/>
              <a:ext cx="1804349" cy="349092"/>
              <a:chOff x="0" y="0"/>
              <a:chExt cx="1804348" cy="349090"/>
            </a:xfrm>
          </p:grpSpPr>
          <p:pic>
            <p:nvPicPr>
              <p:cNvPr id="741" name="Bild" descr="Bild"/>
              <p:cNvPicPr>
                <a:picLocks noChangeAspect="1"/>
              </p:cNvPicPr>
              <p:nvPr/>
            </p:nvPicPr>
            <p:blipFill>
              <a:blip r:embed="rId2"/>
              <a:stretch>
                <a:fillRect/>
              </a:stretch>
            </p:blipFill>
            <p:spPr>
              <a:xfrm>
                <a:off x="0" y="0"/>
                <a:ext cx="1380838" cy="349091"/>
              </a:xfrm>
              <a:prstGeom prst="rect">
                <a:avLst/>
              </a:prstGeom>
              <a:ln w="12700" cap="flat">
                <a:noFill/>
                <a:miter lim="400000"/>
              </a:ln>
              <a:effectLst/>
            </p:spPr>
          </p:pic>
          <p:pic>
            <p:nvPicPr>
              <p:cNvPr id="742" name="Bild" descr="Bild"/>
              <p:cNvPicPr>
                <a:picLocks noChangeAspect="1"/>
              </p:cNvPicPr>
              <p:nvPr/>
            </p:nvPicPr>
            <p:blipFill>
              <a:blip r:embed="rId3"/>
              <a:stretch>
                <a:fillRect/>
              </a:stretch>
            </p:blipFill>
            <p:spPr>
              <a:xfrm>
                <a:off x="1509769" y="27255"/>
                <a:ext cx="294580" cy="294580"/>
              </a:xfrm>
              <a:prstGeom prst="rect">
                <a:avLst/>
              </a:prstGeom>
              <a:ln w="12700" cap="flat">
                <a:noFill/>
                <a:miter lim="400000"/>
              </a:ln>
              <a:effectLst/>
            </p:spPr>
          </p:pic>
        </p:grpSp>
        <p:sp>
          <p:nvSpPr>
            <p:cNvPr id="744" name="Seite xx &gt;"/>
            <p:cNvSpPr txBox="1"/>
            <p:nvPr/>
          </p:nvSpPr>
          <p:spPr>
            <a:xfrm>
              <a:off x="1851380" y="4874177"/>
              <a:ext cx="1332549" cy="44656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2400">
                  <a:latin typeface="Raleway"/>
                  <a:ea typeface="Raleway"/>
                  <a:cs typeface="Raleway"/>
                  <a:sym typeface="Raleway"/>
                </a:defRPr>
              </a:lvl1pPr>
            </a:lstStyle>
            <a:p>
              <a:r>
                <a:t>Seite xx &gt;</a:t>
              </a:r>
            </a:p>
          </p:txBody>
        </p:sp>
        <p:sp>
          <p:nvSpPr>
            <p:cNvPr id="745" name="Filmstreifen"/>
            <p:cNvSpPr/>
            <p:nvPr/>
          </p:nvSpPr>
          <p:spPr>
            <a:xfrm>
              <a:off x="0" y="0"/>
              <a:ext cx="8478637" cy="7122373"/>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929292"/>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747" name="Filmstreifen"/>
          <p:cNvSpPr/>
          <p:nvPr/>
        </p:nvSpPr>
        <p:spPr>
          <a:xfrm>
            <a:off x="10011762" y="2201481"/>
            <a:ext cx="8192943" cy="6882379"/>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48" name="Abgerundetes Rechteck"/>
          <p:cNvSpPr/>
          <p:nvPr/>
        </p:nvSpPr>
        <p:spPr>
          <a:xfrm>
            <a:off x="12617902" y="4441588"/>
            <a:ext cx="2859172" cy="2283978"/>
          </a:xfrm>
          <a:prstGeom prst="roundRect">
            <a:avLst>
              <a:gd name="adj" fmla="val 15000"/>
            </a:avLst>
          </a:prstGeom>
          <a:solidFill>
            <a:schemeClr val="accent5">
              <a:lumOff val="-29866"/>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49" name="Dreieck"/>
          <p:cNvSpPr/>
          <p:nvPr/>
        </p:nvSpPr>
        <p:spPr>
          <a:xfrm rot="5400000">
            <a:off x="13240649" y="4917650"/>
            <a:ext cx="1735169"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50" name="Rechteck"/>
          <p:cNvSpPr/>
          <p:nvPr/>
        </p:nvSpPr>
        <p:spPr>
          <a:xfrm>
            <a:off x="11006420" y="11131304"/>
            <a:ext cx="6224382" cy="540510"/>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753" name="Gruppieren"/>
          <p:cNvGrpSpPr/>
          <p:nvPr/>
        </p:nvGrpSpPr>
        <p:grpSpPr>
          <a:xfrm>
            <a:off x="14743233" y="11215037"/>
            <a:ext cx="2360948" cy="456777"/>
            <a:chOff x="0" y="0"/>
            <a:chExt cx="2360947" cy="456776"/>
          </a:xfrm>
        </p:grpSpPr>
        <p:pic>
          <p:nvPicPr>
            <p:cNvPr id="751" name="Bild" descr="Bild"/>
            <p:cNvPicPr>
              <a:picLocks noChangeAspect="1"/>
            </p:cNvPicPr>
            <p:nvPr/>
          </p:nvPicPr>
          <p:blipFill>
            <a:blip r:embed="rId2"/>
            <a:stretch>
              <a:fillRect/>
            </a:stretch>
          </p:blipFill>
          <p:spPr>
            <a:xfrm>
              <a:off x="0" y="0"/>
              <a:ext cx="1806794" cy="456777"/>
            </a:xfrm>
            <a:prstGeom prst="rect">
              <a:avLst/>
            </a:prstGeom>
            <a:ln w="12700" cap="flat">
              <a:noFill/>
              <a:miter lim="400000"/>
            </a:ln>
            <a:effectLst/>
          </p:spPr>
        </p:pic>
        <p:pic>
          <p:nvPicPr>
            <p:cNvPr id="752" name="Bild" descr="Bild"/>
            <p:cNvPicPr>
              <a:picLocks noChangeAspect="1"/>
            </p:cNvPicPr>
            <p:nvPr/>
          </p:nvPicPr>
          <p:blipFill>
            <a:blip r:embed="rId3"/>
            <a:stretch>
              <a:fillRect/>
            </a:stretch>
          </p:blipFill>
          <p:spPr>
            <a:xfrm>
              <a:off x="1975498" y="35663"/>
              <a:ext cx="385450" cy="385451"/>
            </a:xfrm>
            <a:prstGeom prst="rect">
              <a:avLst/>
            </a:prstGeom>
            <a:ln w="12700" cap="flat">
              <a:noFill/>
              <a:miter lim="400000"/>
            </a:ln>
            <a:effectLst/>
          </p:spPr>
        </p:pic>
      </p:grpSp>
      <p:sp>
        <p:nvSpPr>
          <p:cNvPr id="754" name="Rechteck"/>
          <p:cNvSpPr/>
          <p:nvPr/>
        </p:nvSpPr>
        <p:spPr>
          <a:xfrm>
            <a:off x="11006420" y="10519854"/>
            <a:ext cx="6224382" cy="540511"/>
          </a:xfrm>
          <a:prstGeom prst="rect">
            <a:avLst/>
          </a:prstGeom>
          <a:solidFill>
            <a:srgbClr val="C0C0C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757" name="Gruppieren"/>
          <p:cNvGrpSpPr/>
          <p:nvPr/>
        </p:nvGrpSpPr>
        <p:grpSpPr>
          <a:xfrm>
            <a:off x="14743233" y="10603587"/>
            <a:ext cx="2360948" cy="456778"/>
            <a:chOff x="0" y="0"/>
            <a:chExt cx="2360947" cy="456776"/>
          </a:xfrm>
        </p:grpSpPr>
        <p:pic>
          <p:nvPicPr>
            <p:cNvPr id="755" name="Bild" descr="Bild"/>
            <p:cNvPicPr>
              <a:picLocks noChangeAspect="1"/>
            </p:cNvPicPr>
            <p:nvPr/>
          </p:nvPicPr>
          <p:blipFill>
            <a:blip r:embed="rId2"/>
            <a:stretch>
              <a:fillRect/>
            </a:stretch>
          </p:blipFill>
          <p:spPr>
            <a:xfrm>
              <a:off x="0" y="0"/>
              <a:ext cx="1806794" cy="456777"/>
            </a:xfrm>
            <a:prstGeom prst="rect">
              <a:avLst/>
            </a:prstGeom>
            <a:ln w="12700" cap="flat">
              <a:noFill/>
              <a:miter lim="400000"/>
            </a:ln>
            <a:effectLst/>
          </p:spPr>
        </p:pic>
        <p:pic>
          <p:nvPicPr>
            <p:cNvPr id="756" name="Bild" descr="Bild"/>
            <p:cNvPicPr>
              <a:picLocks noChangeAspect="1"/>
            </p:cNvPicPr>
            <p:nvPr/>
          </p:nvPicPr>
          <p:blipFill>
            <a:blip r:embed="rId3"/>
            <a:stretch>
              <a:fillRect/>
            </a:stretch>
          </p:blipFill>
          <p:spPr>
            <a:xfrm>
              <a:off x="1975498" y="35663"/>
              <a:ext cx="385450" cy="385451"/>
            </a:xfrm>
            <a:prstGeom prst="rect">
              <a:avLst/>
            </a:prstGeom>
            <a:ln w="12700" cap="flat">
              <a:noFill/>
              <a:miter lim="400000"/>
            </a:ln>
            <a:effectLst/>
          </p:spPr>
        </p:pic>
      </p:grpSp>
      <p:sp>
        <p:nvSpPr>
          <p:cNvPr id="758" name="Bildnachweise/Quellenhinweise"/>
          <p:cNvSpPr txBox="1"/>
          <p:nvPr/>
        </p:nvSpPr>
        <p:spPr>
          <a:xfrm>
            <a:off x="11006420" y="9415829"/>
            <a:ext cx="7473626" cy="7004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a:latin typeface="Raleway"/>
                <a:ea typeface="Raleway"/>
                <a:cs typeface="Raleway"/>
                <a:sym typeface="Raleway"/>
              </a:defRPr>
            </a:lvl1pPr>
          </a:lstStyle>
          <a:p>
            <a:r>
              <a:t>Bildnachweise/Quellenhinweise</a:t>
            </a:r>
          </a:p>
        </p:txBody>
      </p:sp>
      <p:sp>
        <p:nvSpPr>
          <p:cNvPr id="759" name="Seite xx &gt;"/>
          <p:cNvSpPr txBox="1"/>
          <p:nvPr/>
        </p:nvSpPr>
        <p:spPr>
          <a:xfrm>
            <a:off x="11006420" y="10497950"/>
            <a:ext cx="1743610" cy="5843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2400">
                <a:latin typeface="Raleway"/>
                <a:ea typeface="Raleway"/>
                <a:cs typeface="Raleway"/>
                <a:sym typeface="Raleway"/>
              </a:defRPr>
            </a:lvl1pPr>
          </a:lstStyle>
          <a:p>
            <a:r>
              <a:t>Seite xx &gt;</a:t>
            </a:r>
          </a:p>
        </p:txBody>
      </p:sp>
      <p:sp>
        <p:nvSpPr>
          <p:cNvPr id="760" name="Seite xx &gt;"/>
          <p:cNvSpPr txBox="1"/>
          <p:nvPr/>
        </p:nvSpPr>
        <p:spPr>
          <a:xfrm>
            <a:off x="11006420" y="11109399"/>
            <a:ext cx="1743610" cy="58432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2400">
                <a:latin typeface="Raleway"/>
                <a:ea typeface="Raleway"/>
                <a:cs typeface="Raleway"/>
                <a:sym typeface="Raleway"/>
              </a:defRPr>
            </a:lvl1pPr>
          </a:lstStyle>
          <a:p>
            <a:r>
              <a:t>Seite xx &gt;</a:t>
            </a:r>
          </a:p>
        </p:txBody>
      </p:sp>
      <p:sp>
        <p:nvSpPr>
          <p:cNvPr id="761" name="Filmstreifen"/>
          <p:cNvSpPr/>
          <p:nvPr/>
        </p:nvSpPr>
        <p:spPr>
          <a:xfrm>
            <a:off x="18803824" y="2201481"/>
            <a:ext cx="1843763" cy="1548830"/>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62" name="Filmstreifen"/>
          <p:cNvSpPr/>
          <p:nvPr/>
        </p:nvSpPr>
        <p:spPr>
          <a:xfrm>
            <a:off x="18803824" y="4003821"/>
            <a:ext cx="1843763" cy="1548830"/>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63" name="Filmstreifen"/>
          <p:cNvSpPr/>
          <p:nvPr/>
        </p:nvSpPr>
        <p:spPr>
          <a:xfrm>
            <a:off x="18803824" y="5806161"/>
            <a:ext cx="1843763" cy="1548830"/>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764" name="Filmstreifen"/>
          <p:cNvSpPr/>
          <p:nvPr/>
        </p:nvSpPr>
        <p:spPr>
          <a:xfrm>
            <a:off x="18803824" y="7608501"/>
            <a:ext cx="1843763" cy="1548830"/>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Titel"/>
          <p:cNvSpPr txBox="1">
            <a:spLocks noGrp="1"/>
          </p:cNvSpPr>
          <p:nvPr>
            <p:ph type="title"/>
          </p:nvPr>
        </p:nvSpPr>
        <p:spPr>
          <a:prstGeom prst="rect">
            <a:avLst/>
          </a:prstGeom>
        </p:spPr>
        <p:txBody>
          <a:bodyPr lIns="50800" tIns="50800" rIns="50800" bIns="50800"/>
          <a:lstStyle/>
          <a:p>
            <a:pPr defTabSz="825500"/>
            <a:endParaRPr/>
          </a:p>
        </p:txBody>
      </p:sp>
      <p:sp>
        <p:nvSpPr>
          <p:cNvPr id="767" name="Text"/>
          <p:cNvSpPr txBox="1">
            <a:spLocks noGrp="1"/>
          </p:cNvSpPr>
          <p:nvPr>
            <p:ph type="body" idx="1"/>
          </p:nvPr>
        </p:nvSpPr>
        <p:spPr>
          <a:prstGeom prst="rect">
            <a:avLst/>
          </a:prstGeom>
        </p:spPr>
        <p:txBody>
          <a:bodyPr lIns="50800" tIns="50800" rIns="50800" bIns="50800"/>
          <a:lstStyle/>
          <a:p>
            <a:pPr defTabSz="825500">
              <a:spcBef>
                <a:spcPts val="5900"/>
              </a:spcBef>
              <a:defRPr sz="4800"/>
            </a:pPr>
            <a:endParaRPr/>
          </a:p>
        </p:txBody>
      </p:sp>
      <p:sp>
        <p:nvSpPr>
          <p:cNvPr id="768" name="Text"/>
          <p:cNvSpPr txBox="1"/>
          <p:nvPr/>
        </p:nvSpPr>
        <p:spPr>
          <a:xfrm>
            <a:off x="14967117" y="12568358"/>
            <a:ext cx="240310" cy="561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2400" b="0" u="sng">
                <a:solidFill>
                  <a:srgbClr val="5E5E5E"/>
                </a:solidFill>
                <a:latin typeface="Avenir Book"/>
                <a:ea typeface="Avenir Book"/>
                <a:cs typeface="Avenir Book"/>
                <a:sym typeface="Avenir Book"/>
                <a:hlinkClick r:id="rId2"/>
              </a:defRPr>
            </a:lvl1pPr>
          </a:lstStyle>
          <a:p>
            <a:pPr>
              <a:defRPr u="none"/>
            </a:pPr>
            <a:r>
              <a:rPr u="sng">
                <a:hlinkClick r:id="rId2"/>
              </a:rPr>
              <a:t> </a:t>
            </a:r>
          </a:p>
        </p:txBody>
      </p:sp>
      <p:pic>
        <p:nvPicPr>
          <p:cNvPr id="769" name="Bildschirmfoto 2018-05-11 um 07.18.04.png" descr="Bildschirmfoto 2018-05-11 um 07.18.04.png"/>
          <p:cNvPicPr>
            <a:picLocks noChangeAspect="1"/>
          </p:cNvPicPr>
          <p:nvPr/>
        </p:nvPicPr>
        <p:blipFill>
          <a:blip r:embed="rId3"/>
          <a:srcRect l="1930" t="2126" r="1930" b="2126"/>
          <a:stretch>
            <a:fillRect/>
          </a:stretch>
        </p:blipFill>
        <p:spPr>
          <a:xfrm>
            <a:off x="17749405" y="8993517"/>
            <a:ext cx="2768411" cy="4115667"/>
          </a:xfrm>
          <a:prstGeom prst="rect">
            <a:avLst/>
          </a:prstGeom>
          <a:ln w="25400">
            <a:miter lim="400000"/>
          </a:ln>
          <a:effectLst>
            <a:outerShdw blurRad="355600" dist="177800" dir="5400000" rotWithShape="0">
              <a:srgbClr val="000000">
                <a:alpha val="70000"/>
              </a:srgbClr>
            </a:outerShdw>
          </a:effectLst>
        </p:spPr>
      </p:pic>
      <p:pic>
        <p:nvPicPr>
          <p:cNvPr id="770" name="Alle 8 JOINTLY OER-und-Recht-Broschueren.png" descr="Alle 8 JOINTLY OER-und-Recht-Broschueren.png"/>
          <p:cNvPicPr>
            <a:picLocks noChangeAspect="1"/>
          </p:cNvPicPr>
          <p:nvPr/>
        </p:nvPicPr>
        <p:blipFill>
          <a:blip r:embed="rId4"/>
          <a:stretch>
            <a:fillRect/>
          </a:stretch>
        </p:blipFill>
        <p:spPr>
          <a:xfrm>
            <a:off x="1117195" y="498848"/>
            <a:ext cx="15458319" cy="10929259"/>
          </a:xfrm>
          <a:prstGeom prst="rect">
            <a:avLst/>
          </a:prstGeom>
          <a:ln w="12700">
            <a:miter lim="400000"/>
          </a:ln>
        </p:spPr>
      </p:pic>
      <p:sp>
        <p:nvSpPr>
          <p:cNvPr id="771" name="https://www.oercamp.de/wp-content/uploads/2017/11/Klimpel-OER-Expertise-fuer-OERcamp.pdf"/>
          <p:cNvSpPr txBox="1"/>
          <p:nvPr/>
        </p:nvSpPr>
        <p:spPr>
          <a:xfrm>
            <a:off x="16904264" y="6538923"/>
            <a:ext cx="5080001" cy="1400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457200">
              <a:defRPr sz="2400" b="0" u="sng">
                <a:solidFill>
                  <a:srgbClr val="5E5E5E"/>
                </a:solidFill>
                <a:latin typeface="Avenir Book"/>
                <a:ea typeface="Avenir Book"/>
                <a:cs typeface="Avenir Book"/>
                <a:sym typeface="Avenir Book"/>
                <a:hlinkClick r:id="rId5"/>
              </a:defRPr>
            </a:lvl1pPr>
          </a:lstStyle>
          <a:p>
            <a:pPr>
              <a:defRPr u="none"/>
            </a:pPr>
            <a:r>
              <a:rPr u="sng">
                <a:hlinkClick r:id="rId5"/>
              </a:rPr>
              <a:t>https://www.oercamp.de/wp-content/uploads/2017/11/Klimpel-OER-Expertise-fuer-OERcamp.pdf</a:t>
            </a:r>
          </a:p>
        </p:txBody>
      </p:sp>
      <p:pic>
        <p:nvPicPr>
          <p:cNvPr id="772" name="Cover Klimpel-OER-Expertise-fuer-OERcamp.png" descr="Cover Klimpel-OER-Expertise-fuer-OERcamp.png"/>
          <p:cNvPicPr>
            <a:picLocks noChangeAspect="1"/>
          </p:cNvPicPr>
          <p:nvPr/>
        </p:nvPicPr>
        <p:blipFill>
          <a:blip r:embed="rId6"/>
          <a:stretch>
            <a:fillRect/>
          </a:stretch>
        </p:blipFill>
        <p:spPr>
          <a:xfrm>
            <a:off x="17459286" y="702048"/>
            <a:ext cx="3763330" cy="5325438"/>
          </a:xfrm>
          <a:prstGeom prst="rect">
            <a:avLst/>
          </a:prstGeom>
          <a:ln w="25400">
            <a:miter lim="400000"/>
          </a:ln>
          <a:effectLst>
            <a:outerShdw blurRad="355600" dist="177800" dir="5400000" rotWithShape="0">
              <a:srgbClr val="000000">
                <a:alpha val="70000"/>
              </a:srgbClr>
            </a:outerShdw>
          </a:effectLst>
        </p:spPr>
      </p:pic>
      <p:sp>
        <p:nvSpPr>
          <p:cNvPr id="773" name="Oder als PDF-Dateien herunterladen: https://open-educational-resources.de/materialien/contentbuffet/ &gt; Rechtliche Aspekte"/>
          <p:cNvSpPr txBox="1"/>
          <p:nvPr/>
        </p:nvSpPr>
        <p:spPr>
          <a:xfrm>
            <a:off x="7209246" y="12149258"/>
            <a:ext cx="9965508" cy="981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r" defTabSz="457200">
              <a:defRPr sz="2400" b="0">
                <a:solidFill>
                  <a:srgbClr val="5E5E5E"/>
                </a:solidFill>
                <a:latin typeface="Avenir Book"/>
                <a:ea typeface="Avenir Book"/>
                <a:cs typeface="Avenir Book"/>
                <a:sym typeface="Avenir Book"/>
              </a:defRPr>
            </a:pPr>
            <a:r>
              <a:t>Oder als PDF-Dateien herunterladen: </a:t>
            </a:r>
            <a:r>
              <a:rPr u="sng">
                <a:hlinkClick r:id="rId7"/>
              </a:rPr>
              <a:t>https://open-educational-resources.de/materialien/contentbuffet/</a:t>
            </a:r>
            <a:r>
              <a:rPr u="sng"/>
              <a:t> &gt; Rechtliche Aspekte</a:t>
            </a:r>
          </a:p>
        </p:txBody>
      </p:sp>
      <p:sp>
        <p:nvSpPr>
          <p:cNvPr id="774" name="In gedruckter Version beim  DIPF bestellen: kontakt@o-e-r.de"/>
          <p:cNvSpPr txBox="1"/>
          <p:nvPr/>
        </p:nvSpPr>
        <p:spPr>
          <a:xfrm>
            <a:off x="1440209" y="11587283"/>
            <a:ext cx="9399148" cy="561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defRPr sz="2400" b="0">
                <a:solidFill>
                  <a:srgbClr val="5E5E5E"/>
                </a:solidFill>
                <a:latin typeface="Avenir Book"/>
                <a:ea typeface="Avenir Book"/>
                <a:cs typeface="Avenir Book"/>
                <a:sym typeface="Avenir Book"/>
              </a:defRPr>
            </a:pPr>
            <a:r>
              <a:t>In gedruckter Version beim  DIPF bestellen: </a:t>
            </a:r>
            <a:r>
              <a:rPr u="sng">
                <a:hlinkClick r:id="rId8"/>
              </a:rPr>
              <a:t>kontakt@o-e-r.de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Vielen Dank für Eure Aufmerksamkeit…"/>
          <p:cNvSpPr txBox="1"/>
          <p:nvPr/>
        </p:nvSpPr>
        <p:spPr>
          <a:xfrm>
            <a:off x="1173124" y="2214504"/>
            <a:ext cx="18158717" cy="85756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defRPr sz="6100" b="0">
                <a:solidFill>
                  <a:srgbClr val="5E5E5E"/>
                </a:solidFill>
                <a:latin typeface="Avenir Heavy"/>
                <a:ea typeface="Avenir Heavy"/>
                <a:cs typeface="Avenir Heavy"/>
                <a:sym typeface="Avenir Heavy"/>
              </a:defRPr>
            </a:pPr>
            <a:r>
              <a:t>Vielen Dank für Eure Aufmerksamkeit</a:t>
            </a:r>
          </a:p>
          <a:p>
            <a:pPr algn="l" defTabSz="457200">
              <a:defRPr sz="6100" b="0">
                <a:solidFill>
                  <a:srgbClr val="5E5E5E"/>
                </a:solidFill>
                <a:latin typeface="Avenir Heavy"/>
                <a:ea typeface="Avenir Heavy"/>
                <a:cs typeface="Avenir Heavy"/>
                <a:sym typeface="Avenir Heavy"/>
              </a:defRPr>
            </a:pPr>
            <a:r>
              <a:t>und für’s Mitmachen</a:t>
            </a:r>
          </a:p>
          <a:p>
            <a:pPr algn="l" defTabSz="457200">
              <a:defRPr sz="6100" b="0">
                <a:solidFill>
                  <a:srgbClr val="5E5E5E"/>
                </a:solidFill>
                <a:latin typeface="Avenir Heavy"/>
                <a:ea typeface="Avenir Heavy"/>
                <a:cs typeface="Avenir Heavy"/>
                <a:sym typeface="Avenir Heavy"/>
              </a:defRPr>
            </a:pPr>
            <a:endParaRPr/>
          </a:p>
          <a:p>
            <a:pPr algn="l" defTabSz="457200">
              <a:defRPr sz="6100" b="0">
                <a:solidFill>
                  <a:srgbClr val="5E5E5E"/>
                </a:solidFill>
                <a:latin typeface="Avenir Book"/>
                <a:ea typeface="Avenir Book"/>
                <a:cs typeface="Avenir Book"/>
                <a:sym typeface="Avenir Book"/>
              </a:defRPr>
            </a:pPr>
            <a:r>
              <a:rPr>
                <a:latin typeface="Avenir Heavy"/>
                <a:ea typeface="Avenir Heavy"/>
                <a:cs typeface="Avenir Heavy"/>
                <a:sym typeface="Avenir Heavy"/>
              </a:rPr>
              <a:t>Mail:</a:t>
            </a:r>
            <a:r>
              <a:t> </a:t>
            </a:r>
            <a:r>
              <a:rPr u="sng">
                <a:hlinkClick r:id="rId2"/>
              </a:rPr>
              <a:t>hs@irights.info</a:t>
            </a:r>
          </a:p>
          <a:p>
            <a:pPr algn="l" defTabSz="457200">
              <a:defRPr sz="6100" b="0">
                <a:solidFill>
                  <a:srgbClr val="5E5E5E"/>
                </a:solidFill>
                <a:latin typeface="Avenir Book"/>
                <a:ea typeface="Avenir Book"/>
                <a:cs typeface="Avenir Book"/>
                <a:sym typeface="Avenir Book"/>
              </a:defRPr>
            </a:pPr>
            <a:endParaRPr/>
          </a:p>
          <a:p>
            <a:pPr algn="l" defTabSz="457200">
              <a:defRPr sz="6100" b="0">
                <a:solidFill>
                  <a:srgbClr val="5E5E5E"/>
                </a:solidFill>
                <a:latin typeface="Avenir Book"/>
                <a:ea typeface="Avenir Book"/>
                <a:cs typeface="Avenir Book"/>
                <a:sym typeface="Avenir Book"/>
              </a:defRPr>
            </a:pPr>
            <a:r>
              <a:rPr>
                <a:latin typeface="Avenir Heavy"/>
                <a:ea typeface="Avenir Heavy"/>
                <a:cs typeface="Avenir Heavy"/>
                <a:sym typeface="Avenir Heavy"/>
              </a:rPr>
              <a:t>Lizenzhinweise:</a:t>
            </a:r>
            <a:r>
              <a:t> Screenshots, Fotos, Illustrationen, Texte von Henry Steinhau,</a:t>
            </a:r>
            <a:r>
              <a:rPr u="sng">
                <a:hlinkClick r:id="rId3"/>
              </a:rPr>
              <a:t>CC-BY</a:t>
            </a:r>
            <a:r>
              <a:t>; Ausnahmen direkt an den Werken gekennzeichnet</a:t>
            </a:r>
          </a:p>
        </p:txBody>
      </p:sp>
      <p:pic>
        <p:nvPicPr>
          <p:cNvPr id="777" name="Bild" descr="Bild"/>
          <p:cNvPicPr>
            <a:picLocks noChangeAspect="1"/>
          </p:cNvPicPr>
          <p:nvPr/>
        </p:nvPicPr>
        <p:blipFill>
          <a:blip r:embed="rId4"/>
          <a:stretch>
            <a:fillRect/>
          </a:stretch>
        </p:blipFill>
        <p:spPr>
          <a:xfrm>
            <a:off x="14643413" y="9480021"/>
            <a:ext cx="3733792" cy="943943"/>
          </a:xfrm>
          <a:prstGeom prst="rect">
            <a:avLst/>
          </a:prstGeom>
          <a:ln w="12700">
            <a:miter lim="400000"/>
          </a:ln>
        </p:spPr>
      </p:pic>
      <p:pic>
        <p:nvPicPr>
          <p:cNvPr id="778" name="Bild" descr="Bild"/>
          <p:cNvPicPr>
            <a:picLocks noChangeAspect="1"/>
          </p:cNvPicPr>
          <p:nvPr/>
        </p:nvPicPr>
        <p:blipFill>
          <a:blip r:embed="rId5"/>
          <a:stretch>
            <a:fillRect/>
          </a:stretch>
        </p:blipFill>
        <p:spPr>
          <a:xfrm>
            <a:off x="18674514" y="9585778"/>
            <a:ext cx="732431" cy="7324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el"/>
          <p:cNvSpPr txBox="1">
            <a:spLocks noGrp="1"/>
          </p:cNvSpPr>
          <p:nvPr>
            <p:ph type="title"/>
          </p:nvPr>
        </p:nvSpPr>
        <p:spPr>
          <a:prstGeom prst="rect">
            <a:avLst/>
          </a:prstGeom>
        </p:spPr>
        <p:txBody>
          <a:bodyPr lIns="50800" tIns="50800" rIns="50800" bIns="50800"/>
          <a:lstStyle/>
          <a:p>
            <a:pPr defTabSz="825500"/>
            <a:endParaRPr/>
          </a:p>
        </p:txBody>
      </p:sp>
      <p:sp>
        <p:nvSpPr>
          <p:cNvPr id="180" name="Text"/>
          <p:cNvSpPr txBox="1">
            <a:spLocks noGrp="1"/>
          </p:cNvSpPr>
          <p:nvPr>
            <p:ph type="body" idx="1"/>
          </p:nvPr>
        </p:nvSpPr>
        <p:spPr>
          <a:prstGeom prst="rect">
            <a:avLst/>
          </a:prstGeom>
        </p:spPr>
        <p:txBody>
          <a:bodyPr lIns="50800" tIns="50800" rIns="50800" bIns="50800"/>
          <a:lstStyle/>
          <a:p>
            <a:pPr defTabSz="825500">
              <a:spcBef>
                <a:spcPts val="5900"/>
              </a:spcBef>
              <a:defRPr sz="4800"/>
            </a:pPr>
            <a:endParaRPr/>
          </a:p>
        </p:txBody>
      </p:sp>
      <p:pic>
        <p:nvPicPr>
          <p:cNvPr id="181" name="Videosuche Windmühlen.png" descr="Videosuche Windmühlen.png"/>
          <p:cNvPicPr>
            <a:picLocks noChangeAspect="1"/>
          </p:cNvPicPr>
          <p:nvPr/>
        </p:nvPicPr>
        <p:blipFill>
          <a:blip r:embed="rId3"/>
          <a:stretch>
            <a:fillRect/>
          </a:stretch>
        </p:blipFill>
        <p:spPr>
          <a:xfrm>
            <a:off x="15032928" y="444575"/>
            <a:ext cx="6274334" cy="5206212"/>
          </a:xfrm>
          <a:prstGeom prst="rect">
            <a:avLst/>
          </a:prstGeom>
          <a:ln w="25400">
            <a:miter lim="400000"/>
          </a:ln>
          <a:effectLst>
            <a:outerShdw blurRad="355600" dist="177800" dir="5400000" rotWithShape="0">
              <a:srgbClr val="000000">
                <a:alpha val="70000"/>
              </a:srgbClr>
            </a:outerShdw>
          </a:effectLst>
        </p:spPr>
      </p:pic>
      <p:pic>
        <p:nvPicPr>
          <p:cNvPr id="182" name="1024px-CompactDisc.jpg" descr="1024px-CompactDisc.jpg"/>
          <p:cNvPicPr>
            <a:picLocks noChangeAspect="1"/>
          </p:cNvPicPr>
          <p:nvPr/>
        </p:nvPicPr>
        <p:blipFill>
          <a:blip r:embed="rId4"/>
          <a:srcRect l="6099" t="6913" r="5533" b="6418"/>
          <a:stretch>
            <a:fillRect/>
          </a:stretch>
        </p:blipFill>
        <p:spPr>
          <a:xfrm>
            <a:off x="17135186" y="6648618"/>
            <a:ext cx="3874912" cy="3800448"/>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grpSp>
        <p:nvGrpSpPr>
          <p:cNvPr id="186" name="Gruppieren"/>
          <p:cNvGrpSpPr/>
          <p:nvPr/>
        </p:nvGrpSpPr>
        <p:grpSpPr>
          <a:xfrm>
            <a:off x="915853" y="556276"/>
            <a:ext cx="6274263" cy="802692"/>
            <a:chOff x="0" y="0"/>
            <a:chExt cx="6274261" cy="802691"/>
          </a:xfrm>
        </p:grpSpPr>
        <p:sp>
          <p:nvSpPr>
            <p:cNvPr id="183" name="Rechteck"/>
            <p:cNvSpPr/>
            <p:nvPr/>
          </p:nvSpPr>
          <p:spPr>
            <a:xfrm rot="21599229">
              <a:off x="89" y="703"/>
              <a:ext cx="6274083" cy="801284"/>
            </a:xfrm>
            <a:prstGeom prst="rect">
              <a:avLst/>
            </a:prstGeom>
            <a:solidFill>
              <a:srgbClr val="EBEBEB"/>
            </a:solidFill>
            <a:ln w="127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84" name="noun_1713201_cc.png" descr="noun_1713201_cc.png"/>
            <p:cNvPicPr>
              <a:picLocks noChangeAspect="1"/>
            </p:cNvPicPr>
            <p:nvPr/>
          </p:nvPicPr>
          <p:blipFill>
            <a:blip r:embed="rId5"/>
            <a:stretch>
              <a:fillRect/>
            </a:stretch>
          </p:blipFill>
          <p:spPr>
            <a:xfrm>
              <a:off x="5537767" y="135155"/>
              <a:ext cx="571996" cy="532381"/>
            </a:xfrm>
            <a:prstGeom prst="rect">
              <a:avLst/>
            </a:prstGeom>
            <a:ln w="12700" cap="flat">
              <a:noFill/>
              <a:miter lim="400000"/>
            </a:ln>
            <a:effectLst/>
          </p:spPr>
        </p:pic>
        <p:sp>
          <p:nvSpPr>
            <p:cNvPr id="185" name="Linie"/>
            <p:cNvSpPr/>
            <p:nvPr/>
          </p:nvSpPr>
          <p:spPr>
            <a:xfrm flipV="1">
              <a:off x="161252" y="144135"/>
              <a:ext cx="1" cy="51442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pic>
        <p:nvPicPr>
          <p:cNvPr id="187" name="Bildersuche Windmühlen.png" descr="Bildersuche Windmühlen.png"/>
          <p:cNvPicPr>
            <a:picLocks noChangeAspect="1"/>
          </p:cNvPicPr>
          <p:nvPr/>
        </p:nvPicPr>
        <p:blipFill>
          <a:blip r:embed="rId6"/>
          <a:stretch>
            <a:fillRect/>
          </a:stretch>
        </p:blipFill>
        <p:spPr>
          <a:xfrm>
            <a:off x="955317" y="1867185"/>
            <a:ext cx="5834238" cy="6771343"/>
          </a:xfrm>
          <a:prstGeom prst="rect">
            <a:avLst/>
          </a:prstGeom>
          <a:ln w="25400">
            <a:miter lim="400000"/>
          </a:ln>
          <a:effectLst>
            <a:outerShdw blurRad="355600" dist="177800" dir="5400000" rotWithShape="0">
              <a:srgbClr val="000000">
                <a:alpha val="70000"/>
              </a:srgbClr>
            </a:outerShdw>
          </a:effectLst>
        </p:spPr>
      </p:pic>
      <p:pic>
        <p:nvPicPr>
          <p:cNvPr id="188" name="Bild" descr="Bild"/>
          <p:cNvPicPr>
            <a:picLocks noChangeAspect="1"/>
          </p:cNvPicPr>
          <p:nvPr/>
        </p:nvPicPr>
        <p:blipFill>
          <a:blip r:embed="rId7"/>
          <a:stretch>
            <a:fillRect/>
          </a:stretch>
        </p:blipFill>
        <p:spPr>
          <a:xfrm>
            <a:off x="566380" y="9431046"/>
            <a:ext cx="6223001" cy="3556001"/>
          </a:xfrm>
          <a:prstGeom prst="rect">
            <a:avLst/>
          </a:prstGeom>
          <a:ln w="25400">
            <a:miter lim="400000"/>
          </a:ln>
          <a:effectLst>
            <a:outerShdw blurRad="355600" dist="177800" dir="5400000" rotWithShape="0">
              <a:srgbClr val="000000">
                <a:alpha val="70000"/>
              </a:srgbClr>
            </a:outerShdw>
          </a:effectLst>
        </p:spPr>
      </p:pic>
      <p:pic>
        <p:nvPicPr>
          <p:cNvPr id="189" name="1024px-CompactDisc.jpg" descr="1024px-CompactDisc.jpg"/>
          <p:cNvPicPr>
            <a:picLocks noChangeAspect="1"/>
          </p:cNvPicPr>
          <p:nvPr/>
        </p:nvPicPr>
        <p:blipFill>
          <a:blip r:embed="rId4"/>
          <a:srcRect l="6099" t="6913" r="5533" b="6418"/>
          <a:stretch>
            <a:fillRect/>
          </a:stretch>
        </p:blipFill>
        <p:spPr>
          <a:xfrm>
            <a:off x="15850637" y="7814306"/>
            <a:ext cx="3874911"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pic>
        <p:nvPicPr>
          <p:cNvPr id="190" name="1024px-CompactDisc.jpg" descr="1024px-CompactDisc.jpg"/>
          <p:cNvPicPr>
            <a:picLocks noChangeAspect="1"/>
          </p:cNvPicPr>
          <p:nvPr/>
        </p:nvPicPr>
        <p:blipFill>
          <a:blip r:embed="rId4"/>
          <a:srcRect l="6099" t="6913" r="5533" b="6418"/>
          <a:stretch>
            <a:fillRect/>
          </a:stretch>
        </p:blipFill>
        <p:spPr>
          <a:xfrm>
            <a:off x="17135186" y="8926727"/>
            <a:ext cx="3874912"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pic>
        <p:nvPicPr>
          <p:cNvPr id="191" name="SCREENSHOT E-MAILFENSTER.png" descr="SCREENSHOT E-MAILFENSTER.png"/>
          <p:cNvPicPr>
            <a:picLocks noChangeAspect="1"/>
          </p:cNvPicPr>
          <p:nvPr/>
        </p:nvPicPr>
        <p:blipFill>
          <a:blip r:embed="rId8"/>
          <a:stretch>
            <a:fillRect/>
          </a:stretch>
        </p:blipFill>
        <p:spPr>
          <a:xfrm rot="124797">
            <a:off x="7649597" y="9078264"/>
            <a:ext cx="6362644" cy="3979095"/>
          </a:xfrm>
          <a:prstGeom prst="rect">
            <a:avLst/>
          </a:prstGeom>
          <a:ln w="25400">
            <a:miter lim="400000"/>
          </a:ln>
          <a:effectLst>
            <a:outerShdw blurRad="355600" dist="177800" dir="5400000" rotWithShape="0">
              <a:srgbClr val="000000">
                <a:alpha val="70000"/>
              </a:srgbClr>
            </a:outerShdw>
          </a:effectLst>
        </p:spPr>
      </p:pic>
      <p:sp>
        <p:nvSpPr>
          <p:cNvPr id="192" name="Rechteck"/>
          <p:cNvSpPr/>
          <p:nvPr/>
        </p:nvSpPr>
        <p:spPr>
          <a:xfrm rot="124797">
            <a:off x="7899885" y="657443"/>
            <a:ext cx="6365259" cy="8162211"/>
          </a:xfrm>
          <a:prstGeom prst="rect">
            <a:avLst/>
          </a:prstGeom>
          <a:solidFill>
            <a:srgbClr val="EBEBEB"/>
          </a:solidFill>
          <a:ln w="3175">
            <a:solidFill>
              <a:srgbClr val="000000"/>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3" name="WINDMÜHLEN"/>
          <p:cNvSpPr txBox="1"/>
          <p:nvPr/>
        </p:nvSpPr>
        <p:spPr>
          <a:xfrm rot="124797">
            <a:off x="8193979" y="710453"/>
            <a:ext cx="2923779" cy="600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b="0">
                <a:latin typeface="Gill Sans"/>
                <a:ea typeface="Gill Sans"/>
                <a:cs typeface="Gill Sans"/>
                <a:sym typeface="Gill Sans"/>
              </a:defRPr>
            </a:lvl1pPr>
          </a:lstStyle>
          <a:p>
            <a:r>
              <a:t>WINDMÜHLEN</a:t>
            </a:r>
          </a:p>
        </p:txBody>
      </p:sp>
      <p:pic>
        <p:nvPicPr>
          <p:cNvPr id="194" name="Bild" descr="Bild"/>
          <p:cNvPicPr>
            <a:picLocks noChangeAspect="1"/>
          </p:cNvPicPr>
          <p:nvPr/>
        </p:nvPicPr>
        <p:blipFill>
          <a:blip r:embed="rId9"/>
          <a:stretch>
            <a:fillRect/>
          </a:stretch>
        </p:blipFill>
        <p:spPr>
          <a:xfrm rot="124797">
            <a:off x="11507041" y="11098946"/>
            <a:ext cx="1747407" cy="1747406"/>
          </a:xfrm>
          <a:prstGeom prst="rect">
            <a:avLst/>
          </a:prstGeom>
          <a:ln w="12700">
            <a:miter lim="400000"/>
          </a:ln>
        </p:spPr>
      </p:pic>
      <p:sp>
        <p:nvSpPr>
          <p:cNvPr id="195" name="Übung…"/>
          <p:cNvSpPr txBox="1"/>
          <p:nvPr/>
        </p:nvSpPr>
        <p:spPr>
          <a:xfrm rot="124797">
            <a:off x="8194853" y="6616196"/>
            <a:ext cx="4638651" cy="2047876"/>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gn="l">
              <a:defRPr sz="1800" b="0">
                <a:latin typeface="Avenir Book"/>
                <a:ea typeface="Avenir Book"/>
                <a:cs typeface="Avenir Book"/>
                <a:sym typeface="Avenir Book"/>
              </a:defRPr>
            </a:pPr>
            <a:r>
              <a:t>Übung</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p:txBody>
      </p:sp>
      <p:pic>
        <p:nvPicPr>
          <p:cNvPr id="196" name="Bild" descr="Bild"/>
          <p:cNvPicPr>
            <a:picLocks noChangeAspect="1"/>
          </p:cNvPicPr>
          <p:nvPr/>
        </p:nvPicPr>
        <p:blipFill>
          <a:blip r:embed="rId10"/>
          <a:stretch>
            <a:fillRect/>
          </a:stretch>
        </p:blipFill>
        <p:spPr>
          <a:xfrm rot="126000">
            <a:off x="8275162" y="1901473"/>
            <a:ext cx="1906371" cy="1906371"/>
          </a:xfrm>
          <a:prstGeom prst="rect">
            <a:avLst/>
          </a:prstGeom>
          <a:ln w="12700">
            <a:miter lim="400000"/>
          </a:ln>
        </p:spPr>
      </p:pic>
      <p:pic>
        <p:nvPicPr>
          <p:cNvPr id="197" name="Bild" descr="Bild"/>
          <p:cNvPicPr>
            <a:picLocks noChangeAspect="1"/>
          </p:cNvPicPr>
          <p:nvPr/>
        </p:nvPicPr>
        <p:blipFill>
          <a:blip r:embed="rId11"/>
          <a:stretch>
            <a:fillRect/>
          </a:stretch>
        </p:blipFill>
        <p:spPr>
          <a:xfrm rot="126000">
            <a:off x="9963300" y="1965323"/>
            <a:ext cx="1905001" cy="1905001"/>
          </a:xfrm>
          <a:prstGeom prst="rect">
            <a:avLst/>
          </a:prstGeom>
          <a:ln w="12700">
            <a:miter lim="400000"/>
          </a:ln>
        </p:spPr>
      </p:pic>
      <p:pic>
        <p:nvPicPr>
          <p:cNvPr id="198" name="Bild" descr="Bild"/>
          <p:cNvPicPr>
            <a:picLocks noChangeAspect="1"/>
          </p:cNvPicPr>
          <p:nvPr/>
        </p:nvPicPr>
        <p:blipFill>
          <a:blip r:embed="rId12"/>
          <a:stretch>
            <a:fillRect/>
          </a:stretch>
        </p:blipFill>
        <p:spPr>
          <a:xfrm rot="126000">
            <a:off x="9637878" y="10943051"/>
            <a:ext cx="1752601" cy="1752601"/>
          </a:xfrm>
          <a:prstGeom prst="rect">
            <a:avLst/>
          </a:prstGeom>
          <a:ln w="12700">
            <a:miter lim="400000"/>
          </a:ln>
        </p:spPr>
      </p:pic>
      <p:sp>
        <p:nvSpPr>
          <p:cNvPr id="19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 Aliquam lorem ante, dapibus in, viverra quis, feugiat a,"/>
          <p:cNvSpPr/>
          <p:nvPr/>
        </p:nvSpPr>
        <p:spPr>
          <a:xfrm rot="126000">
            <a:off x="8382175" y="4160967"/>
            <a:ext cx="4809008" cy="2097080"/>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defTabSz="457200">
              <a:defRPr sz="1400" b="0">
                <a:latin typeface="Verdana"/>
                <a:ea typeface="Verdana"/>
                <a:cs typeface="Verdana"/>
                <a:sym typeface="Verdana"/>
              </a:defRPr>
            </a:lvl1pPr>
          </a:lstStyle>
          <a:p>
            <a: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 Aliquam lorem ante, dapibus in, viverra quis, feugiat a,</a:t>
            </a:r>
          </a:p>
        </p:txBody>
      </p:sp>
      <p:pic>
        <p:nvPicPr>
          <p:cNvPr id="200" name="Bild" descr="Bild"/>
          <p:cNvPicPr>
            <a:picLocks noChangeAspect="1"/>
          </p:cNvPicPr>
          <p:nvPr/>
        </p:nvPicPr>
        <p:blipFill>
          <a:blip r:embed="rId13"/>
          <a:stretch>
            <a:fillRect/>
          </a:stretch>
        </p:blipFill>
        <p:spPr>
          <a:xfrm rot="126000">
            <a:off x="7871746" y="10943051"/>
            <a:ext cx="1752601" cy="1752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Videosuche Windmühlen.png" descr="Videosuche Windmühlen.png"/>
          <p:cNvPicPr>
            <a:picLocks noChangeAspect="1"/>
          </p:cNvPicPr>
          <p:nvPr/>
        </p:nvPicPr>
        <p:blipFill>
          <a:blip r:embed="rId3"/>
          <a:stretch>
            <a:fillRect/>
          </a:stretch>
        </p:blipFill>
        <p:spPr>
          <a:xfrm>
            <a:off x="15032928" y="444575"/>
            <a:ext cx="6274334" cy="5206212"/>
          </a:xfrm>
          <a:prstGeom prst="rect">
            <a:avLst/>
          </a:prstGeom>
          <a:ln w="25400">
            <a:miter lim="400000"/>
          </a:ln>
          <a:effectLst>
            <a:outerShdw blurRad="355600" dist="177800" dir="5400000" rotWithShape="0">
              <a:srgbClr val="000000">
                <a:alpha val="70000"/>
              </a:srgbClr>
            </a:outerShdw>
          </a:effectLst>
        </p:spPr>
      </p:pic>
      <p:pic>
        <p:nvPicPr>
          <p:cNvPr id="205" name="1024px-CompactDisc.jpg" descr="1024px-CompactDisc.jpg"/>
          <p:cNvPicPr>
            <a:picLocks noChangeAspect="1"/>
          </p:cNvPicPr>
          <p:nvPr/>
        </p:nvPicPr>
        <p:blipFill>
          <a:blip r:embed="rId4"/>
          <a:srcRect l="6099" t="6913" r="5533" b="6418"/>
          <a:stretch>
            <a:fillRect/>
          </a:stretch>
        </p:blipFill>
        <p:spPr>
          <a:xfrm>
            <a:off x="17135186" y="6648618"/>
            <a:ext cx="3874912" cy="3800448"/>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grpSp>
        <p:nvGrpSpPr>
          <p:cNvPr id="209" name="Gruppieren"/>
          <p:cNvGrpSpPr/>
          <p:nvPr/>
        </p:nvGrpSpPr>
        <p:grpSpPr>
          <a:xfrm>
            <a:off x="915853" y="556276"/>
            <a:ext cx="6274263" cy="802692"/>
            <a:chOff x="0" y="0"/>
            <a:chExt cx="6274261" cy="802691"/>
          </a:xfrm>
        </p:grpSpPr>
        <p:sp>
          <p:nvSpPr>
            <p:cNvPr id="206" name="Rechteck"/>
            <p:cNvSpPr/>
            <p:nvPr/>
          </p:nvSpPr>
          <p:spPr>
            <a:xfrm rot="21599229">
              <a:off x="89" y="703"/>
              <a:ext cx="6274083" cy="801284"/>
            </a:xfrm>
            <a:prstGeom prst="rect">
              <a:avLst/>
            </a:prstGeom>
            <a:solidFill>
              <a:srgbClr val="EBEBEB"/>
            </a:solidFill>
            <a:ln w="127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207" name="noun_1713201_cc.png" descr="noun_1713201_cc.png"/>
            <p:cNvPicPr>
              <a:picLocks noChangeAspect="1"/>
            </p:cNvPicPr>
            <p:nvPr/>
          </p:nvPicPr>
          <p:blipFill>
            <a:blip r:embed="rId5"/>
            <a:stretch>
              <a:fillRect/>
            </a:stretch>
          </p:blipFill>
          <p:spPr>
            <a:xfrm>
              <a:off x="5537767" y="135155"/>
              <a:ext cx="571996" cy="532381"/>
            </a:xfrm>
            <a:prstGeom prst="rect">
              <a:avLst/>
            </a:prstGeom>
            <a:ln w="12700" cap="flat">
              <a:noFill/>
              <a:miter lim="400000"/>
            </a:ln>
            <a:effectLst/>
          </p:spPr>
        </p:pic>
        <p:sp>
          <p:nvSpPr>
            <p:cNvPr id="208" name="Linie"/>
            <p:cNvSpPr/>
            <p:nvPr/>
          </p:nvSpPr>
          <p:spPr>
            <a:xfrm flipV="1">
              <a:off x="161252" y="144135"/>
              <a:ext cx="1" cy="51442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pic>
        <p:nvPicPr>
          <p:cNvPr id="210" name="Bildersuche Windmühlen.png" descr="Bildersuche Windmühlen.png"/>
          <p:cNvPicPr>
            <a:picLocks noChangeAspect="1"/>
          </p:cNvPicPr>
          <p:nvPr/>
        </p:nvPicPr>
        <p:blipFill>
          <a:blip r:embed="rId6"/>
          <a:stretch>
            <a:fillRect/>
          </a:stretch>
        </p:blipFill>
        <p:spPr>
          <a:xfrm>
            <a:off x="955317" y="1867185"/>
            <a:ext cx="5834238" cy="6771343"/>
          </a:xfrm>
          <a:prstGeom prst="rect">
            <a:avLst/>
          </a:prstGeom>
          <a:ln w="25400">
            <a:miter lim="400000"/>
          </a:ln>
          <a:effectLst>
            <a:outerShdw blurRad="355600" dist="177800" dir="5400000" rotWithShape="0">
              <a:srgbClr val="000000">
                <a:alpha val="70000"/>
              </a:srgbClr>
            </a:outerShdw>
          </a:effectLst>
        </p:spPr>
      </p:pic>
      <p:pic>
        <p:nvPicPr>
          <p:cNvPr id="211" name="Bild" descr="Bild"/>
          <p:cNvPicPr>
            <a:picLocks noChangeAspect="1"/>
          </p:cNvPicPr>
          <p:nvPr/>
        </p:nvPicPr>
        <p:blipFill>
          <a:blip r:embed="rId7"/>
          <a:stretch>
            <a:fillRect/>
          </a:stretch>
        </p:blipFill>
        <p:spPr>
          <a:xfrm>
            <a:off x="404757" y="9146884"/>
            <a:ext cx="6223001" cy="3556001"/>
          </a:xfrm>
          <a:prstGeom prst="rect">
            <a:avLst/>
          </a:prstGeom>
          <a:ln w="25400">
            <a:miter lim="400000"/>
          </a:ln>
          <a:effectLst>
            <a:outerShdw blurRad="355600" dist="177800" dir="5400000" rotWithShape="0">
              <a:srgbClr val="000000">
                <a:alpha val="70000"/>
              </a:srgbClr>
            </a:outerShdw>
          </a:effectLst>
        </p:spPr>
      </p:pic>
      <p:pic>
        <p:nvPicPr>
          <p:cNvPr id="212" name="1024px-CompactDisc.jpg" descr="1024px-CompactDisc.jpg"/>
          <p:cNvPicPr>
            <a:picLocks noChangeAspect="1"/>
          </p:cNvPicPr>
          <p:nvPr/>
        </p:nvPicPr>
        <p:blipFill>
          <a:blip r:embed="rId4"/>
          <a:srcRect l="6099" t="6913" r="5533" b="6418"/>
          <a:stretch>
            <a:fillRect/>
          </a:stretch>
        </p:blipFill>
        <p:spPr>
          <a:xfrm>
            <a:off x="15850637" y="7814306"/>
            <a:ext cx="3874911"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pic>
        <p:nvPicPr>
          <p:cNvPr id="213" name="1024px-CompactDisc.jpg" descr="1024px-CompactDisc.jpg"/>
          <p:cNvPicPr>
            <a:picLocks noChangeAspect="1"/>
          </p:cNvPicPr>
          <p:nvPr/>
        </p:nvPicPr>
        <p:blipFill>
          <a:blip r:embed="rId4"/>
          <a:srcRect l="6099" t="6913" r="5533" b="6418"/>
          <a:stretch>
            <a:fillRect/>
          </a:stretch>
        </p:blipFill>
        <p:spPr>
          <a:xfrm>
            <a:off x="17135186" y="8926727"/>
            <a:ext cx="3874912" cy="3800447"/>
          </a:xfrm>
          <a:custGeom>
            <a:avLst/>
            <a:gdLst/>
            <a:ahLst/>
            <a:cxnLst>
              <a:cxn ang="0">
                <a:pos x="wd2" y="hd2"/>
              </a:cxn>
              <a:cxn ang="5400000">
                <a:pos x="wd2" y="hd2"/>
              </a:cxn>
              <a:cxn ang="10800000">
                <a:pos x="wd2" y="hd2"/>
              </a:cxn>
              <a:cxn ang="16200000">
                <a:pos x="wd2" y="hd2"/>
              </a:cxn>
            </a:cxnLst>
            <a:rect l="0" t="0" r="r" b="b"/>
            <a:pathLst>
              <a:path w="21590" h="21595" extrusionOk="0">
                <a:moveTo>
                  <a:pt x="10267" y="6"/>
                </a:moveTo>
                <a:cubicBezTo>
                  <a:pt x="10242" y="16"/>
                  <a:pt x="10250" y="23"/>
                  <a:pt x="10287" y="24"/>
                </a:cubicBezTo>
                <a:cubicBezTo>
                  <a:pt x="10320" y="26"/>
                  <a:pt x="10337" y="19"/>
                  <a:pt x="10327" y="8"/>
                </a:cubicBezTo>
                <a:cubicBezTo>
                  <a:pt x="10316" y="-2"/>
                  <a:pt x="10289" y="-3"/>
                  <a:pt x="10267" y="6"/>
                </a:cubicBezTo>
                <a:close/>
                <a:moveTo>
                  <a:pt x="10577" y="6"/>
                </a:moveTo>
                <a:cubicBezTo>
                  <a:pt x="10538" y="14"/>
                  <a:pt x="10570" y="20"/>
                  <a:pt x="10647" y="20"/>
                </a:cubicBezTo>
                <a:cubicBezTo>
                  <a:pt x="10725" y="20"/>
                  <a:pt x="10757" y="14"/>
                  <a:pt x="10718" y="6"/>
                </a:cubicBezTo>
                <a:cubicBezTo>
                  <a:pt x="10679" y="-1"/>
                  <a:pt x="10615" y="-1"/>
                  <a:pt x="10577" y="6"/>
                </a:cubicBezTo>
                <a:close/>
                <a:moveTo>
                  <a:pt x="10829" y="6"/>
                </a:moveTo>
                <a:cubicBezTo>
                  <a:pt x="10804" y="16"/>
                  <a:pt x="10812" y="23"/>
                  <a:pt x="10849" y="24"/>
                </a:cubicBezTo>
                <a:cubicBezTo>
                  <a:pt x="10881" y="26"/>
                  <a:pt x="10899" y="19"/>
                  <a:pt x="10888" y="8"/>
                </a:cubicBezTo>
                <a:cubicBezTo>
                  <a:pt x="10878" y="-2"/>
                  <a:pt x="10851" y="-3"/>
                  <a:pt x="10829" y="6"/>
                </a:cubicBezTo>
                <a:close/>
                <a:moveTo>
                  <a:pt x="11092" y="6"/>
                </a:moveTo>
                <a:cubicBezTo>
                  <a:pt x="11062" y="14"/>
                  <a:pt x="11087" y="20"/>
                  <a:pt x="11147" y="20"/>
                </a:cubicBezTo>
                <a:cubicBezTo>
                  <a:pt x="11207" y="20"/>
                  <a:pt x="11232" y="14"/>
                  <a:pt x="11202" y="6"/>
                </a:cubicBezTo>
                <a:cubicBezTo>
                  <a:pt x="11172" y="-2"/>
                  <a:pt x="11122" y="-2"/>
                  <a:pt x="11092" y="6"/>
                </a:cubicBezTo>
                <a:close/>
                <a:moveTo>
                  <a:pt x="9937" y="38"/>
                </a:moveTo>
                <a:cubicBezTo>
                  <a:pt x="9907" y="46"/>
                  <a:pt x="9926" y="53"/>
                  <a:pt x="9977" y="54"/>
                </a:cubicBezTo>
                <a:cubicBezTo>
                  <a:pt x="10029" y="54"/>
                  <a:pt x="10054" y="46"/>
                  <a:pt x="10033" y="38"/>
                </a:cubicBezTo>
                <a:cubicBezTo>
                  <a:pt x="10011" y="29"/>
                  <a:pt x="9968" y="30"/>
                  <a:pt x="9937" y="38"/>
                </a:cubicBezTo>
                <a:close/>
                <a:moveTo>
                  <a:pt x="9595" y="69"/>
                </a:moveTo>
                <a:cubicBezTo>
                  <a:pt x="9565" y="77"/>
                  <a:pt x="9590" y="83"/>
                  <a:pt x="9650" y="83"/>
                </a:cubicBezTo>
                <a:cubicBezTo>
                  <a:pt x="9710" y="83"/>
                  <a:pt x="9733" y="77"/>
                  <a:pt x="9703" y="69"/>
                </a:cubicBezTo>
                <a:cubicBezTo>
                  <a:pt x="9673" y="61"/>
                  <a:pt x="9625" y="61"/>
                  <a:pt x="9595" y="69"/>
                </a:cubicBezTo>
                <a:close/>
                <a:moveTo>
                  <a:pt x="11857" y="69"/>
                </a:moveTo>
                <a:cubicBezTo>
                  <a:pt x="11818" y="77"/>
                  <a:pt x="11844" y="83"/>
                  <a:pt x="11912" y="83"/>
                </a:cubicBezTo>
                <a:cubicBezTo>
                  <a:pt x="11981" y="83"/>
                  <a:pt x="12013" y="77"/>
                  <a:pt x="11983" y="69"/>
                </a:cubicBezTo>
                <a:cubicBezTo>
                  <a:pt x="11953" y="61"/>
                  <a:pt x="11896" y="62"/>
                  <a:pt x="11857" y="69"/>
                </a:cubicBezTo>
                <a:close/>
                <a:moveTo>
                  <a:pt x="9360" y="101"/>
                </a:moveTo>
                <a:cubicBezTo>
                  <a:pt x="9321" y="109"/>
                  <a:pt x="9347" y="114"/>
                  <a:pt x="9416" y="114"/>
                </a:cubicBezTo>
                <a:cubicBezTo>
                  <a:pt x="9484" y="115"/>
                  <a:pt x="9516" y="109"/>
                  <a:pt x="9486" y="101"/>
                </a:cubicBezTo>
                <a:cubicBezTo>
                  <a:pt x="9457" y="93"/>
                  <a:pt x="9399" y="93"/>
                  <a:pt x="9360" y="101"/>
                </a:cubicBezTo>
                <a:close/>
                <a:moveTo>
                  <a:pt x="12138" y="101"/>
                </a:moveTo>
                <a:cubicBezTo>
                  <a:pt x="12099" y="109"/>
                  <a:pt x="12124" y="114"/>
                  <a:pt x="12193" y="114"/>
                </a:cubicBezTo>
                <a:cubicBezTo>
                  <a:pt x="12262" y="115"/>
                  <a:pt x="12294" y="109"/>
                  <a:pt x="12264" y="101"/>
                </a:cubicBezTo>
                <a:cubicBezTo>
                  <a:pt x="12234" y="93"/>
                  <a:pt x="12177" y="93"/>
                  <a:pt x="12138" y="101"/>
                </a:cubicBezTo>
                <a:close/>
                <a:moveTo>
                  <a:pt x="9104" y="144"/>
                </a:moveTo>
                <a:cubicBezTo>
                  <a:pt x="9018" y="154"/>
                  <a:pt x="8941" y="169"/>
                  <a:pt x="8934" y="175"/>
                </a:cubicBezTo>
                <a:cubicBezTo>
                  <a:pt x="8906" y="200"/>
                  <a:pt x="9137" y="180"/>
                  <a:pt x="9197" y="153"/>
                </a:cubicBezTo>
                <a:cubicBezTo>
                  <a:pt x="9239" y="133"/>
                  <a:pt x="9209" y="131"/>
                  <a:pt x="9104" y="144"/>
                </a:cubicBezTo>
                <a:close/>
                <a:moveTo>
                  <a:pt x="12878" y="187"/>
                </a:moveTo>
                <a:cubicBezTo>
                  <a:pt x="12851" y="187"/>
                  <a:pt x="12837" y="201"/>
                  <a:pt x="12848" y="218"/>
                </a:cubicBezTo>
                <a:cubicBezTo>
                  <a:pt x="12858" y="236"/>
                  <a:pt x="12872" y="250"/>
                  <a:pt x="12878" y="250"/>
                </a:cubicBezTo>
                <a:cubicBezTo>
                  <a:pt x="12885" y="250"/>
                  <a:pt x="12899" y="236"/>
                  <a:pt x="12909" y="218"/>
                </a:cubicBezTo>
                <a:cubicBezTo>
                  <a:pt x="12920" y="201"/>
                  <a:pt x="12906" y="187"/>
                  <a:pt x="12878" y="187"/>
                </a:cubicBezTo>
                <a:close/>
                <a:moveTo>
                  <a:pt x="8861" y="189"/>
                </a:moveTo>
                <a:cubicBezTo>
                  <a:pt x="8765" y="184"/>
                  <a:pt x="8052" y="348"/>
                  <a:pt x="7682" y="459"/>
                </a:cubicBezTo>
                <a:cubicBezTo>
                  <a:pt x="5172" y="1215"/>
                  <a:pt x="3172" y="2694"/>
                  <a:pt x="1687" y="4895"/>
                </a:cubicBezTo>
                <a:cubicBezTo>
                  <a:pt x="1386" y="5342"/>
                  <a:pt x="1013" y="6035"/>
                  <a:pt x="774" y="6585"/>
                </a:cubicBezTo>
                <a:cubicBezTo>
                  <a:pt x="696" y="6764"/>
                  <a:pt x="631" y="6919"/>
                  <a:pt x="632" y="6930"/>
                </a:cubicBezTo>
                <a:cubicBezTo>
                  <a:pt x="633" y="6940"/>
                  <a:pt x="730" y="6748"/>
                  <a:pt x="847" y="6501"/>
                </a:cubicBezTo>
                <a:cubicBezTo>
                  <a:pt x="1280" y="5587"/>
                  <a:pt x="1837" y="4705"/>
                  <a:pt x="2353" y="4113"/>
                </a:cubicBezTo>
                <a:cubicBezTo>
                  <a:pt x="2998" y="3372"/>
                  <a:pt x="3141" y="3232"/>
                  <a:pt x="3938" y="2570"/>
                </a:cubicBezTo>
                <a:cubicBezTo>
                  <a:pt x="4217" y="2339"/>
                  <a:pt x="5068" y="1713"/>
                  <a:pt x="5104" y="1713"/>
                </a:cubicBezTo>
                <a:cubicBezTo>
                  <a:pt x="5110" y="1713"/>
                  <a:pt x="5240" y="1638"/>
                  <a:pt x="5393" y="1544"/>
                </a:cubicBezTo>
                <a:cubicBezTo>
                  <a:pt x="5662" y="1379"/>
                  <a:pt x="6344" y="1014"/>
                  <a:pt x="6384" y="1014"/>
                </a:cubicBezTo>
                <a:cubicBezTo>
                  <a:pt x="6395" y="1014"/>
                  <a:pt x="6471" y="983"/>
                  <a:pt x="6552" y="947"/>
                </a:cubicBezTo>
                <a:cubicBezTo>
                  <a:pt x="6999" y="744"/>
                  <a:pt x="7005" y="742"/>
                  <a:pt x="7697" y="520"/>
                </a:cubicBezTo>
                <a:cubicBezTo>
                  <a:pt x="7834" y="477"/>
                  <a:pt x="7971" y="441"/>
                  <a:pt x="8000" y="441"/>
                </a:cubicBezTo>
                <a:cubicBezTo>
                  <a:pt x="8030" y="441"/>
                  <a:pt x="8061" y="429"/>
                  <a:pt x="8071" y="412"/>
                </a:cubicBezTo>
                <a:cubicBezTo>
                  <a:pt x="8081" y="396"/>
                  <a:pt x="8156" y="371"/>
                  <a:pt x="8237" y="358"/>
                </a:cubicBezTo>
                <a:cubicBezTo>
                  <a:pt x="8406" y="330"/>
                  <a:pt x="8400" y="332"/>
                  <a:pt x="8463" y="306"/>
                </a:cubicBezTo>
                <a:cubicBezTo>
                  <a:pt x="8488" y="295"/>
                  <a:pt x="8559" y="279"/>
                  <a:pt x="8620" y="270"/>
                </a:cubicBezTo>
                <a:cubicBezTo>
                  <a:pt x="8761" y="250"/>
                  <a:pt x="8931" y="192"/>
                  <a:pt x="8861" y="189"/>
                </a:cubicBezTo>
                <a:close/>
                <a:moveTo>
                  <a:pt x="12996" y="218"/>
                </a:moveTo>
                <a:cubicBezTo>
                  <a:pt x="12949" y="219"/>
                  <a:pt x="12947" y="223"/>
                  <a:pt x="12987" y="250"/>
                </a:cubicBezTo>
                <a:cubicBezTo>
                  <a:pt x="13046" y="289"/>
                  <a:pt x="13051" y="289"/>
                  <a:pt x="13051" y="250"/>
                </a:cubicBezTo>
                <a:cubicBezTo>
                  <a:pt x="13051" y="232"/>
                  <a:pt x="13026" y="218"/>
                  <a:pt x="12996" y="218"/>
                </a:cubicBezTo>
                <a:close/>
                <a:moveTo>
                  <a:pt x="10948" y="220"/>
                </a:moveTo>
                <a:cubicBezTo>
                  <a:pt x="10586" y="214"/>
                  <a:pt x="10238" y="218"/>
                  <a:pt x="10070" y="234"/>
                </a:cubicBezTo>
                <a:cubicBezTo>
                  <a:pt x="9489" y="289"/>
                  <a:pt x="8711" y="410"/>
                  <a:pt x="8432" y="489"/>
                </a:cubicBezTo>
                <a:cubicBezTo>
                  <a:pt x="8423" y="491"/>
                  <a:pt x="8368" y="505"/>
                  <a:pt x="8308" y="518"/>
                </a:cubicBezTo>
                <a:cubicBezTo>
                  <a:pt x="8049" y="577"/>
                  <a:pt x="7292" y="810"/>
                  <a:pt x="7107" y="888"/>
                </a:cubicBezTo>
                <a:cubicBezTo>
                  <a:pt x="7073" y="902"/>
                  <a:pt x="6910" y="967"/>
                  <a:pt x="6747" y="1032"/>
                </a:cubicBezTo>
                <a:cubicBezTo>
                  <a:pt x="6480" y="1139"/>
                  <a:pt x="6007" y="1369"/>
                  <a:pt x="5530" y="1623"/>
                </a:cubicBezTo>
                <a:cubicBezTo>
                  <a:pt x="5251" y="1772"/>
                  <a:pt x="4590" y="2219"/>
                  <a:pt x="4212" y="2514"/>
                </a:cubicBezTo>
                <a:cubicBezTo>
                  <a:pt x="3631" y="2968"/>
                  <a:pt x="2766" y="3836"/>
                  <a:pt x="2359" y="4372"/>
                </a:cubicBezTo>
                <a:cubicBezTo>
                  <a:pt x="1802" y="5108"/>
                  <a:pt x="1549" y="5512"/>
                  <a:pt x="1207" y="6201"/>
                </a:cubicBezTo>
                <a:cubicBezTo>
                  <a:pt x="433" y="7765"/>
                  <a:pt x="76" y="9270"/>
                  <a:pt x="68" y="11007"/>
                </a:cubicBezTo>
                <a:cubicBezTo>
                  <a:pt x="63" y="12413"/>
                  <a:pt x="322" y="13740"/>
                  <a:pt x="867" y="15096"/>
                </a:cubicBezTo>
                <a:cubicBezTo>
                  <a:pt x="930" y="15253"/>
                  <a:pt x="983" y="15396"/>
                  <a:pt x="986" y="15414"/>
                </a:cubicBezTo>
                <a:cubicBezTo>
                  <a:pt x="989" y="15431"/>
                  <a:pt x="1044" y="15536"/>
                  <a:pt x="1108" y="15646"/>
                </a:cubicBezTo>
                <a:cubicBezTo>
                  <a:pt x="1171" y="15756"/>
                  <a:pt x="1225" y="15867"/>
                  <a:pt x="1225" y="15892"/>
                </a:cubicBezTo>
                <a:cubicBezTo>
                  <a:pt x="1225" y="15916"/>
                  <a:pt x="1239" y="15945"/>
                  <a:pt x="1258" y="15957"/>
                </a:cubicBezTo>
                <a:cubicBezTo>
                  <a:pt x="1277" y="15969"/>
                  <a:pt x="1312" y="16024"/>
                  <a:pt x="1335" y="16079"/>
                </a:cubicBezTo>
                <a:cubicBezTo>
                  <a:pt x="1359" y="16134"/>
                  <a:pt x="1412" y="16230"/>
                  <a:pt x="1450" y="16295"/>
                </a:cubicBezTo>
                <a:cubicBezTo>
                  <a:pt x="1601" y="16549"/>
                  <a:pt x="1853" y="16947"/>
                  <a:pt x="1919" y="17037"/>
                </a:cubicBezTo>
                <a:cubicBezTo>
                  <a:pt x="1958" y="17090"/>
                  <a:pt x="2051" y="17219"/>
                  <a:pt x="2127" y="17324"/>
                </a:cubicBezTo>
                <a:cubicBezTo>
                  <a:pt x="2655" y="18050"/>
                  <a:pt x="3428" y="18837"/>
                  <a:pt x="4148" y="19383"/>
                </a:cubicBezTo>
                <a:cubicBezTo>
                  <a:pt x="4928" y="19973"/>
                  <a:pt x="5862" y="20509"/>
                  <a:pt x="6545" y="20761"/>
                </a:cubicBezTo>
                <a:cubicBezTo>
                  <a:pt x="6631" y="20792"/>
                  <a:pt x="6714" y="20830"/>
                  <a:pt x="6731" y="20842"/>
                </a:cubicBezTo>
                <a:cubicBezTo>
                  <a:pt x="6748" y="20854"/>
                  <a:pt x="6819" y="20881"/>
                  <a:pt x="6888" y="20903"/>
                </a:cubicBezTo>
                <a:cubicBezTo>
                  <a:pt x="6957" y="20925"/>
                  <a:pt x="7056" y="20961"/>
                  <a:pt x="7107" y="20984"/>
                </a:cubicBezTo>
                <a:cubicBezTo>
                  <a:pt x="7158" y="21006"/>
                  <a:pt x="7255" y="21040"/>
                  <a:pt x="7324" y="21058"/>
                </a:cubicBezTo>
                <a:cubicBezTo>
                  <a:pt x="7392" y="21076"/>
                  <a:pt x="7639" y="21141"/>
                  <a:pt x="7870" y="21205"/>
                </a:cubicBezTo>
                <a:cubicBezTo>
                  <a:pt x="8551" y="21392"/>
                  <a:pt x="9338" y="21516"/>
                  <a:pt x="10117" y="21557"/>
                </a:cubicBezTo>
                <a:cubicBezTo>
                  <a:pt x="10348" y="21569"/>
                  <a:pt x="10543" y="21584"/>
                  <a:pt x="10550" y="21591"/>
                </a:cubicBezTo>
                <a:cubicBezTo>
                  <a:pt x="10557" y="21597"/>
                  <a:pt x="10570" y="21597"/>
                  <a:pt x="10581" y="21591"/>
                </a:cubicBezTo>
                <a:cubicBezTo>
                  <a:pt x="10591" y="21584"/>
                  <a:pt x="10805" y="21569"/>
                  <a:pt x="11054" y="21557"/>
                </a:cubicBezTo>
                <a:cubicBezTo>
                  <a:pt x="11631" y="21529"/>
                  <a:pt x="11866" y="21512"/>
                  <a:pt x="11925" y="21494"/>
                </a:cubicBezTo>
                <a:cubicBezTo>
                  <a:pt x="11951" y="21485"/>
                  <a:pt x="12124" y="21457"/>
                  <a:pt x="12308" y="21430"/>
                </a:cubicBezTo>
                <a:cubicBezTo>
                  <a:pt x="12659" y="21380"/>
                  <a:pt x="13375" y="21220"/>
                  <a:pt x="13606" y="21140"/>
                </a:cubicBezTo>
                <a:cubicBezTo>
                  <a:pt x="13681" y="21114"/>
                  <a:pt x="13753" y="21101"/>
                  <a:pt x="13767" y="21110"/>
                </a:cubicBezTo>
                <a:cubicBezTo>
                  <a:pt x="13782" y="21119"/>
                  <a:pt x="13804" y="21114"/>
                  <a:pt x="13814" y="21097"/>
                </a:cubicBezTo>
                <a:cubicBezTo>
                  <a:pt x="13824" y="21080"/>
                  <a:pt x="13961" y="21024"/>
                  <a:pt x="14119" y="20973"/>
                </a:cubicBezTo>
                <a:cubicBezTo>
                  <a:pt x="14404" y="20880"/>
                  <a:pt x="14649" y="20785"/>
                  <a:pt x="14860" y="20688"/>
                </a:cubicBezTo>
                <a:cubicBezTo>
                  <a:pt x="15283" y="20495"/>
                  <a:pt x="15718" y="20274"/>
                  <a:pt x="15999" y="20109"/>
                </a:cubicBezTo>
                <a:cubicBezTo>
                  <a:pt x="16179" y="20003"/>
                  <a:pt x="16333" y="19917"/>
                  <a:pt x="16341" y="19917"/>
                </a:cubicBezTo>
                <a:cubicBezTo>
                  <a:pt x="16363" y="19917"/>
                  <a:pt x="16895" y="19538"/>
                  <a:pt x="16967" y="19471"/>
                </a:cubicBezTo>
                <a:cubicBezTo>
                  <a:pt x="17002" y="19439"/>
                  <a:pt x="17066" y="19393"/>
                  <a:pt x="17111" y="19369"/>
                </a:cubicBezTo>
                <a:cubicBezTo>
                  <a:pt x="17268" y="19286"/>
                  <a:pt x="17798" y="18816"/>
                  <a:pt x="18254" y="18354"/>
                </a:cubicBezTo>
                <a:cubicBezTo>
                  <a:pt x="18727" y="17876"/>
                  <a:pt x="19047" y="17496"/>
                  <a:pt x="19362" y="17042"/>
                </a:cubicBezTo>
                <a:cubicBezTo>
                  <a:pt x="19461" y="16899"/>
                  <a:pt x="19577" y="16752"/>
                  <a:pt x="19619" y="16715"/>
                </a:cubicBezTo>
                <a:cubicBezTo>
                  <a:pt x="19660" y="16677"/>
                  <a:pt x="19684" y="16637"/>
                  <a:pt x="19674" y="16627"/>
                </a:cubicBezTo>
                <a:cubicBezTo>
                  <a:pt x="19664" y="16617"/>
                  <a:pt x="19695" y="16550"/>
                  <a:pt x="19745" y="16478"/>
                </a:cubicBezTo>
                <a:cubicBezTo>
                  <a:pt x="19843" y="16334"/>
                  <a:pt x="19878" y="16271"/>
                  <a:pt x="19975" y="16081"/>
                </a:cubicBezTo>
                <a:cubicBezTo>
                  <a:pt x="20098" y="15838"/>
                  <a:pt x="20192" y="15700"/>
                  <a:pt x="20229" y="15709"/>
                </a:cubicBezTo>
                <a:cubicBezTo>
                  <a:pt x="20251" y="15715"/>
                  <a:pt x="20258" y="15698"/>
                  <a:pt x="20247" y="15668"/>
                </a:cubicBezTo>
                <a:cubicBezTo>
                  <a:pt x="20236" y="15641"/>
                  <a:pt x="20291" y="15487"/>
                  <a:pt x="20366" y="15326"/>
                </a:cubicBezTo>
                <a:cubicBezTo>
                  <a:pt x="20485" y="15070"/>
                  <a:pt x="20601" y="14779"/>
                  <a:pt x="20850" y="14110"/>
                </a:cubicBezTo>
                <a:cubicBezTo>
                  <a:pt x="20883" y="14023"/>
                  <a:pt x="20918" y="13901"/>
                  <a:pt x="20930" y="13839"/>
                </a:cubicBezTo>
                <a:cubicBezTo>
                  <a:pt x="20942" y="13778"/>
                  <a:pt x="20973" y="13677"/>
                  <a:pt x="20998" y="13616"/>
                </a:cubicBezTo>
                <a:cubicBezTo>
                  <a:pt x="21024" y="13555"/>
                  <a:pt x="21050" y="13458"/>
                  <a:pt x="21056" y="13402"/>
                </a:cubicBezTo>
                <a:cubicBezTo>
                  <a:pt x="21062" y="13346"/>
                  <a:pt x="21082" y="13272"/>
                  <a:pt x="21100" y="13237"/>
                </a:cubicBezTo>
                <a:cubicBezTo>
                  <a:pt x="21118" y="13203"/>
                  <a:pt x="21131" y="13132"/>
                  <a:pt x="21131" y="13082"/>
                </a:cubicBezTo>
                <a:cubicBezTo>
                  <a:pt x="21131" y="13031"/>
                  <a:pt x="21143" y="12980"/>
                  <a:pt x="21155" y="12967"/>
                </a:cubicBezTo>
                <a:cubicBezTo>
                  <a:pt x="21168" y="12954"/>
                  <a:pt x="21180" y="12912"/>
                  <a:pt x="21182" y="12874"/>
                </a:cubicBezTo>
                <a:cubicBezTo>
                  <a:pt x="21184" y="12836"/>
                  <a:pt x="21211" y="12661"/>
                  <a:pt x="21242" y="12486"/>
                </a:cubicBezTo>
                <a:cubicBezTo>
                  <a:pt x="21390" y="11627"/>
                  <a:pt x="21428" y="10299"/>
                  <a:pt x="21321" y="9708"/>
                </a:cubicBezTo>
                <a:cubicBezTo>
                  <a:pt x="21307" y="9630"/>
                  <a:pt x="21309" y="9565"/>
                  <a:pt x="21326" y="9555"/>
                </a:cubicBezTo>
                <a:cubicBezTo>
                  <a:pt x="21343" y="9544"/>
                  <a:pt x="21339" y="9519"/>
                  <a:pt x="21319" y="9494"/>
                </a:cubicBezTo>
                <a:cubicBezTo>
                  <a:pt x="21300" y="9470"/>
                  <a:pt x="21287" y="9433"/>
                  <a:pt x="21290" y="9410"/>
                </a:cubicBezTo>
                <a:cubicBezTo>
                  <a:pt x="21294" y="9387"/>
                  <a:pt x="21289" y="9346"/>
                  <a:pt x="21279" y="9320"/>
                </a:cubicBezTo>
                <a:cubicBezTo>
                  <a:pt x="21242" y="9221"/>
                  <a:pt x="21187" y="8842"/>
                  <a:pt x="21204" y="8797"/>
                </a:cubicBezTo>
                <a:cubicBezTo>
                  <a:pt x="21214" y="8771"/>
                  <a:pt x="21212" y="8741"/>
                  <a:pt x="21197" y="8731"/>
                </a:cubicBezTo>
                <a:cubicBezTo>
                  <a:pt x="21183" y="8722"/>
                  <a:pt x="21161" y="8648"/>
                  <a:pt x="21149" y="8565"/>
                </a:cubicBezTo>
                <a:cubicBezTo>
                  <a:pt x="21137" y="8481"/>
                  <a:pt x="21117" y="8399"/>
                  <a:pt x="21107" y="8382"/>
                </a:cubicBezTo>
                <a:cubicBezTo>
                  <a:pt x="21096" y="8364"/>
                  <a:pt x="21085" y="8334"/>
                  <a:pt x="21082" y="8317"/>
                </a:cubicBezTo>
                <a:cubicBezTo>
                  <a:pt x="21079" y="8299"/>
                  <a:pt x="21045" y="8177"/>
                  <a:pt x="21007" y="8046"/>
                </a:cubicBezTo>
                <a:cubicBezTo>
                  <a:pt x="20970" y="7915"/>
                  <a:pt x="20928" y="7765"/>
                  <a:pt x="20914" y="7712"/>
                </a:cubicBezTo>
                <a:cubicBezTo>
                  <a:pt x="20884" y="7594"/>
                  <a:pt x="20795" y="7322"/>
                  <a:pt x="20760" y="7236"/>
                </a:cubicBezTo>
                <a:cubicBezTo>
                  <a:pt x="20745" y="7201"/>
                  <a:pt x="20716" y="7122"/>
                  <a:pt x="20695" y="7060"/>
                </a:cubicBezTo>
                <a:cubicBezTo>
                  <a:pt x="20675" y="6999"/>
                  <a:pt x="20638" y="6905"/>
                  <a:pt x="20616" y="6853"/>
                </a:cubicBezTo>
                <a:cubicBezTo>
                  <a:pt x="20594" y="6800"/>
                  <a:pt x="20550" y="6693"/>
                  <a:pt x="20521" y="6614"/>
                </a:cubicBezTo>
                <a:cubicBezTo>
                  <a:pt x="20465" y="6466"/>
                  <a:pt x="20203" y="5915"/>
                  <a:pt x="20030" y="5581"/>
                </a:cubicBezTo>
                <a:cubicBezTo>
                  <a:pt x="19926" y="5382"/>
                  <a:pt x="19528" y="4756"/>
                  <a:pt x="19355" y="4523"/>
                </a:cubicBezTo>
                <a:cubicBezTo>
                  <a:pt x="19300" y="4449"/>
                  <a:pt x="19266" y="4386"/>
                  <a:pt x="19280" y="4386"/>
                </a:cubicBezTo>
                <a:cubicBezTo>
                  <a:pt x="19295" y="4385"/>
                  <a:pt x="19282" y="4371"/>
                  <a:pt x="19254" y="4354"/>
                </a:cubicBezTo>
                <a:cubicBezTo>
                  <a:pt x="19225" y="4337"/>
                  <a:pt x="19097" y="4191"/>
                  <a:pt x="18968" y="4029"/>
                </a:cubicBezTo>
                <a:cubicBezTo>
                  <a:pt x="18546" y="3497"/>
                  <a:pt x="17802" y="2789"/>
                  <a:pt x="17133" y="2282"/>
                </a:cubicBezTo>
                <a:cubicBezTo>
                  <a:pt x="15697" y="1194"/>
                  <a:pt x="13795" y="458"/>
                  <a:pt x="11912" y="266"/>
                </a:cubicBezTo>
                <a:cubicBezTo>
                  <a:pt x="11688" y="243"/>
                  <a:pt x="11310" y="227"/>
                  <a:pt x="10948" y="220"/>
                </a:cubicBezTo>
                <a:close/>
                <a:moveTo>
                  <a:pt x="13564" y="347"/>
                </a:moveTo>
                <a:cubicBezTo>
                  <a:pt x="13536" y="347"/>
                  <a:pt x="13522" y="361"/>
                  <a:pt x="13533" y="378"/>
                </a:cubicBezTo>
                <a:cubicBezTo>
                  <a:pt x="13544" y="396"/>
                  <a:pt x="13557" y="410"/>
                  <a:pt x="13564" y="410"/>
                </a:cubicBezTo>
                <a:cubicBezTo>
                  <a:pt x="13571" y="410"/>
                  <a:pt x="13587" y="396"/>
                  <a:pt x="13597" y="378"/>
                </a:cubicBezTo>
                <a:cubicBezTo>
                  <a:pt x="13608" y="361"/>
                  <a:pt x="13592" y="347"/>
                  <a:pt x="13564" y="347"/>
                </a:cubicBezTo>
                <a:close/>
                <a:moveTo>
                  <a:pt x="14316" y="572"/>
                </a:moveTo>
                <a:cubicBezTo>
                  <a:pt x="14300" y="572"/>
                  <a:pt x="14301" y="581"/>
                  <a:pt x="14329" y="599"/>
                </a:cubicBezTo>
                <a:cubicBezTo>
                  <a:pt x="14355" y="616"/>
                  <a:pt x="14398" y="630"/>
                  <a:pt x="14424" y="629"/>
                </a:cubicBezTo>
                <a:cubicBezTo>
                  <a:pt x="14455" y="627"/>
                  <a:pt x="14448" y="617"/>
                  <a:pt x="14407" y="599"/>
                </a:cubicBezTo>
                <a:cubicBezTo>
                  <a:pt x="14364" y="581"/>
                  <a:pt x="14332" y="572"/>
                  <a:pt x="14316" y="572"/>
                </a:cubicBezTo>
                <a:close/>
                <a:moveTo>
                  <a:pt x="15550" y="1086"/>
                </a:moveTo>
                <a:cubicBezTo>
                  <a:pt x="15548" y="1088"/>
                  <a:pt x="15563" y="1101"/>
                  <a:pt x="15592" y="1125"/>
                </a:cubicBezTo>
                <a:cubicBezTo>
                  <a:pt x="15655" y="1177"/>
                  <a:pt x="15671" y="1183"/>
                  <a:pt x="15671" y="1159"/>
                </a:cubicBezTo>
                <a:cubicBezTo>
                  <a:pt x="15671" y="1150"/>
                  <a:pt x="15639" y="1128"/>
                  <a:pt x="15601" y="1109"/>
                </a:cubicBezTo>
                <a:cubicBezTo>
                  <a:pt x="15567" y="1092"/>
                  <a:pt x="15551" y="1085"/>
                  <a:pt x="15550" y="1086"/>
                </a:cubicBezTo>
                <a:close/>
                <a:moveTo>
                  <a:pt x="15988" y="1305"/>
                </a:moveTo>
                <a:cubicBezTo>
                  <a:pt x="15983" y="1307"/>
                  <a:pt x="15990" y="1319"/>
                  <a:pt x="16010" y="1344"/>
                </a:cubicBezTo>
                <a:cubicBezTo>
                  <a:pt x="16033" y="1373"/>
                  <a:pt x="16076" y="1395"/>
                  <a:pt x="16103" y="1395"/>
                </a:cubicBezTo>
                <a:cubicBezTo>
                  <a:pt x="16159" y="1395"/>
                  <a:pt x="16150" y="1388"/>
                  <a:pt x="16045" y="1332"/>
                </a:cubicBezTo>
                <a:cubicBezTo>
                  <a:pt x="16009" y="1313"/>
                  <a:pt x="15992" y="1304"/>
                  <a:pt x="15988" y="1305"/>
                </a:cubicBezTo>
                <a:close/>
                <a:moveTo>
                  <a:pt x="18276" y="2972"/>
                </a:moveTo>
                <a:lnTo>
                  <a:pt x="18400" y="3107"/>
                </a:lnTo>
                <a:cubicBezTo>
                  <a:pt x="18468" y="3181"/>
                  <a:pt x="18528" y="3242"/>
                  <a:pt x="18533" y="3242"/>
                </a:cubicBezTo>
                <a:cubicBezTo>
                  <a:pt x="18556" y="3242"/>
                  <a:pt x="18532" y="3215"/>
                  <a:pt x="18409" y="3098"/>
                </a:cubicBezTo>
                <a:lnTo>
                  <a:pt x="18276" y="2972"/>
                </a:lnTo>
                <a:close/>
                <a:moveTo>
                  <a:pt x="18699" y="3400"/>
                </a:moveTo>
                <a:cubicBezTo>
                  <a:pt x="18697" y="3402"/>
                  <a:pt x="18706" y="3416"/>
                  <a:pt x="18725" y="3441"/>
                </a:cubicBezTo>
                <a:cubicBezTo>
                  <a:pt x="18749" y="3471"/>
                  <a:pt x="18774" y="3497"/>
                  <a:pt x="18780" y="3497"/>
                </a:cubicBezTo>
                <a:cubicBezTo>
                  <a:pt x="18806" y="3497"/>
                  <a:pt x="18788" y="3471"/>
                  <a:pt x="18736" y="3430"/>
                </a:cubicBezTo>
                <a:cubicBezTo>
                  <a:pt x="18711" y="3410"/>
                  <a:pt x="18700" y="3399"/>
                  <a:pt x="18699" y="3400"/>
                </a:cubicBezTo>
                <a:close/>
                <a:moveTo>
                  <a:pt x="19260" y="4070"/>
                </a:moveTo>
                <a:cubicBezTo>
                  <a:pt x="19259" y="4072"/>
                  <a:pt x="19267" y="4083"/>
                  <a:pt x="19287" y="4108"/>
                </a:cubicBezTo>
                <a:cubicBezTo>
                  <a:pt x="19328" y="4161"/>
                  <a:pt x="19353" y="4180"/>
                  <a:pt x="19353" y="4153"/>
                </a:cubicBezTo>
                <a:cubicBezTo>
                  <a:pt x="19353" y="4147"/>
                  <a:pt x="19328" y="4121"/>
                  <a:pt x="19298" y="4097"/>
                </a:cubicBezTo>
                <a:cubicBezTo>
                  <a:pt x="19273" y="4077"/>
                  <a:pt x="19262" y="4068"/>
                  <a:pt x="19260" y="4070"/>
                </a:cubicBezTo>
                <a:close/>
                <a:moveTo>
                  <a:pt x="630" y="6981"/>
                </a:moveTo>
                <a:cubicBezTo>
                  <a:pt x="630" y="6964"/>
                  <a:pt x="616" y="6971"/>
                  <a:pt x="599" y="6997"/>
                </a:cubicBezTo>
                <a:cubicBezTo>
                  <a:pt x="582" y="7024"/>
                  <a:pt x="570" y="7059"/>
                  <a:pt x="570" y="7076"/>
                </a:cubicBezTo>
                <a:cubicBezTo>
                  <a:pt x="570" y="7094"/>
                  <a:pt x="582" y="7087"/>
                  <a:pt x="599" y="7060"/>
                </a:cubicBezTo>
                <a:cubicBezTo>
                  <a:pt x="616" y="7034"/>
                  <a:pt x="630" y="6999"/>
                  <a:pt x="630" y="6981"/>
                </a:cubicBezTo>
                <a:close/>
                <a:moveTo>
                  <a:pt x="562" y="7126"/>
                </a:moveTo>
                <a:cubicBezTo>
                  <a:pt x="557" y="7125"/>
                  <a:pt x="550" y="7135"/>
                  <a:pt x="537" y="7155"/>
                </a:cubicBezTo>
                <a:cubicBezTo>
                  <a:pt x="521" y="7181"/>
                  <a:pt x="507" y="7215"/>
                  <a:pt x="506" y="7230"/>
                </a:cubicBezTo>
                <a:cubicBezTo>
                  <a:pt x="506" y="7244"/>
                  <a:pt x="520" y="7247"/>
                  <a:pt x="537" y="7236"/>
                </a:cubicBezTo>
                <a:cubicBezTo>
                  <a:pt x="554" y="7225"/>
                  <a:pt x="568" y="7191"/>
                  <a:pt x="568" y="7162"/>
                </a:cubicBezTo>
                <a:cubicBezTo>
                  <a:pt x="568" y="7139"/>
                  <a:pt x="566" y="7127"/>
                  <a:pt x="562" y="7126"/>
                </a:cubicBezTo>
                <a:close/>
                <a:moveTo>
                  <a:pt x="343" y="7789"/>
                </a:moveTo>
                <a:cubicBezTo>
                  <a:pt x="335" y="7765"/>
                  <a:pt x="323" y="7780"/>
                  <a:pt x="312" y="7823"/>
                </a:cubicBezTo>
                <a:cubicBezTo>
                  <a:pt x="298" y="7876"/>
                  <a:pt x="302" y="7887"/>
                  <a:pt x="325" y="7863"/>
                </a:cubicBezTo>
                <a:cubicBezTo>
                  <a:pt x="343" y="7845"/>
                  <a:pt x="350" y="7812"/>
                  <a:pt x="343" y="7789"/>
                </a:cubicBezTo>
                <a:close/>
                <a:moveTo>
                  <a:pt x="225" y="8190"/>
                </a:moveTo>
                <a:cubicBezTo>
                  <a:pt x="208" y="8201"/>
                  <a:pt x="194" y="8223"/>
                  <a:pt x="194" y="8240"/>
                </a:cubicBezTo>
                <a:cubicBezTo>
                  <a:pt x="194" y="8286"/>
                  <a:pt x="216" y="8275"/>
                  <a:pt x="236" y="8220"/>
                </a:cubicBezTo>
                <a:cubicBezTo>
                  <a:pt x="247" y="8191"/>
                  <a:pt x="243" y="8179"/>
                  <a:pt x="225" y="8190"/>
                </a:cubicBezTo>
                <a:close/>
                <a:moveTo>
                  <a:pt x="172" y="8314"/>
                </a:moveTo>
                <a:cubicBezTo>
                  <a:pt x="169" y="8318"/>
                  <a:pt x="166" y="8327"/>
                  <a:pt x="166" y="8346"/>
                </a:cubicBezTo>
                <a:cubicBezTo>
                  <a:pt x="164" y="8379"/>
                  <a:pt x="171" y="8399"/>
                  <a:pt x="181" y="8389"/>
                </a:cubicBezTo>
                <a:cubicBezTo>
                  <a:pt x="192" y="8378"/>
                  <a:pt x="192" y="8351"/>
                  <a:pt x="183" y="8328"/>
                </a:cubicBezTo>
                <a:cubicBezTo>
                  <a:pt x="178" y="8315"/>
                  <a:pt x="176" y="8311"/>
                  <a:pt x="172" y="8314"/>
                </a:cubicBezTo>
                <a:close/>
                <a:moveTo>
                  <a:pt x="46" y="8856"/>
                </a:moveTo>
                <a:cubicBezTo>
                  <a:pt x="43" y="8859"/>
                  <a:pt x="40" y="8869"/>
                  <a:pt x="40" y="8887"/>
                </a:cubicBezTo>
                <a:cubicBezTo>
                  <a:pt x="38" y="8921"/>
                  <a:pt x="47" y="8941"/>
                  <a:pt x="57" y="8930"/>
                </a:cubicBezTo>
                <a:cubicBezTo>
                  <a:pt x="68" y="8919"/>
                  <a:pt x="69" y="8892"/>
                  <a:pt x="60" y="8869"/>
                </a:cubicBezTo>
                <a:cubicBezTo>
                  <a:pt x="55" y="8856"/>
                  <a:pt x="50" y="8852"/>
                  <a:pt x="46" y="8856"/>
                </a:cubicBezTo>
                <a:close/>
                <a:moveTo>
                  <a:pt x="20" y="9018"/>
                </a:moveTo>
                <a:cubicBezTo>
                  <a:pt x="16" y="9022"/>
                  <a:pt x="12" y="9051"/>
                  <a:pt x="4" y="9106"/>
                </a:cubicBezTo>
                <a:cubicBezTo>
                  <a:pt x="-5" y="9174"/>
                  <a:pt x="0" y="9212"/>
                  <a:pt x="15" y="9196"/>
                </a:cubicBezTo>
                <a:cubicBezTo>
                  <a:pt x="30" y="9181"/>
                  <a:pt x="39" y="9127"/>
                  <a:pt x="33" y="9077"/>
                </a:cubicBezTo>
                <a:cubicBezTo>
                  <a:pt x="28" y="9034"/>
                  <a:pt x="23" y="9014"/>
                  <a:pt x="20" y="9018"/>
                </a:cubicBezTo>
                <a:close/>
                <a:moveTo>
                  <a:pt x="21571" y="11102"/>
                </a:moveTo>
                <a:cubicBezTo>
                  <a:pt x="21553" y="11102"/>
                  <a:pt x="21538" y="11116"/>
                  <a:pt x="21538" y="11133"/>
                </a:cubicBezTo>
                <a:cubicBezTo>
                  <a:pt x="21538" y="11151"/>
                  <a:pt x="21544" y="11165"/>
                  <a:pt x="21551" y="11165"/>
                </a:cubicBezTo>
                <a:cubicBezTo>
                  <a:pt x="21559" y="11165"/>
                  <a:pt x="21574" y="11151"/>
                  <a:pt x="21584" y="11133"/>
                </a:cubicBezTo>
                <a:cubicBezTo>
                  <a:pt x="21595" y="11116"/>
                  <a:pt x="21589" y="11102"/>
                  <a:pt x="21571" y="11102"/>
                </a:cubicBezTo>
                <a:close/>
                <a:moveTo>
                  <a:pt x="18637" y="18293"/>
                </a:moveTo>
                <a:cubicBezTo>
                  <a:pt x="18635" y="18292"/>
                  <a:pt x="18622" y="18303"/>
                  <a:pt x="18597" y="18323"/>
                </a:cubicBezTo>
                <a:cubicBezTo>
                  <a:pt x="18567" y="18347"/>
                  <a:pt x="18542" y="18370"/>
                  <a:pt x="18542" y="18377"/>
                </a:cubicBezTo>
                <a:cubicBezTo>
                  <a:pt x="18542" y="18403"/>
                  <a:pt x="18567" y="18387"/>
                  <a:pt x="18608" y="18334"/>
                </a:cubicBezTo>
                <a:cubicBezTo>
                  <a:pt x="18627" y="18309"/>
                  <a:pt x="18638" y="18295"/>
                  <a:pt x="18637" y="18293"/>
                </a:cubicBezTo>
                <a:close/>
                <a:moveTo>
                  <a:pt x="18495" y="18438"/>
                </a:moveTo>
                <a:lnTo>
                  <a:pt x="18254" y="18675"/>
                </a:lnTo>
                <a:cubicBezTo>
                  <a:pt x="18121" y="18805"/>
                  <a:pt x="18011" y="18918"/>
                  <a:pt x="18011" y="18923"/>
                </a:cubicBezTo>
                <a:cubicBezTo>
                  <a:pt x="18011" y="18946"/>
                  <a:pt x="18046" y="18913"/>
                  <a:pt x="18263" y="18684"/>
                </a:cubicBezTo>
                <a:lnTo>
                  <a:pt x="18495" y="18438"/>
                </a:lnTo>
                <a:close/>
                <a:moveTo>
                  <a:pt x="17976" y="18929"/>
                </a:moveTo>
                <a:cubicBezTo>
                  <a:pt x="17967" y="18929"/>
                  <a:pt x="17934" y="18960"/>
                  <a:pt x="17903" y="18995"/>
                </a:cubicBezTo>
                <a:cubicBezTo>
                  <a:pt x="17872" y="19030"/>
                  <a:pt x="17852" y="19058"/>
                  <a:pt x="17861" y="19058"/>
                </a:cubicBezTo>
                <a:cubicBezTo>
                  <a:pt x="17869" y="19058"/>
                  <a:pt x="17902" y="19030"/>
                  <a:pt x="17934" y="18995"/>
                </a:cubicBezTo>
                <a:cubicBezTo>
                  <a:pt x="17965" y="18960"/>
                  <a:pt x="17984" y="18929"/>
                  <a:pt x="17976" y="18929"/>
                </a:cubicBezTo>
                <a:close/>
                <a:moveTo>
                  <a:pt x="17759" y="19121"/>
                </a:moveTo>
                <a:cubicBezTo>
                  <a:pt x="17750" y="19121"/>
                  <a:pt x="17695" y="19170"/>
                  <a:pt x="17637" y="19232"/>
                </a:cubicBezTo>
                <a:cubicBezTo>
                  <a:pt x="17579" y="19293"/>
                  <a:pt x="17538" y="19344"/>
                  <a:pt x="17547" y="19344"/>
                </a:cubicBezTo>
                <a:cubicBezTo>
                  <a:pt x="17555" y="19344"/>
                  <a:pt x="17610" y="19293"/>
                  <a:pt x="17668" y="19232"/>
                </a:cubicBezTo>
                <a:cubicBezTo>
                  <a:pt x="17726" y="19170"/>
                  <a:pt x="17767" y="19121"/>
                  <a:pt x="17759" y="19121"/>
                </a:cubicBezTo>
                <a:close/>
                <a:moveTo>
                  <a:pt x="17513" y="19353"/>
                </a:moveTo>
                <a:cubicBezTo>
                  <a:pt x="17513" y="19332"/>
                  <a:pt x="17170" y="19585"/>
                  <a:pt x="17045" y="19698"/>
                </a:cubicBezTo>
                <a:lnTo>
                  <a:pt x="16934" y="19798"/>
                </a:lnTo>
                <a:lnTo>
                  <a:pt x="17045" y="19719"/>
                </a:lnTo>
                <a:cubicBezTo>
                  <a:pt x="17249" y="19573"/>
                  <a:pt x="17513" y="19368"/>
                  <a:pt x="17513" y="19353"/>
                </a:cubicBezTo>
                <a:close/>
                <a:moveTo>
                  <a:pt x="16919" y="19800"/>
                </a:moveTo>
                <a:cubicBezTo>
                  <a:pt x="16919" y="19777"/>
                  <a:pt x="16799" y="19851"/>
                  <a:pt x="16777" y="19888"/>
                </a:cubicBezTo>
                <a:cubicBezTo>
                  <a:pt x="16765" y="19907"/>
                  <a:pt x="16792" y="19900"/>
                  <a:pt x="16837" y="19870"/>
                </a:cubicBezTo>
                <a:cubicBezTo>
                  <a:pt x="16882" y="19840"/>
                  <a:pt x="16919" y="19807"/>
                  <a:pt x="16919" y="19800"/>
                </a:cubicBezTo>
                <a:close/>
                <a:moveTo>
                  <a:pt x="16467" y="20093"/>
                </a:moveTo>
                <a:cubicBezTo>
                  <a:pt x="16474" y="20083"/>
                  <a:pt x="16446" y="20096"/>
                  <a:pt x="16390" y="20131"/>
                </a:cubicBezTo>
                <a:cubicBezTo>
                  <a:pt x="16330" y="20169"/>
                  <a:pt x="16275" y="20219"/>
                  <a:pt x="16268" y="20242"/>
                </a:cubicBezTo>
                <a:cubicBezTo>
                  <a:pt x="16261" y="20265"/>
                  <a:pt x="16296" y="20247"/>
                  <a:pt x="16346" y="20204"/>
                </a:cubicBezTo>
                <a:cubicBezTo>
                  <a:pt x="16422" y="20137"/>
                  <a:pt x="16461" y="20103"/>
                  <a:pt x="16467" y="20093"/>
                </a:cubicBezTo>
                <a:close/>
                <a:moveTo>
                  <a:pt x="16233" y="20246"/>
                </a:moveTo>
                <a:cubicBezTo>
                  <a:pt x="16233" y="20232"/>
                  <a:pt x="16095" y="20305"/>
                  <a:pt x="16014" y="20361"/>
                </a:cubicBezTo>
                <a:cubicBezTo>
                  <a:pt x="15988" y="20379"/>
                  <a:pt x="15978" y="20393"/>
                  <a:pt x="15990" y="20393"/>
                </a:cubicBezTo>
                <a:cubicBezTo>
                  <a:pt x="16018" y="20394"/>
                  <a:pt x="16233" y="20264"/>
                  <a:pt x="16233" y="20246"/>
                </a:cubicBezTo>
                <a:close/>
              </a:path>
            </a:pathLst>
          </a:custGeom>
          <a:ln w="12700">
            <a:miter lim="400000"/>
          </a:ln>
          <a:effectLst>
            <a:outerShdw blurRad="355600" dist="177800" dir="5400000" rotWithShape="0">
              <a:srgbClr val="000000">
                <a:alpha val="70000"/>
              </a:srgbClr>
            </a:outerShdw>
          </a:effectLst>
        </p:spPr>
      </p:pic>
      <p:pic>
        <p:nvPicPr>
          <p:cNvPr id="214" name="SCREENSHOT E-MAILFENSTER.png" descr="SCREENSHOT E-MAILFENSTER.png"/>
          <p:cNvPicPr>
            <a:picLocks noChangeAspect="1"/>
          </p:cNvPicPr>
          <p:nvPr/>
        </p:nvPicPr>
        <p:blipFill>
          <a:blip r:embed="rId8"/>
          <a:stretch>
            <a:fillRect/>
          </a:stretch>
        </p:blipFill>
        <p:spPr>
          <a:xfrm rot="124797">
            <a:off x="7649598" y="9078264"/>
            <a:ext cx="6362644" cy="3979095"/>
          </a:xfrm>
          <a:prstGeom prst="rect">
            <a:avLst/>
          </a:prstGeom>
          <a:ln w="25400">
            <a:miter lim="400000"/>
          </a:ln>
          <a:effectLst>
            <a:outerShdw blurRad="355600" dist="177800" dir="5400000" rotWithShape="0">
              <a:srgbClr val="000000">
                <a:alpha val="70000"/>
              </a:srgbClr>
            </a:outerShdw>
          </a:effectLst>
        </p:spPr>
      </p:pic>
      <p:sp>
        <p:nvSpPr>
          <p:cNvPr id="215" name="Rechteck"/>
          <p:cNvSpPr/>
          <p:nvPr/>
        </p:nvSpPr>
        <p:spPr>
          <a:xfrm rot="124797">
            <a:off x="7899886" y="657443"/>
            <a:ext cx="6365259" cy="8162211"/>
          </a:xfrm>
          <a:prstGeom prst="rect">
            <a:avLst/>
          </a:prstGeom>
          <a:solidFill>
            <a:srgbClr val="EBEBEB"/>
          </a:solidFill>
          <a:ln w="3175">
            <a:solidFill>
              <a:srgbClr val="000000"/>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216" name="Bildersuche Windmühlen.png" descr="Bildersuche Windmühlen.png"/>
          <p:cNvPicPr>
            <a:picLocks noChangeAspect="1"/>
          </p:cNvPicPr>
          <p:nvPr/>
        </p:nvPicPr>
        <p:blipFill>
          <a:blip r:embed="rId6"/>
          <a:srcRect l="19197" t="72882" r="51581" b="10741"/>
          <a:stretch>
            <a:fillRect/>
          </a:stretch>
        </p:blipFill>
        <p:spPr>
          <a:xfrm rot="124797">
            <a:off x="8391528" y="1817671"/>
            <a:ext cx="3604290" cy="2344320"/>
          </a:xfrm>
          <a:prstGeom prst="rect">
            <a:avLst/>
          </a:prstGeom>
          <a:ln w="25400">
            <a:miter lim="400000"/>
          </a:ln>
        </p:spPr>
      </p:pic>
      <p:sp>
        <p:nvSpPr>
          <p:cNvPr id="217" name="WINDMÜHLEN"/>
          <p:cNvSpPr txBox="1"/>
          <p:nvPr/>
        </p:nvSpPr>
        <p:spPr>
          <a:xfrm rot="124797">
            <a:off x="8193980" y="710453"/>
            <a:ext cx="2923779" cy="600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b="0">
                <a:latin typeface="Gill Sans"/>
                <a:ea typeface="Gill Sans"/>
                <a:cs typeface="Gill Sans"/>
                <a:sym typeface="Gill Sans"/>
              </a:defRPr>
            </a:lvl1pPr>
          </a:lstStyle>
          <a:p>
            <a:r>
              <a:t>WINDMÜHLEN</a:t>
            </a:r>
          </a:p>
        </p:txBody>
      </p:sp>
      <p:pic>
        <p:nvPicPr>
          <p:cNvPr id="218" name="Screenshot WIndmühlen-Text.png" descr="Screenshot WIndmühlen-Text.png"/>
          <p:cNvPicPr>
            <a:picLocks noChangeAspect="1"/>
          </p:cNvPicPr>
          <p:nvPr/>
        </p:nvPicPr>
        <p:blipFill>
          <a:blip r:embed="rId9"/>
          <a:stretch>
            <a:fillRect/>
          </a:stretch>
        </p:blipFill>
        <p:spPr>
          <a:xfrm rot="124797">
            <a:off x="8272595" y="4554111"/>
            <a:ext cx="4542895" cy="1779184"/>
          </a:xfrm>
          <a:prstGeom prst="rect">
            <a:avLst/>
          </a:prstGeom>
          <a:ln w="12700">
            <a:miter lim="400000"/>
          </a:ln>
        </p:spPr>
      </p:pic>
      <p:sp>
        <p:nvSpPr>
          <p:cNvPr id="219" name="Übung…"/>
          <p:cNvSpPr txBox="1"/>
          <p:nvPr/>
        </p:nvSpPr>
        <p:spPr>
          <a:xfrm rot="124797">
            <a:off x="8194854" y="6616196"/>
            <a:ext cx="4638651" cy="2047876"/>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gn="l">
              <a:defRPr sz="1800" b="0">
                <a:latin typeface="Avenir Book"/>
                <a:ea typeface="Avenir Book"/>
                <a:cs typeface="Avenir Book"/>
                <a:sym typeface="Avenir Book"/>
              </a:defRPr>
            </a:pPr>
            <a:r>
              <a:t>Übung</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p:txBody>
      </p:sp>
      <p:pic>
        <p:nvPicPr>
          <p:cNvPr id="220" name="Videosuche Windmühlen.png" descr="Videosuche Windmühlen.png"/>
          <p:cNvPicPr>
            <a:picLocks noChangeAspect="1"/>
          </p:cNvPicPr>
          <p:nvPr/>
        </p:nvPicPr>
        <p:blipFill>
          <a:blip r:embed="rId3"/>
          <a:srcRect l="1719" t="79776" r="70535" b="1595"/>
          <a:stretch>
            <a:fillRect/>
          </a:stretch>
        </p:blipFill>
        <p:spPr>
          <a:xfrm rot="124797">
            <a:off x="10942987" y="11234236"/>
            <a:ext cx="2779840" cy="1548652"/>
          </a:xfrm>
          <a:prstGeom prst="rect">
            <a:avLst/>
          </a:prstGeom>
          <a:ln w="25400">
            <a:miter lim="400000"/>
          </a:ln>
        </p:spPr>
      </p:pic>
      <p:pic>
        <p:nvPicPr>
          <p:cNvPr id="221" name="Bild" descr="Bild"/>
          <p:cNvPicPr>
            <a:picLocks noChangeAspect="1"/>
          </p:cNvPicPr>
          <p:nvPr/>
        </p:nvPicPr>
        <p:blipFill>
          <a:blip r:embed="rId10"/>
          <a:stretch>
            <a:fillRect/>
          </a:stretch>
        </p:blipFill>
        <p:spPr>
          <a:xfrm rot="124797">
            <a:off x="9137260" y="11054233"/>
            <a:ext cx="1747407" cy="1747406"/>
          </a:xfrm>
          <a:prstGeom prst="rect">
            <a:avLst/>
          </a:prstGeom>
          <a:ln w="12700">
            <a:miter lim="400000"/>
          </a:ln>
        </p:spPr>
      </p:pic>
      <p:pic>
        <p:nvPicPr>
          <p:cNvPr id="222" name="Youtube-logo-2017.png" descr="Youtube-logo-2017.png"/>
          <p:cNvPicPr>
            <a:picLocks noChangeAspect="1"/>
          </p:cNvPicPr>
          <p:nvPr/>
        </p:nvPicPr>
        <p:blipFill>
          <a:blip r:embed="rId11"/>
          <a:stretch>
            <a:fillRect/>
          </a:stretch>
        </p:blipFill>
        <p:spPr>
          <a:xfrm rot="124797">
            <a:off x="11594108" y="11454484"/>
            <a:ext cx="1477472" cy="1108104"/>
          </a:xfrm>
          <a:prstGeom prst="rect">
            <a:avLst/>
          </a:prstGeom>
          <a:ln w="12700">
            <a:miter lim="400000"/>
          </a:ln>
        </p:spPr>
      </p:pic>
      <p:pic>
        <p:nvPicPr>
          <p:cNvPr id="223" name="Bildschirmfoto 2018-05-11 um 06.28.23.png" descr="Bildschirmfoto 2018-05-11 um 06.28.23.png"/>
          <p:cNvPicPr>
            <a:picLocks noChangeAspect="1"/>
          </p:cNvPicPr>
          <p:nvPr/>
        </p:nvPicPr>
        <p:blipFill>
          <a:blip r:embed="rId12"/>
          <a:stretch>
            <a:fillRect/>
          </a:stretch>
        </p:blipFill>
        <p:spPr>
          <a:xfrm rot="126000">
            <a:off x="7785517" y="11047416"/>
            <a:ext cx="1359389" cy="1752601"/>
          </a:xfrm>
          <a:prstGeom prst="rect">
            <a:avLst/>
          </a:prstGeom>
          <a:ln w="12700">
            <a:miter lim="400000"/>
          </a:ln>
        </p:spPr>
      </p:pic>
      <p:sp>
        <p:nvSpPr>
          <p:cNvPr id="224" name="Pfeil"/>
          <p:cNvSpPr/>
          <p:nvPr/>
        </p:nvSpPr>
        <p:spPr>
          <a:xfrm rot="19530765">
            <a:off x="3275092" y="4476593"/>
            <a:ext cx="5893039"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5" name="Pfeil"/>
          <p:cNvSpPr/>
          <p:nvPr/>
        </p:nvSpPr>
        <p:spPr>
          <a:xfrm rot="18263328">
            <a:off x="4616715" y="7565270"/>
            <a:ext cx="4969624"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6" name="Pfeil"/>
          <p:cNvSpPr/>
          <p:nvPr/>
        </p:nvSpPr>
        <p:spPr>
          <a:xfrm rot="7773882">
            <a:off x="9949846" y="7589194"/>
            <a:ext cx="7185310"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7" name="Pfeil"/>
          <p:cNvSpPr/>
          <p:nvPr/>
        </p:nvSpPr>
        <p:spPr>
          <a:xfrm rot="9282362">
            <a:off x="13048395" y="10254967"/>
            <a:ext cx="4947966"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8" name="©?"/>
          <p:cNvSpPr/>
          <p:nvPr/>
        </p:nvSpPr>
        <p:spPr>
          <a:xfrm rot="21300000">
            <a:off x="15507520" y="1141560"/>
            <a:ext cx="4374170" cy="3509998"/>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
        <p:nvSpPr>
          <p:cNvPr id="229" name="©?"/>
          <p:cNvSpPr/>
          <p:nvPr/>
        </p:nvSpPr>
        <p:spPr>
          <a:xfrm rot="21300000">
            <a:off x="16328532" y="7721713"/>
            <a:ext cx="4374170" cy="3509998"/>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
        <p:nvSpPr>
          <p:cNvPr id="230" name="©"/>
          <p:cNvSpPr/>
          <p:nvPr/>
        </p:nvSpPr>
        <p:spPr>
          <a:xfrm rot="21300000">
            <a:off x="1287939" y="9169886"/>
            <a:ext cx="4374171" cy="3509998"/>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
        <p:nvSpPr>
          <p:cNvPr id="231" name="©?"/>
          <p:cNvSpPr/>
          <p:nvPr/>
        </p:nvSpPr>
        <p:spPr>
          <a:xfrm rot="21300000">
            <a:off x="1685264" y="3497927"/>
            <a:ext cx="4374170" cy="3509998"/>
          </a:xfrm>
          <a:prstGeom prst="rect">
            <a:avLst/>
          </a:prstGeom>
          <a:solidFill>
            <a:srgbClr val="FFFFFF">
              <a:alpha val="50000"/>
            </a:srgbClr>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el"/>
          <p:cNvSpPr txBox="1">
            <a:spLocks noGrp="1"/>
          </p:cNvSpPr>
          <p:nvPr>
            <p:ph type="title"/>
          </p:nvPr>
        </p:nvSpPr>
        <p:spPr>
          <a:prstGeom prst="rect">
            <a:avLst/>
          </a:prstGeom>
        </p:spPr>
        <p:txBody>
          <a:bodyPr lIns="50800" tIns="50800" rIns="50800" bIns="50800"/>
          <a:lstStyle/>
          <a:p>
            <a:pPr defTabSz="825500"/>
            <a:endParaRPr/>
          </a:p>
        </p:txBody>
      </p:sp>
      <p:sp>
        <p:nvSpPr>
          <p:cNvPr id="236" name="Text"/>
          <p:cNvSpPr txBox="1">
            <a:spLocks noGrp="1"/>
          </p:cNvSpPr>
          <p:nvPr>
            <p:ph type="body" idx="1"/>
          </p:nvPr>
        </p:nvSpPr>
        <p:spPr>
          <a:prstGeom prst="rect">
            <a:avLst/>
          </a:prstGeom>
        </p:spPr>
        <p:txBody>
          <a:bodyPr lIns="50800" tIns="50800" rIns="50800" bIns="50800"/>
          <a:lstStyle/>
          <a:p>
            <a:pPr defTabSz="825500">
              <a:spcBef>
                <a:spcPts val="5900"/>
              </a:spcBef>
              <a:defRPr sz="4800"/>
            </a:pPr>
            <a:endParaRPr/>
          </a:p>
        </p:txBody>
      </p:sp>
      <p:pic>
        <p:nvPicPr>
          <p:cNvPr id="237" name="SCREENSHOT E-MAILFENSTER.png" descr="SCREENSHOT E-MAILFENSTER.png"/>
          <p:cNvPicPr>
            <a:picLocks noChangeAspect="1"/>
          </p:cNvPicPr>
          <p:nvPr/>
        </p:nvPicPr>
        <p:blipFill>
          <a:blip r:embed="rId3"/>
          <a:stretch>
            <a:fillRect/>
          </a:stretch>
        </p:blipFill>
        <p:spPr>
          <a:xfrm rot="124797">
            <a:off x="7649598" y="9078264"/>
            <a:ext cx="6362644" cy="3979095"/>
          </a:xfrm>
          <a:prstGeom prst="rect">
            <a:avLst/>
          </a:prstGeom>
          <a:ln w="25400">
            <a:miter lim="400000"/>
          </a:ln>
          <a:effectLst>
            <a:outerShdw blurRad="355600" dist="177800" dir="5400000" rotWithShape="0">
              <a:srgbClr val="000000">
                <a:alpha val="70000"/>
              </a:srgbClr>
            </a:outerShdw>
          </a:effectLst>
        </p:spPr>
      </p:pic>
      <p:pic>
        <p:nvPicPr>
          <p:cNvPr id="238" name="Videosuche Windmühlen.png" descr="Videosuche Windmühlen.png"/>
          <p:cNvPicPr>
            <a:picLocks noChangeAspect="1"/>
          </p:cNvPicPr>
          <p:nvPr/>
        </p:nvPicPr>
        <p:blipFill>
          <a:blip r:embed="rId4"/>
          <a:srcRect l="1719" t="79776" r="70535" b="1595"/>
          <a:stretch>
            <a:fillRect/>
          </a:stretch>
        </p:blipFill>
        <p:spPr>
          <a:xfrm rot="124797">
            <a:off x="10942987" y="11234236"/>
            <a:ext cx="2779840" cy="1548652"/>
          </a:xfrm>
          <a:prstGeom prst="rect">
            <a:avLst/>
          </a:prstGeom>
          <a:ln w="25400">
            <a:miter lim="400000"/>
          </a:ln>
        </p:spPr>
      </p:pic>
      <p:pic>
        <p:nvPicPr>
          <p:cNvPr id="239" name="Bild" descr="Bild"/>
          <p:cNvPicPr>
            <a:picLocks noChangeAspect="1"/>
          </p:cNvPicPr>
          <p:nvPr/>
        </p:nvPicPr>
        <p:blipFill>
          <a:blip r:embed="rId5"/>
          <a:stretch>
            <a:fillRect/>
          </a:stretch>
        </p:blipFill>
        <p:spPr>
          <a:xfrm rot="124797">
            <a:off x="9137260" y="11054233"/>
            <a:ext cx="1747407" cy="1747406"/>
          </a:xfrm>
          <a:prstGeom prst="rect">
            <a:avLst/>
          </a:prstGeom>
          <a:ln w="12700">
            <a:miter lim="400000"/>
          </a:ln>
        </p:spPr>
      </p:pic>
      <p:pic>
        <p:nvPicPr>
          <p:cNvPr id="240" name="Youtube-logo-2017.png" descr="Youtube-logo-2017.png"/>
          <p:cNvPicPr>
            <a:picLocks noChangeAspect="1"/>
          </p:cNvPicPr>
          <p:nvPr/>
        </p:nvPicPr>
        <p:blipFill>
          <a:blip r:embed="rId6"/>
          <a:stretch>
            <a:fillRect/>
          </a:stretch>
        </p:blipFill>
        <p:spPr>
          <a:xfrm rot="124797">
            <a:off x="11594108" y="11454484"/>
            <a:ext cx="1477472" cy="1108104"/>
          </a:xfrm>
          <a:prstGeom prst="rect">
            <a:avLst/>
          </a:prstGeom>
          <a:ln w="12700">
            <a:miter lim="400000"/>
          </a:ln>
        </p:spPr>
      </p:pic>
      <p:sp>
        <p:nvSpPr>
          <p:cNvPr id="241" name="Rechteck"/>
          <p:cNvSpPr/>
          <p:nvPr/>
        </p:nvSpPr>
        <p:spPr>
          <a:xfrm rot="124797">
            <a:off x="7899886" y="657443"/>
            <a:ext cx="6365259" cy="8162211"/>
          </a:xfrm>
          <a:prstGeom prst="rect">
            <a:avLst/>
          </a:prstGeom>
          <a:solidFill>
            <a:srgbClr val="EBEBEB"/>
          </a:solidFill>
          <a:ln w="3175">
            <a:solidFill>
              <a:srgbClr val="000000"/>
            </a:solidFill>
            <a:miter lim="400000"/>
          </a:ln>
          <a:effectLst>
            <a:outerShdw blurRad="355600" dist="177800" dir="5400000" rotWithShape="0">
              <a:srgbClr val="000000">
                <a:alpha val="70000"/>
              </a:srgbClr>
            </a:outerShdw>
          </a:effec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242" name="Bildersuche Windmühlen.png" descr="Bildersuche Windmühlen.png"/>
          <p:cNvPicPr>
            <a:picLocks noChangeAspect="1"/>
          </p:cNvPicPr>
          <p:nvPr/>
        </p:nvPicPr>
        <p:blipFill>
          <a:blip r:embed="rId7"/>
          <a:srcRect l="19197" t="72882" r="51581" b="10741"/>
          <a:stretch>
            <a:fillRect/>
          </a:stretch>
        </p:blipFill>
        <p:spPr>
          <a:xfrm rot="124797">
            <a:off x="8391528" y="1817671"/>
            <a:ext cx="3604290" cy="2344320"/>
          </a:xfrm>
          <a:prstGeom prst="rect">
            <a:avLst/>
          </a:prstGeom>
          <a:ln w="25400">
            <a:miter lim="400000"/>
          </a:ln>
        </p:spPr>
      </p:pic>
      <p:sp>
        <p:nvSpPr>
          <p:cNvPr id="243" name="WINDMÜHLEN"/>
          <p:cNvSpPr txBox="1"/>
          <p:nvPr/>
        </p:nvSpPr>
        <p:spPr>
          <a:xfrm rot="124797">
            <a:off x="8193980" y="710453"/>
            <a:ext cx="2923779" cy="6000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b="0">
                <a:latin typeface="Gill Sans"/>
                <a:ea typeface="Gill Sans"/>
                <a:cs typeface="Gill Sans"/>
                <a:sym typeface="Gill Sans"/>
              </a:defRPr>
            </a:lvl1pPr>
          </a:lstStyle>
          <a:p>
            <a:r>
              <a:t>WINDMÜHLEN</a:t>
            </a:r>
          </a:p>
        </p:txBody>
      </p:sp>
      <p:pic>
        <p:nvPicPr>
          <p:cNvPr id="244" name="Screenshot WIndmühlen-Text.png" descr="Screenshot WIndmühlen-Text.png"/>
          <p:cNvPicPr>
            <a:picLocks noChangeAspect="1"/>
          </p:cNvPicPr>
          <p:nvPr/>
        </p:nvPicPr>
        <p:blipFill>
          <a:blip r:embed="rId8"/>
          <a:stretch>
            <a:fillRect/>
          </a:stretch>
        </p:blipFill>
        <p:spPr>
          <a:xfrm rot="124797">
            <a:off x="8272595" y="4554111"/>
            <a:ext cx="4542895" cy="1779184"/>
          </a:xfrm>
          <a:prstGeom prst="rect">
            <a:avLst/>
          </a:prstGeom>
          <a:ln w="12700">
            <a:miter lim="400000"/>
          </a:ln>
        </p:spPr>
      </p:pic>
      <p:sp>
        <p:nvSpPr>
          <p:cNvPr id="245" name="Übung…"/>
          <p:cNvSpPr txBox="1"/>
          <p:nvPr/>
        </p:nvSpPr>
        <p:spPr>
          <a:xfrm rot="124797">
            <a:off x="8194854" y="6616196"/>
            <a:ext cx="4638651" cy="2047876"/>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gn="l">
              <a:defRPr sz="1800" b="0">
                <a:latin typeface="Avenir Book"/>
                <a:ea typeface="Avenir Book"/>
                <a:cs typeface="Avenir Book"/>
                <a:sym typeface="Avenir Book"/>
              </a:defRPr>
            </a:pPr>
            <a:r>
              <a:t>Übung</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a:p>
            <a:pPr algn="l">
              <a:defRPr sz="1800" b="0">
                <a:latin typeface="Avenir Book"/>
                <a:ea typeface="Avenir Book"/>
                <a:cs typeface="Avenir Book"/>
                <a:sym typeface="Avenir Book"/>
              </a:defRPr>
            </a:pPr>
            <a:r>
              <a:t>———————————————————-</a:t>
            </a:r>
          </a:p>
        </p:txBody>
      </p:sp>
      <p:pic>
        <p:nvPicPr>
          <p:cNvPr id="246" name="Bildschirmfoto 2018-05-11 um 06.28.23.png" descr="Bildschirmfoto 2018-05-11 um 06.28.23.png"/>
          <p:cNvPicPr>
            <a:picLocks noChangeAspect="1"/>
          </p:cNvPicPr>
          <p:nvPr/>
        </p:nvPicPr>
        <p:blipFill>
          <a:blip r:embed="rId9"/>
          <a:stretch>
            <a:fillRect/>
          </a:stretch>
        </p:blipFill>
        <p:spPr>
          <a:xfrm rot="126000">
            <a:off x="7785517" y="11047416"/>
            <a:ext cx="1359389" cy="1752601"/>
          </a:xfrm>
          <a:prstGeom prst="rect">
            <a:avLst/>
          </a:prstGeom>
          <a:ln w="12700">
            <a:miter lim="400000"/>
          </a:ln>
        </p:spPr>
      </p:pic>
      <p:sp>
        <p:nvSpPr>
          <p:cNvPr id="247" name="Schule"/>
          <p:cNvSpPr/>
          <p:nvPr/>
        </p:nvSpPr>
        <p:spPr>
          <a:xfrm rot="126000">
            <a:off x="15221131" y="6844857"/>
            <a:ext cx="6248348" cy="5849716"/>
          </a:xfrm>
          <a:custGeom>
            <a:avLst/>
            <a:gdLst/>
            <a:ahLst/>
            <a:cxnLst>
              <a:cxn ang="0">
                <a:pos x="wd2" y="hd2"/>
              </a:cxn>
              <a:cxn ang="5400000">
                <a:pos x="wd2" y="hd2"/>
              </a:cxn>
              <a:cxn ang="10800000">
                <a:pos x="wd2" y="hd2"/>
              </a:cxn>
              <a:cxn ang="16200000">
                <a:pos x="wd2" y="hd2"/>
              </a:cxn>
            </a:cxnLst>
            <a:rect l="0" t="0" r="r" b="b"/>
            <a:pathLst>
              <a:path w="21600" h="21594"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92929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250" name="Gruppieren"/>
          <p:cNvGrpSpPr/>
          <p:nvPr/>
        </p:nvGrpSpPr>
        <p:grpSpPr>
          <a:xfrm rot="126000">
            <a:off x="16546507" y="8720243"/>
            <a:ext cx="3682663" cy="2219380"/>
            <a:chOff x="0" y="0"/>
            <a:chExt cx="3682661" cy="2219378"/>
          </a:xfrm>
        </p:grpSpPr>
        <p:sp>
          <p:nvSpPr>
            <p:cNvPr id="248" name="Wolke"/>
            <p:cNvSpPr/>
            <p:nvPr/>
          </p:nvSpPr>
          <p:spPr>
            <a:xfrm>
              <a:off x="0" y="0"/>
              <a:ext cx="3682662" cy="2219379"/>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5E5E5E"/>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49" name="Pfeil 5"/>
            <p:cNvSpPr/>
            <p:nvPr/>
          </p:nvSpPr>
          <p:spPr>
            <a:xfrm>
              <a:off x="1301012" y="664861"/>
              <a:ext cx="1080637" cy="1108244"/>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rgbClr val="FFFFFF"/>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251" name="Pfeil"/>
          <p:cNvSpPr/>
          <p:nvPr/>
        </p:nvSpPr>
        <p:spPr>
          <a:xfrm rot="1877701">
            <a:off x="12545653" y="6949579"/>
            <a:ext cx="5070690"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2" name="Pfeil"/>
          <p:cNvSpPr/>
          <p:nvPr/>
        </p:nvSpPr>
        <p:spPr>
          <a:xfrm rot="20662586">
            <a:off x="12710297" y="10032727"/>
            <a:ext cx="3520704"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3" name="©§"/>
          <p:cNvSpPr/>
          <p:nvPr/>
        </p:nvSpPr>
        <p:spPr>
          <a:xfrm rot="176453">
            <a:off x="9193286" y="2842513"/>
            <a:ext cx="4374171" cy="35099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
        <p:nvSpPr>
          <p:cNvPr id="254" name="©§"/>
          <p:cNvSpPr/>
          <p:nvPr/>
        </p:nvSpPr>
        <p:spPr>
          <a:xfrm rot="141665">
            <a:off x="8745433" y="9203257"/>
            <a:ext cx="4374171" cy="35099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1000" b="0">
                <a:latin typeface="Avenir Heavy"/>
                <a:ea typeface="Avenir Heavy"/>
                <a:cs typeface="Avenir Heavy"/>
                <a:sym typeface="Avenir Heavy"/>
              </a:defRPr>
            </a:lvl1pPr>
          </a:lstStyle>
          <a:p>
            <a:r>
              <a:t>©§</a:t>
            </a:r>
          </a:p>
        </p:txBody>
      </p:sp>
      <p:sp>
        <p:nvSpPr>
          <p:cNvPr id="255" name="Schule"/>
          <p:cNvSpPr/>
          <p:nvPr/>
        </p:nvSpPr>
        <p:spPr>
          <a:xfrm rot="126000">
            <a:off x="610484" y="5668439"/>
            <a:ext cx="6248348" cy="5849716"/>
          </a:xfrm>
          <a:custGeom>
            <a:avLst/>
            <a:gdLst/>
            <a:ahLst/>
            <a:cxnLst>
              <a:cxn ang="0">
                <a:pos x="wd2" y="hd2"/>
              </a:cxn>
              <a:cxn ang="5400000">
                <a:pos x="wd2" y="hd2"/>
              </a:cxn>
              <a:cxn ang="10800000">
                <a:pos x="wd2" y="hd2"/>
              </a:cxn>
              <a:cxn ang="16200000">
                <a:pos x="wd2" y="hd2"/>
              </a:cxn>
            </a:cxnLst>
            <a:rect l="0" t="0" r="r" b="b"/>
            <a:pathLst>
              <a:path w="21600" h="21594"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5E5E5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6" name="Pfeil"/>
          <p:cNvSpPr/>
          <p:nvPr/>
        </p:nvSpPr>
        <p:spPr>
          <a:xfrm rot="8267341">
            <a:off x="4626824" y="5957456"/>
            <a:ext cx="5070690"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7" name="Pfeil"/>
          <p:cNvSpPr/>
          <p:nvPr/>
        </p:nvSpPr>
        <p:spPr>
          <a:xfrm rot="11696508">
            <a:off x="5119740" y="9447424"/>
            <a:ext cx="3520704" cy="1270001"/>
          </a:xfrm>
          <a:prstGeom prst="rightArrow">
            <a:avLst>
              <a:gd name="adj1" fmla="val 32000"/>
              <a:gd name="adj2" fmla="val 64000"/>
            </a:avLst>
          </a:prstGeom>
          <a:solidFill>
            <a:schemeClr val="accent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8" name="?"/>
          <p:cNvSpPr txBox="1"/>
          <p:nvPr/>
        </p:nvSpPr>
        <p:spPr>
          <a:xfrm>
            <a:off x="14181797" y="5326870"/>
            <a:ext cx="1539749" cy="3787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1000" b="0">
                <a:latin typeface="Avenir Heavy"/>
                <a:ea typeface="Avenir Heavy"/>
                <a:cs typeface="Avenir Heavy"/>
                <a:sym typeface="Avenir Heavy"/>
              </a:defRPr>
            </a:lvl1pPr>
          </a:lstStyle>
          <a:p>
            <a:r>
              <a:t>?</a:t>
            </a:r>
          </a:p>
        </p:txBody>
      </p:sp>
      <p:sp>
        <p:nvSpPr>
          <p:cNvPr id="259" name="?"/>
          <p:cNvSpPr txBox="1"/>
          <p:nvPr/>
        </p:nvSpPr>
        <p:spPr>
          <a:xfrm>
            <a:off x="13749887" y="8887746"/>
            <a:ext cx="1539749" cy="3787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1000" b="0">
                <a:latin typeface="Avenir Heavy"/>
                <a:ea typeface="Avenir Heavy"/>
                <a:cs typeface="Avenir Heavy"/>
                <a:sym typeface="Avenir Heavy"/>
              </a:defRPr>
            </a:lvl1pPr>
          </a:lstStyle>
          <a:p>
            <a:r>
              <a:t>?</a:t>
            </a:r>
          </a:p>
        </p:txBody>
      </p:sp>
      <p:sp>
        <p:nvSpPr>
          <p:cNvPr id="260" name="?"/>
          <p:cNvSpPr txBox="1"/>
          <p:nvPr/>
        </p:nvSpPr>
        <p:spPr>
          <a:xfrm>
            <a:off x="6214114" y="8295859"/>
            <a:ext cx="1539749" cy="3787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1000" b="0">
                <a:latin typeface="Avenir Heavy"/>
                <a:ea typeface="Avenir Heavy"/>
                <a:cs typeface="Avenir Heavy"/>
                <a:sym typeface="Avenir Heavy"/>
              </a:defRPr>
            </a:lvl1pPr>
          </a:lstStyle>
          <a:p>
            <a:r>
              <a:t>?</a:t>
            </a:r>
          </a:p>
        </p:txBody>
      </p:sp>
      <p:sp>
        <p:nvSpPr>
          <p:cNvPr id="261" name="?"/>
          <p:cNvSpPr txBox="1"/>
          <p:nvPr/>
        </p:nvSpPr>
        <p:spPr>
          <a:xfrm>
            <a:off x="6420241" y="4738548"/>
            <a:ext cx="1539749" cy="3787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1000" b="0">
                <a:latin typeface="Avenir Heavy"/>
                <a:ea typeface="Avenir Heavy"/>
                <a:cs typeface="Avenir Heavy"/>
                <a:sym typeface="Avenir Heavy"/>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Gruppieren"/>
          <p:cNvGrpSpPr/>
          <p:nvPr/>
        </p:nvGrpSpPr>
        <p:grpSpPr>
          <a:xfrm>
            <a:off x="7829573" y="1175190"/>
            <a:ext cx="5388653" cy="5473429"/>
            <a:chOff x="0" y="0"/>
            <a:chExt cx="5388652" cy="5473427"/>
          </a:xfrm>
        </p:grpSpPr>
        <p:sp>
          <p:nvSpPr>
            <p:cNvPr id="265" name="Oval"/>
            <p:cNvSpPr/>
            <p:nvPr/>
          </p:nvSpPr>
          <p:spPr>
            <a:xfrm>
              <a:off x="0" y="0"/>
              <a:ext cx="5388653" cy="5473428"/>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266" name="Werk"/>
            <p:cNvSpPr txBox="1"/>
            <p:nvPr/>
          </p:nvSpPr>
          <p:spPr>
            <a:xfrm>
              <a:off x="23342" y="1149511"/>
              <a:ext cx="5341969" cy="18626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sp>
        <p:nvSpPr>
          <p:cNvPr id="268" name="Form"/>
          <p:cNvSpPr/>
          <p:nvPr/>
        </p:nvSpPr>
        <p:spPr>
          <a:xfrm rot="5400000" flipH="1">
            <a:off x="5657048" y="4952903"/>
            <a:ext cx="5852465" cy="7843657"/>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424242"/>
          </a:solidFill>
          <a:ln w="12700">
            <a:miter lim="400000"/>
          </a:ln>
        </p:spPr>
        <p:txBody>
          <a:bodyPr lIns="0" tIns="0" rIns="0" bIns="0" anchor="ctr"/>
          <a:lstStyle/>
          <a:p>
            <a:pPr defTabSz="825500">
              <a:defRPr b="0">
                <a:solidFill>
                  <a:srgbClr val="FFFFFF"/>
                </a:solidFill>
                <a:latin typeface="+mn-lt"/>
                <a:ea typeface="+mn-ea"/>
                <a:cs typeface="+mn-cs"/>
                <a:sym typeface="Helvetica Neue Medium"/>
              </a:defRPr>
            </a:pPr>
            <a:endParaRPr/>
          </a:p>
        </p:txBody>
      </p:sp>
      <p:sp>
        <p:nvSpPr>
          <p:cNvPr id="269" name="erhält"/>
          <p:cNvSpPr txBox="1"/>
          <p:nvPr/>
        </p:nvSpPr>
        <p:spPr>
          <a:xfrm rot="3402319">
            <a:off x="10191965" y="7173843"/>
            <a:ext cx="2128710" cy="85172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erhält</a:t>
            </a:r>
          </a:p>
        </p:txBody>
      </p:sp>
      <p:pic>
        <p:nvPicPr>
          <p:cNvPr id="270" name="image8.png" descr="image8.png"/>
          <p:cNvPicPr>
            <a:picLocks noChangeAspect="1"/>
          </p:cNvPicPr>
          <p:nvPr/>
        </p:nvPicPr>
        <p:blipFill>
          <a:blip r:embed="rId2">
            <a:alphaModFix amt="73811"/>
          </a:blip>
          <a:stretch>
            <a:fillRect/>
          </a:stretch>
        </p:blipFill>
        <p:spPr>
          <a:xfrm>
            <a:off x="-670341" y="1903722"/>
            <a:ext cx="5156947" cy="5166710"/>
          </a:xfrm>
          <a:prstGeom prst="rect">
            <a:avLst/>
          </a:prstGeom>
          <a:ln w="12700">
            <a:miter lim="400000"/>
          </a:ln>
        </p:spPr>
      </p:pic>
      <p:sp>
        <p:nvSpPr>
          <p:cNvPr id="271" name="Urheber*in"/>
          <p:cNvSpPr txBox="1"/>
          <p:nvPr/>
        </p:nvSpPr>
        <p:spPr>
          <a:xfrm>
            <a:off x="228018" y="472543"/>
            <a:ext cx="3360169" cy="1046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91631" tIns="91631" rIns="91631" bIns="91631">
            <a:spAutoFit/>
          </a:bodyPr>
          <a:lstStyle>
            <a:lvl1pPr algn="l"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5000" b="0">
                <a:latin typeface="Avenir Medium"/>
                <a:ea typeface="Avenir Medium"/>
                <a:cs typeface="Avenir Medium"/>
                <a:sym typeface="Avenir Medium"/>
              </a:defRPr>
            </a:lvl1pPr>
          </a:lstStyle>
          <a:p>
            <a:r>
              <a:t>Urheber*in</a:t>
            </a:r>
          </a:p>
        </p:txBody>
      </p:sp>
      <p:grpSp>
        <p:nvGrpSpPr>
          <p:cNvPr id="276" name="Gruppieren"/>
          <p:cNvGrpSpPr/>
          <p:nvPr/>
        </p:nvGrpSpPr>
        <p:grpSpPr>
          <a:xfrm>
            <a:off x="14244758" y="5190409"/>
            <a:ext cx="5640418" cy="7896511"/>
            <a:chOff x="0" y="0"/>
            <a:chExt cx="5640417" cy="7896510"/>
          </a:xfrm>
        </p:grpSpPr>
        <p:sp>
          <p:nvSpPr>
            <p:cNvPr id="272" name="(per Vertrag)…"/>
            <p:cNvSpPr/>
            <p:nvPr/>
          </p:nvSpPr>
          <p:spPr>
            <a:xfrm rot="274166">
              <a:off x="273680" y="191632"/>
              <a:ext cx="5093057" cy="7073811"/>
            </a:xfrm>
            <a:prstGeom prst="rect">
              <a:avLst/>
            </a:prstGeom>
            <a:solidFill>
              <a:srgbClr val="D6D5D5"/>
            </a:solidFill>
            <a:ln w="12700" cap="flat">
              <a:noFill/>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p>
              <a:pPr marL="450014" algn="l" defTabSz="825500">
                <a:defRPr sz="4600" b="0">
                  <a:latin typeface="Calibri"/>
                  <a:ea typeface="Calibri"/>
                  <a:cs typeface="Calibri"/>
                  <a:sym typeface="Calibri"/>
                </a:defRPr>
              </a:pPr>
              <a:r>
                <a:rPr b="1"/>
                <a:t>(per Vertrag)</a:t>
              </a:r>
            </a:p>
            <a:p>
              <a:pPr marL="450014" algn="l" defTabSz="825500">
                <a:defRPr sz="4600" b="0">
                  <a:latin typeface="Calibri"/>
                  <a:ea typeface="Calibri"/>
                  <a:cs typeface="Calibri"/>
                  <a:sym typeface="Calibri"/>
                </a:defRPr>
              </a:pPr>
              <a:r>
                <a:t>– einfache</a:t>
              </a:r>
            </a:p>
            <a:p>
              <a:pPr marL="450014" algn="l" defTabSz="825500">
                <a:defRPr sz="4600" b="0">
                  <a:latin typeface="Calibri"/>
                  <a:ea typeface="Calibri"/>
                  <a:cs typeface="Calibri"/>
                  <a:sym typeface="Calibri"/>
                </a:defRPr>
              </a:pPr>
              <a:r>
                <a:t>– ausschließliche </a:t>
              </a:r>
            </a:p>
            <a:p>
              <a:pPr marL="450014" algn="l" defTabSz="825500">
                <a:defRPr sz="4600" b="0">
                  <a:latin typeface="Calibri"/>
                  <a:ea typeface="Calibri"/>
                  <a:cs typeface="Calibri"/>
                  <a:sym typeface="Calibri"/>
                </a:defRPr>
              </a:pPr>
              <a:r>
                <a:t>Nutzungsrechte</a:t>
              </a:r>
            </a:p>
            <a:p>
              <a:pPr marL="450014" algn="l" defTabSz="825500">
                <a:defRPr sz="4600" b="0">
                  <a:solidFill>
                    <a:srgbClr val="FFFFFF"/>
                  </a:solidFill>
                  <a:latin typeface="Calibri"/>
                  <a:ea typeface="Calibri"/>
                  <a:cs typeface="Calibri"/>
                  <a:sym typeface="Calibri"/>
                </a:defRPr>
              </a:pPr>
              <a:endParaRPr/>
            </a:p>
          </p:txBody>
        </p:sp>
        <p:sp>
          <p:nvSpPr>
            <p:cNvPr id="273" name="Oval"/>
            <p:cNvSpPr/>
            <p:nvPr/>
          </p:nvSpPr>
          <p:spPr>
            <a:xfrm rot="35240">
              <a:off x="2836781" y="618472"/>
              <a:ext cx="2482061" cy="2379336"/>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274" name="Werk"/>
            <p:cNvSpPr txBox="1"/>
            <p:nvPr/>
          </p:nvSpPr>
          <p:spPr>
            <a:xfrm rot="351500">
              <a:off x="3192484" y="1410299"/>
              <a:ext cx="1770655" cy="79568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275" name="©"/>
            <p:cNvSpPr/>
            <p:nvPr/>
          </p:nvSpPr>
          <p:spPr>
            <a:xfrm>
              <a:off x="2313618" y="6506337"/>
              <a:ext cx="1137199" cy="1390174"/>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1354534" algn="l" defTabSz="825500">
                <a:defRPr sz="10400">
                  <a:solidFill>
                    <a:srgbClr val="212121"/>
                  </a:solidFill>
                  <a:latin typeface="Calibri"/>
                  <a:ea typeface="Calibri"/>
                  <a:cs typeface="Calibri"/>
                  <a:sym typeface="Calibri"/>
                </a:defRPr>
              </a:lvl1pPr>
            </a:lstStyle>
            <a:p>
              <a:r>
                <a:t>©</a:t>
              </a:r>
            </a:p>
          </p:txBody>
        </p:sp>
      </p:grpSp>
      <p:grpSp>
        <p:nvGrpSpPr>
          <p:cNvPr id="279" name="Gruppieren"/>
          <p:cNvGrpSpPr/>
          <p:nvPr/>
        </p:nvGrpSpPr>
        <p:grpSpPr>
          <a:xfrm>
            <a:off x="4695838" y="1698622"/>
            <a:ext cx="3851043" cy="2058228"/>
            <a:chOff x="0" y="0"/>
            <a:chExt cx="3851041" cy="2058227"/>
          </a:xfrm>
        </p:grpSpPr>
        <p:sp>
          <p:nvSpPr>
            <p:cNvPr id="277" name="Pfeil"/>
            <p:cNvSpPr/>
            <p:nvPr/>
          </p:nvSpPr>
          <p:spPr>
            <a:xfrm>
              <a:off x="1669" y="0"/>
              <a:ext cx="3849373" cy="2058228"/>
            </a:xfrm>
            <a:prstGeom prst="rightArrow">
              <a:avLst>
                <a:gd name="adj1" fmla="val 50000"/>
                <a:gd name="adj2" fmla="val 59839"/>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278" name="schafft"/>
            <p:cNvSpPr txBox="1"/>
            <p:nvPr/>
          </p:nvSpPr>
          <p:spPr>
            <a:xfrm>
              <a:off x="0" y="656890"/>
              <a:ext cx="3233561" cy="86904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schafft</a:t>
              </a:r>
            </a:p>
          </p:txBody>
        </p:sp>
      </p:grpSp>
      <p:grpSp>
        <p:nvGrpSpPr>
          <p:cNvPr id="282" name="Gruppieren"/>
          <p:cNvGrpSpPr/>
          <p:nvPr/>
        </p:nvGrpSpPr>
        <p:grpSpPr>
          <a:xfrm rot="21197803">
            <a:off x="4715771" y="3262823"/>
            <a:ext cx="9299871" cy="2249051"/>
            <a:chOff x="0" y="0"/>
            <a:chExt cx="9299870" cy="2249050"/>
          </a:xfrm>
        </p:grpSpPr>
        <p:sp>
          <p:nvSpPr>
            <p:cNvPr id="280" name="Pfeil"/>
            <p:cNvSpPr/>
            <p:nvPr/>
          </p:nvSpPr>
          <p:spPr>
            <a:xfrm>
              <a:off x="1523" y="0"/>
              <a:ext cx="9298348" cy="2249051"/>
            </a:xfrm>
            <a:prstGeom prst="rightArrow">
              <a:avLst>
                <a:gd name="adj1" fmla="val 50000"/>
                <a:gd name="adj2" fmla="val 49984"/>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281" name="vergibt"/>
            <p:cNvSpPr txBox="1"/>
            <p:nvPr/>
          </p:nvSpPr>
          <p:spPr>
            <a:xfrm>
              <a:off x="0" y="720029"/>
              <a:ext cx="2951437" cy="898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vergibt</a:t>
              </a:r>
            </a:p>
          </p:txBody>
        </p:sp>
      </p:grpSp>
      <p:grpSp>
        <p:nvGrpSpPr>
          <p:cNvPr id="285" name="Gruppieren"/>
          <p:cNvGrpSpPr/>
          <p:nvPr/>
        </p:nvGrpSpPr>
        <p:grpSpPr>
          <a:xfrm>
            <a:off x="139307" y="7599702"/>
            <a:ext cx="6482053" cy="6482053"/>
            <a:chOff x="0" y="0"/>
            <a:chExt cx="6482051" cy="6482051"/>
          </a:xfrm>
        </p:grpSpPr>
        <p:pic>
          <p:nvPicPr>
            <p:cNvPr id="283" name="noun_39583_cc.png" descr="noun_39583_cc.png"/>
            <p:cNvPicPr>
              <a:picLocks noChangeAspect="1"/>
            </p:cNvPicPr>
            <p:nvPr/>
          </p:nvPicPr>
          <p:blipFill>
            <a:blip r:embed="rId3">
              <a:alphaModFix amt="76239"/>
            </a:blip>
            <a:srcRect/>
            <a:stretch>
              <a:fillRect/>
            </a:stretch>
          </p:blipFill>
          <p:spPr>
            <a:xfrm>
              <a:off x="0" y="0"/>
              <a:ext cx="6482052" cy="6482052"/>
            </a:xfrm>
            <a:prstGeom prst="rect">
              <a:avLst/>
            </a:prstGeom>
            <a:ln w="12700" cap="flat">
              <a:noFill/>
              <a:miter lim="400000"/>
            </a:ln>
            <a:effectLst/>
          </p:spPr>
        </p:pic>
        <p:sp>
          <p:nvSpPr>
            <p:cNvPr id="284" name="†…"/>
            <p:cNvSpPr txBox="1"/>
            <p:nvPr/>
          </p:nvSpPr>
          <p:spPr>
            <a:xfrm>
              <a:off x="2477399" y="1308472"/>
              <a:ext cx="1499407" cy="18681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7300">
                  <a:solidFill>
                    <a:srgbClr val="FFFFFF"/>
                  </a:solidFill>
                  <a:latin typeface="Calibri"/>
                  <a:ea typeface="Calibri"/>
                  <a:cs typeface="Calibri"/>
                  <a:sym typeface="Calibri"/>
                </a:defRPr>
              </a:pPr>
              <a:r>
                <a:t>†</a:t>
              </a: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+70 J.</a:t>
              </a:r>
            </a:p>
          </p:txBody>
        </p:sp>
      </p:grpSp>
      <p:sp>
        <p:nvSpPr>
          <p:cNvPr id="286" name="behält"/>
          <p:cNvSpPr txBox="1"/>
          <p:nvPr/>
        </p:nvSpPr>
        <p:spPr>
          <a:xfrm rot="19863371">
            <a:off x="10144819" y="9283537"/>
            <a:ext cx="1669704" cy="737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behält</a:t>
            </a:r>
          </a:p>
        </p:txBody>
      </p:sp>
      <p:sp>
        <p:nvSpPr>
          <p:cNvPr id="287" name="Urheberrecht"/>
          <p:cNvSpPr txBox="1"/>
          <p:nvPr/>
        </p:nvSpPr>
        <p:spPr>
          <a:xfrm rot="24170">
            <a:off x="5978987" y="9954917"/>
            <a:ext cx="3363827" cy="737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Urheberrecht</a:t>
            </a:r>
          </a:p>
        </p:txBody>
      </p:sp>
      <p:pic>
        <p:nvPicPr>
          <p:cNvPr id="288" name="noun_944984_cc.png" descr="noun_944984_cc.png"/>
          <p:cNvPicPr>
            <a:picLocks noChangeAspect="1"/>
          </p:cNvPicPr>
          <p:nvPr/>
        </p:nvPicPr>
        <p:blipFill>
          <a:blip r:embed="rId4"/>
          <a:srcRect b="13727"/>
          <a:stretch>
            <a:fillRect/>
          </a:stretch>
        </p:blipFill>
        <p:spPr>
          <a:xfrm>
            <a:off x="14441123" y="2563463"/>
            <a:ext cx="2386013" cy="2058485"/>
          </a:xfrm>
          <a:prstGeom prst="rect">
            <a:avLst/>
          </a:prstGeom>
          <a:ln w="12700">
            <a:miter lim="400000"/>
          </a:ln>
        </p:spPr>
      </p:pic>
      <p:sp>
        <p:nvSpPr>
          <p:cNvPr id="289" name="Schule"/>
          <p:cNvSpPr/>
          <p:nvPr/>
        </p:nvSpPr>
        <p:spPr>
          <a:xfrm>
            <a:off x="17153298" y="2868826"/>
            <a:ext cx="2034165" cy="1904389"/>
          </a:xfrm>
          <a:custGeom>
            <a:avLst/>
            <a:gdLst/>
            <a:ahLst/>
            <a:cxnLst>
              <a:cxn ang="0">
                <a:pos x="wd2" y="hd2"/>
              </a:cxn>
              <a:cxn ang="5400000">
                <a:pos x="wd2" y="hd2"/>
              </a:cxn>
              <a:cxn ang="10800000">
                <a:pos x="wd2" y="hd2"/>
              </a:cxn>
              <a:cxn ang="16200000">
                <a:pos x="wd2" y="hd2"/>
              </a:cxn>
            </a:cxnLst>
            <a:rect l="0" t="0" r="r" b="b"/>
            <a:pathLst>
              <a:path w="21600" h="21594"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22222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0" name="Icon (unten, links):  Becris für Noun Project, CC BY 2.0"/>
          <p:cNvSpPr txBox="1"/>
          <p:nvPr/>
        </p:nvSpPr>
        <p:spPr>
          <a:xfrm>
            <a:off x="14204894" y="13215760"/>
            <a:ext cx="4999123" cy="434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1800" b="0">
                <a:latin typeface="Source Sans Pro Light"/>
                <a:ea typeface="Source Sans Pro Light"/>
                <a:cs typeface="Source Sans Pro Light"/>
                <a:sym typeface="Source Sans Pro Light"/>
              </a:defRPr>
            </a:pPr>
            <a:r>
              <a:t>Icon (unten, links):  Becris für </a:t>
            </a:r>
            <a:r>
              <a:rPr u="sng">
                <a:hlinkClick r:id="rId5"/>
              </a:rPr>
              <a:t>Noun Project</a:t>
            </a:r>
            <a:r>
              <a:t>, </a:t>
            </a:r>
            <a:r>
              <a:rPr u="sng">
                <a:hlinkClick r:id="rId6"/>
              </a:rPr>
              <a:t>CC BY 2.0</a:t>
            </a:r>
          </a:p>
        </p:txBody>
      </p:sp>
      <p:sp>
        <p:nvSpPr>
          <p:cNvPr id="291" name="Männlich"/>
          <p:cNvSpPr/>
          <p:nvPr/>
        </p:nvSpPr>
        <p:spPr>
          <a:xfrm>
            <a:off x="14899960" y="472543"/>
            <a:ext cx="676150" cy="182446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2" name="Männlich"/>
          <p:cNvSpPr/>
          <p:nvPr/>
        </p:nvSpPr>
        <p:spPr>
          <a:xfrm>
            <a:off x="16983540" y="627165"/>
            <a:ext cx="676150" cy="182446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3" name="Männlich"/>
          <p:cNvSpPr/>
          <p:nvPr/>
        </p:nvSpPr>
        <p:spPr>
          <a:xfrm>
            <a:off x="17777536" y="169055"/>
            <a:ext cx="676150" cy="182446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4" name="Männlich"/>
          <p:cNvSpPr/>
          <p:nvPr/>
        </p:nvSpPr>
        <p:spPr>
          <a:xfrm>
            <a:off x="18467207" y="541664"/>
            <a:ext cx="676150" cy="182446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Neu: Auskunftsrechte zu Verwertungen und Erlösen"/>
          <p:cNvSpPr txBox="1"/>
          <p:nvPr/>
        </p:nvSpPr>
        <p:spPr>
          <a:xfrm>
            <a:off x="18458843" y="4963078"/>
            <a:ext cx="4780710" cy="7000241"/>
          </a:xfrm>
          <a:prstGeom prst="rect">
            <a:avLst/>
          </a:prstGeom>
          <a:solidFill>
            <a:srgbClr val="6F9DAC"/>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177800" tIns="177800" rIns="177800" bIns="177800" anchor="ctr">
            <a:spAutoFit/>
          </a:bodyPr>
          <a:lstStyle/>
          <a:p>
            <a:pPr>
              <a:lnSpc>
                <a:spcPct val="90000"/>
              </a:lnSpc>
              <a:defRPr sz="2500">
                <a:solidFill>
                  <a:srgbClr val="FFFFFF"/>
                </a:solidFill>
                <a:latin typeface="Open Sans"/>
                <a:ea typeface="Open Sans"/>
                <a:cs typeface="Open Sans"/>
                <a:sym typeface="Open Sans"/>
              </a:defRPr>
            </a:pPr>
            <a:r>
              <a:t>Neu: Auskunftsrechte zu Verwertungen und Erlösen</a:t>
            </a: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a:p>
            <a:pPr>
              <a:lnSpc>
                <a:spcPct val="90000"/>
              </a:lnSpc>
              <a:defRPr sz="2200">
                <a:solidFill>
                  <a:srgbClr val="FFFFFF"/>
                </a:solidFill>
                <a:latin typeface="Open Sans"/>
                <a:ea typeface="Open Sans"/>
                <a:cs typeface="Open Sans"/>
                <a:sym typeface="Open Sans"/>
              </a:defRPr>
            </a:pPr>
            <a:endParaRPr/>
          </a:p>
        </p:txBody>
      </p:sp>
      <p:pic>
        <p:nvPicPr>
          <p:cNvPr id="297" name="chart2_Rechte des Urhebers.pdf" descr="chart2_Rechte des Urhebers.pdf"/>
          <p:cNvPicPr>
            <a:picLocks noChangeAspect="1"/>
          </p:cNvPicPr>
          <p:nvPr/>
        </p:nvPicPr>
        <p:blipFill>
          <a:blip r:embed="rId3"/>
          <a:srcRect t="28251" b="3950"/>
          <a:stretch>
            <a:fillRect/>
          </a:stretch>
        </p:blipFill>
        <p:spPr>
          <a:xfrm>
            <a:off x="657808" y="2096805"/>
            <a:ext cx="17800895" cy="11933182"/>
          </a:xfrm>
          <a:prstGeom prst="rect">
            <a:avLst/>
          </a:prstGeom>
          <a:ln w="12700">
            <a:miter lim="400000"/>
          </a:ln>
        </p:spPr>
      </p:pic>
      <p:pic>
        <p:nvPicPr>
          <p:cNvPr id="298" name="180528-iRights-Illu-05.jpg" descr="180528-iRights-Illu-05.jpg"/>
          <p:cNvPicPr>
            <a:picLocks noChangeAspect="1"/>
          </p:cNvPicPr>
          <p:nvPr/>
        </p:nvPicPr>
        <p:blipFill>
          <a:blip r:embed="rId4"/>
          <a:srcRect l="16007" r="27421"/>
          <a:stretch>
            <a:fillRect/>
          </a:stretch>
        </p:blipFill>
        <p:spPr>
          <a:xfrm>
            <a:off x="18727153" y="6267448"/>
            <a:ext cx="4973506" cy="6600749"/>
          </a:xfrm>
          <a:prstGeom prst="rect">
            <a:avLst/>
          </a:prstGeom>
          <a:ln w="50800">
            <a:solidFill>
              <a:srgbClr val="8CB8C4"/>
            </a:solidFill>
            <a:miter lim="400000"/>
          </a:ln>
        </p:spPr>
      </p:pic>
      <p:pic>
        <p:nvPicPr>
          <p:cNvPr id="299" name="chart2_Rechte des Urhebers.pdf" descr="chart2_Rechte des Urhebers.pdf"/>
          <p:cNvPicPr>
            <a:picLocks noChangeAspect="1"/>
          </p:cNvPicPr>
          <p:nvPr/>
        </p:nvPicPr>
        <p:blipFill>
          <a:blip r:embed="rId3"/>
          <a:srcRect l="26395" t="6019" r="28228" b="78500"/>
          <a:stretch>
            <a:fillRect/>
          </a:stretch>
        </p:blipFill>
        <p:spPr>
          <a:xfrm>
            <a:off x="4882378" y="255796"/>
            <a:ext cx="6583466" cy="2220653"/>
          </a:xfrm>
          <a:prstGeom prst="rect">
            <a:avLst/>
          </a:prstGeom>
          <a:ln w="12700">
            <a:miter lim="400000"/>
          </a:ln>
        </p:spPr>
      </p:pic>
      <p:sp>
        <p:nvSpPr>
          <p:cNvPr id="300" name="Rechteck"/>
          <p:cNvSpPr/>
          <p:nvPr/>
        </p:nvSpPr>
        <p:spPr>
          <a:xfrm>
            <a:off x="819521" y="11951889"/>
            <a:ext cx="6161347" cy="2346326"/>
          </a:xfrm>
          <a:prstGeom prst="rect">
            <a:avLst/>
          </a:pr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301" name="chart2_Rechte des Urhebers.pdf" descr="chart2_Rechte des Urhebers.pdf"/>
          <p:cNvPicPr>
            <a:picLocks noChangeAspect="1"/>
          </p:cNvPicPr>
          <p:nvPr/>
        </p:nvPicPr>
        <p:blipFill>
          <a:blip r:embed="rId3"/>
          <a:srcRect t="90618" r="75931"/>
          <a:stretch>
            <a:fillRect/>
          </a:stretch>
        </p:blipFill>
        <p:spPr>
          <a:xfrm>
            <a:off x="1218152" y="12112622"/>
            <a:ext cx="3492027" cy="1345898"/>
          </a:xfrm>
          <a:prstGeom prst="rect">
            <a:avLst/>
          </a:prstGeom>
          <a:ln w="12700">
            <a:miter lim="400000"/>
          </a:ln>
        </p:spPr>
      </p:pic>
      <p:sp>
        <p:nvSpPr>
          <p:cNvPr id="302" name="Rechteck"/>
          <p:cNvSpPr/>
          <p:nvPr/>
        </p:nvSpPr>
        <p:spPr>
          <a:xfrm>
            <a:off x="1018675" y="2254671"/>
            <a:ext cx="6301659" cy="9775403"/>
          </a:xfrm>
          <a:prstGeom prst="rect">
            <a:avLst/>
          </a:prstGeom>
          <a:ln w="190500">
            <a:solidFill>
              <a:schemeClr val="accent3"/>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hteck"/>
          <p:cNvSpPr/>
          <p:nvPr/>
        </p:nvSpPr>
        <p:spPr>
          <a:xfrm>
            <a:off x="12519156" y="562030"/>
            <a:ext cx="7690061" cy="12763596"/>
          </a:xfrm>
          <a:prstGeom prst="rect">
            <a:avLst/>
          </a:prstGeom>
          <a:solidFill>
            <a:srgbClr val="EBEBEB"/>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307" name="image8.png" descr="image8.png"/>
          <p:cNvPicPr>
            <a:picLocks noChangeAspect="1"/>
          </p:cNvPicPr>
          <p:nvPr/>
        </p:nvPicPr>
        <p:blipFill>
          <a:blip r:embed="rId3">
            <a:alphaModFix amt="73811"/>
          </a:blip>
          <a:stretch>
            <a:fillRect/>
          </a:stretch>
        </p:blipFill>
        <p:spPr>
          <a:xfrm>
            <a:off x="685382" y="1832030"/>
            <a:ext cx="5156946" cy="5166710"/>
          </a:xfrm>
          <a:prstGeom prst="rect">
            <a:avLst/>
          </a:prstGeom>
          <a:ln w="12700">
            <a:miter lim="400000"/>
          </a:ln>
        </p:spPr>
      </p:pic>
      <p:sp>
        <p:nvSpPr>
          <p:cNvPr id="308" name="Urheber*in"/>
          <p:cNvSpPr txBox="1"/>
          <p:nvPr/>
        </p:nvSpPr>
        <p:spPr>
          <a:xfrm>
            <a:off x="704091" y="483964"/>
            <a:ext cx="3360168" cy="1046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91631" tIns="91631" rIns="91631" bIns="91631">
            <a:spAutoFit/>
          </a:bodyPr>
          <a:lstStyle>
            <a:lvl1pPr algn="l"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5000" b="0">
                <a:latin typeface="Avenir Medium"/>
                <a:ea typeface="Avenir Medium"/>
                <a:cs typeface="Avenir Medium"/>
                <a:sym typeface="Avenir Medium"/>
              </a:defRPr>
            </a:lvl1pPr>
          </a:lstStyle>
          <a:p>
            <a:r>
              <a:t>Urheber*in</a:t>
            </a:r>
          </a:p>
        </p:txBody>
      </p:sp>
      <p:sp>
        <p:nvSpPr>
          <p:cNvPr id="309" name="Werk"/>
          <p:cNvSpPr/>
          <p:nvPr/>
        </p:nvSpPr>
        <p:spPr>
          <a:xfrm>
            <a:off x="7765336" y="1008982"/>
            <a:ext cx="4425077" cy="4494694"/>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grpSp>
        <p:nvGrpSpPr>
          <p:cNvPr id="312" name="Gruppieren"/>
          <p:cNvGrpSpPr/>
          <p:nvPr/>
        </p:nvGrpSpPr>
        <p:grpSpPr>
          <a:xfrm>
            <a:off x="5285116" y="1916762"/>
            <a:ext cx="3623244" cy="1936479"/>
            <a:chOff x="0" y="0"/>
            <a:chExt cx="3623243" cy="1936478"/>
          </a:xfrm>
        </p:grpSpPr>
        <p:sp>
          <p:nvSpPr>
            <p:cNvPr id="310" name="Pfeil"/>
            <p:cNvSpPr/>
            <p:nvPr/>
          </p:nvSpPr>
          <p:spPr>
            <a:xfrm>
              <a:off x="1570" y="0"/>
              <a:ext cx="3621674" cy="1936479"/>
            </a:xfrm>
            <a:prstGeom prst="rightArrow">
              <a:avLst>
                <a:gd name="adj1" fmla="val 50000"/>
                <a:gd name="adj2" fmla="val 59839"/>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11" name="schafft"/>
            <p:cNvSpPr txBox="1"/>
            <p:nvPr/>
          </p:nvSpPr>
          <p:spPr>
            <a:xfrm>
              <a:off x="0" y="618033"/>
              <a:ext cx="3042288" cy="81764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schafft</a:t>
              </a:r>
            </a:p>
          </p:txBody>
        </p:sp>
      </p:grpSp>
      <p:sp>
        <p:nvSpPr>
          <p:cNvPr id="313" name="behält"/>
          <p:cNvSpPr txBox="1"/>
          <p:nvPr/>
        </p:nvSpPr>
        <p:spPr>
          <a:xfrm rot="19863371">
            <a:off x="9857846" y="9398358"/>
            <a:ext cx="1669704" cy="7378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behält</a:t>
            </a:r>
          </a:p>
        </p:txBody>
      </p:sp>
      <p:sp>
        <p:nvSpPr>
          <p:cNvPr id="314" name="Urheberrecht"/>
          <p:cNvSpPr txBox="1"/>
          <p:nvPr/>
        </p:nvSpPr>
        <p:spPr>
          <a:xfrm rot="24170">
            <a:off x="5978987" y="9954917"/>
            <a:ext cx="3363827" cy="737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Urheberrecht</a:t>
            </a:r>
          </a:p>
        </p:txBody>
      </p:sp>
      <p:sp>
        <p:nvSpPr>
          <p:cNvPr id="315" name="Werk"/>
          <p:cNvSpPr/>
          <p:nvPr/>
        </p:nvSpPr>
        <p:spPr>
          <a:xfrm>
            <a:off x="12894589" y="873302"/>
            <a:ext cx="2494209" cy="2533449"/>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sp>
        <p:nvSpPr>
          <p:cNvPr id="316" name="Werk"/>
          <p:cNvSpPr/>
          <p:nvPr/>
        </p:nvSpPr>
        <p:spPr>
          <a:xfrm>
            <a:off x="12985031" y="963744"/>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sp>
        <p:nvSpPr>
          <p:cNvPr id="317" name="Werk"/>
          <p:cNvSpPr/>
          <p:nvPr/>
        </p:nvSpPr>
        <p:spPr>
          <a:xfrm>
            <a:off x="13075473" y="1054186"/>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sp>
        <p:nvSpPr>
          <p:cNvPr id="318" name="Werk"/>
          <p:cNvSpPr/>
          <p:nvPr/>
        </p:nvSpPr>
        <p:spPr>
          <a:xfrm>
            <a:off x="13165914" y="1144628"/>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sp>
        <p:nvSpPr>
          <p:cNvPr id="319" name="Werk"/>
          <p:cNvSpPr/>
          <p:nvPr/>
        </p:nvSpPr>
        <p:spPr>
          <a:xfrm>
            <a:off x="13256356" y="1235069"/>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endParaRPr/>
          </a:p>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Werk</a:t>
            </a:r>
          </a:p>
        </p:txBody>
      </p:sp>
      <p:sp>
        <p:nvSpPr>
          <p:cNvPr id="320" name="Werk"/>
          <p:cNvSpPr/>
          <p:nvPr/>
        </p:nvSpPr>
        <p:spPr>
          <a:xfrm>
            <a:off x="13711637" y="7591864"/>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21" name="Werk"/>
          <p:cNvSpPr/>
          <p:nvPr/>
        </p:nvSpPr>
        <p:spPr>
          <a:xfrm>
            <a:off x="13346797" y="1325511"/>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22" name="Sendemast"/>
          <p:cNvSpPr/>
          <p:nvPr/>
        </p:nvSpPr>
        <p:spPr>
          <a:xfrm>
            <a:off x="15335680" y="8957033"/>
            <a:ext cx="1028508" cy="14816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44" y="0"/>
                  <a:pt x="0" y="3364"/>
                  <a:pt x="0" y="7498"/>
                </a:cubicBezTo>
                <a:cubicBezTo>
                  <a:pt x="0" y="10532"/>
                  <a:pt x="2679" y="13248"/>
                  <a:pt x="6711" y="14418"/>
                </a:cubicBezTo>
                <a:lnTo>
                  <a:pt x="6905" y="13852"/>
                </a:lnTo>
                <a:cubicBezTo>
                  <a:pt x="3202" y="12777"/>
                  <a:pt x="881" y="10284"/>
                  <a:pt x="881" y="7498"/>
                </a:cubicBezTo>
                <a:cubicBezTo>
                  <a:pt x="881" y="3702"/>
                  <a:pt x="5330" y="613"/>
                  <a:pt x="10799" y="613"/>
                </a:cubicBezTo>
                <a:cubicBezTo>
                  <a:pt x="16267" y="613"/>
                  <a:pt x="20717" y="3702"/>
                  <a:pt x="20717" y="7498"/>
                </a:cubicBezTo>
                <a:cubicBezTo>
                  <a:pt x="20717" y="10294"/>
                  <a:pt x="18385" y="12790"/>
                  <a:pt x="14664" y="13860"/>
                </a:cubicBezTo>
                <a:lnTo>
                  <a:pt x="14855" y="14426"/>
                </a:lnTo>
                <a:cubicBezTo>
                  <a:pt x="18907" y="13261"/>
                  <a:pt x="21600" y="10542"/>
                  <a:pt x="21600" y="7498"/>
                </a:cubicBezTo>
                <a:cubicBezTo>
                  <a:pt x="21600" y="3364"/>
                  <a:pt x="16754" y="0"/>
                  <a:pt x="10799" y="0"/>
                </a:cubicBezTo>
                <a:close/>
                <a:moveTo>
                  <a:pt x="10782" y="2273"/>
                </a:moveTo>
                <a:cubicBezTo>
                  <a:pt x="6615" y="2273"/>
                  <a:pt x="3224" y="4625"/>
                  <a:pt x="3224" y="7518"/>
                </a:cubicBezTo>
                <a:cubicBezTo>
                  <a:pt x="3224" y="9596"/>
                  <a:pt x="4974" y="11397"/>
                  <a:pt x="7505" y="12246"/>
                </a:cubicBezTo>
                <a:lnTo>
                  <a:pt x="7730" y="11636"/>
                </a:lnTo>
                <a:cubicBezTo>
                  <a:pt x="5583" y="10866"/>
                  <a:pt x="4112" y="9308"/>
                  <a:pt x="4112" y="7518"/>
                </a:cubicBezTo>
                <a:cubicBezTo>
                  <a:pt x="4112" y="4965"/>
                  <a:pt x="7104" y="2890"/>
                  <a:pt x="10782" y="2890"/>
                </a:cubicBezTo>
                <a:cubicBezTo>
                  <a:pt x="14459" y="2890"/>
                  <a:pt x="17452" y="4965"/>
                  <a:pt x="17452" y="7518"/>
                </a:cubicBezTo>
                <a:cubicBezTo>
                  <a:pt x="17452" y="9308"/>
                  <a:pt x="15979" y="10866"/>
                  <a:pt x="13831" y="11636"/>
                </a:cubicBezTo>
                <a:lnTo>
                  <a:pt x="14059" y="12246"/>
                </a:lnTo>
                <a:cubicBezTo>
                  <a:pt x="16590" y="11397"/>
                  <a:pt x="18340" y="9596"/>
                  <a:pt x="18340" y="7518"/>
                </a:cubicBezTo>
                <a:cubicBezTo>
                  <a:pt x="18340" y="4625"/>
                  <a:pt x="14949" y="2273"/>
                  <a:pt x="10782" y="2273"/>
                </a:cubicBezTo>
                <a:close/>
                <a:moveTo>
                  <a:pt x="10782" y="4513"/>
                </a:moveTo>
                <a:cubicBezTo>
                  <a:pt x="8395" y="4513"/>
                  <a:pt x="6452" y="5861"/>
                  <a:pt x="6452" y="7518"/>
                </a:cubicBezTo>
                <a:cubicBezTo>
                  <a:pt x="6452" y="8546"/>
                  <a:pt x="7201" y="9456"/>
                  <a:pt x="8337" y="9998"/>
                </a:cubicBezTo>
                <a:lnTo>
                  <a:pt x="8575" y="9351"/>
                </a:lnTo>
                <a:cubicBezTo>
                  <a:pt x="7820" y="8912"/>
                  <a:pt x="7340" y="8253"/>
                  <a:pt x="7340" y="7518"/>
                </a:cubicBezTo>
                <a:cubicBezTo>
                  <a:pt x="7340" y="6201"/>
                  <a:pt x="8884" y="5129"/>
                  <a:pt x="10782" y="5129"/>
                </a:cubicBezTo>
                <a:cubicBezTo>
                  <a:pt x="12680" y="5129"/>
                  <a:pt x="14223" y="6201"/>
                  <a:pt x="14223" y="7518"/>
                </a:cubicBezTo>
                <a:cubicBezTo>
                  <a:pt x="14223" y="8253"/>
                  <a:pt x="13743" y="8912"/>
                  <a:pt x="12989" y="9351"/>
                </a:cubicBezTo>
                <a:lnTo>
                  <a:pt x="13226" y="9996"/>
                </a:lnTo>
                <a:cubicBezTo>
                  <a:pt x="14363" y="9454"/>
                  <a:pt x="15112" y="8546"/>
                  <a:pt x="15112" y="7518"/>
                </a:cubicBezTo>
                <a:cubicBezTo>
                  <a:pt x="15112" y="5861"/>
                  <a:pt x="13169" y="4513"/>
                  <a:pt x="10782" y="4513"/>
                </a:cubicBezTo>
                <a:close/>
                <a:moveTo>
                  <a:pt x="10782" y="6734"/>
                </a:moveTo>
                <a:cubicBezTo>
                  <a:pt x="10157" y="6734"/>
                  <a:pt x="9652" y="7085"/>
                  <a:pt x="9652" y="7518"/>
                </a:cubicBezTo>
                <a:cubicBezTo>
                  <a:pt x="9652" y="7780"/>
                  <a:pt x="9837" y="8012"/>
                  <a:pt x="10121" y="8155"/>
                </a:cubicBezTo>
                <a:lnTo>
                  <a:pt x="5153" y="21600"/>
                </a:lnTo>
                <a:lnTo>
                  <a:pt x="6317" y="21600"/>
                </a:lnTo>
                <a:lnTo>
                  <a:pt x="10782" y="19994"/>
                </a:lnTo>
                <a:lnTo>
                  <a:pt x="15247" y="21600"/>
                </a:lnTo>
                <a:lnTo>
                  <a:pt x="16411" y="21600"/>
                </a:lnTo>
                <a:lnTo>
                  <a:pt x="11443" y="8155"/>
                </a:lnTo>
                <a:cubicBezTo>
                  <a:pt x="11727" y="8012"/>
                  <a:pt x="11912" y="7780"/>
                  <a:pt x="11912" y="7518"/>
                </a:cubicBezTo>
                <a:cubicBezTo>
                  <a:pt x="11912" y="7085"/>
                  <a:pt x="11406" y="6734"/>
                  <a:pt x="10782" y="6734"/>
                </a:cubicBezTo>
                <a:close/>
                <a:moveTo>
                  <a:pt x="10782" y="9574"/>
                </a:moveTo>
                <a:lnTo>
                  <a:pt x="11648" y="11920"/>
                </a:lnTo>
                <a:lnTo>
                  <a:pt x="9915" y="11920"/>
                </a:lnTo>
                <a:lnTo>
                  <a:pt x="10782" y="9574"/>
                </a:lnTo>
                <a:close/>
                <a:moveTo>
                  <a:pt x="10029" y="12215"/>
                </a:moveTo>
                <a:lnTo>
                  <a:pt x="11532" y="12215"/>
                </a:lnTo>
                <a:lnTo>
                  <a:pt x="10782" y="12891"/>
                </a:lnTo>
                <a:lnTo>
                  <a:pt x="10029" y="12215"/>
                </a:lnTo>
                <a:close/>
                <a:moveTo>
                  <a:pt x="9729" y="12427"/>
                </a:moveTo>
                <a:lnTo>
                  <a:pt x="10513" y="13133"/>
                </a:lnTo>
                <a:lnTo>
                  <a:pt x="8947" y="14541"/>
                </a:lnTo>
                <a:lnTo>
                  <a:pt x="9729" y="12427"/>
                </a:lnTo>
                <a:close/>
                <a:moveTo>
                  <a:pt x="11835" y="12427"/>
                </a:moveTo>
                <a:lnTo>
                  <a:pt x="12616" y="14541"/>
                </a:lnTo>
                <a:lnTo>
                  <a:pt x="11050" y="13133"/>
                </a:lnTo>
                <a:lnTo>
                  <a:pt x="11835" y="12427"/>
                </a:lnTo>
                <a:close/>
                <a:moveTo>
                  <a:pt x="10782" y="13375"/>
                </a:moveTo>
                <a:lnTo>
                  <a:pt x="12568" y="14979"/>
                </a:lnTo>
                <a:lnTo>
                  <a:pt x="8996" y="14979"/>
                </a:lnTo>
                <a:lnTo>
                  <a:pt x="10782" y="13375"/>
                </a:lnTo>
                <a:close/>
                <a:moveTo>
                  <a:pt x="9003" y="15275"/>
                </a:moveTo>
                <a:lnTo>
                  <a:pt x="12561" y="15275"/>
                </a:lnTo>
                <a:lnTo>
                  <a:pt x="10782" y="16237"/>
                </a:lnTo>
                <a:lnTo>
                  <a:pt x="9003" y="15275"/>
                </a:lnTo>
                <a:close/>
                <a:moveTo>
                  <a:pt x="8613" y="15439"/>
                </a:moveTo>
                <a:lnTo>
                  <a:pt x="10436" y="16426"/>
                </a:lnTo>
                <a:lnTo>
                  <a:pt x="7703" y="17904"/>
                </a:lnTo>
                <a:lnTo>
                  <a:pt x="8613" y="15439"/>
                </a:lnTo>
                <a:close/>
                <a:moveTo>
                  <a:pt x="12948" y="15439"/>
                </a:moveTo>
                <a:lnTo>
                  <a:pt x="13860" y="17904"/>
                </a:lnTo>
                <a:lnTo>
                  <a:pt x="11128" y="16426"/>
                </a:lnTo>
                <a:lnTo>
                  <a:pt x="12948" y="15439"/>
                </a:lnTo>
                <a:close/>
                <a:moveTo>
                  <a:pt x="10782" y="16612"/>
                </a:moveTo>
                <a:lnTo>
                  <a:pt x="13785" y="18238"/>
                </a:lnTo>
                <a:lnTo>
                  <a:pt x="7778" y="18238"/>
                </a:lnTo>
                <a:lnTo>
                  <a:pt x="10782" y="16612"/>
                </a:lnTo>
                <a:close/>
                <a:moveTo>
                  <a:pt x="7643" y="18534"/>
                </a:moveTo>
                <a:lnTo>
                  <a:pt x="13921" y="18534"/>
                </a:lnTo>
                <a:lnTo>
                  <a:pt x="10782" y="19661"/>
                </a:lnTo>
                <a:lnTo>
                  <a:pt x="7643" y="18534"/>
                </a:lnTo>
                <a:close/>
                <a:moveTo>
                  <a:pt x="7382" y="18773"/>
                </a:moveTo>
                <a:lnTo>
                  <a:pt x="10320" y="19828"/>
                </a:lnTo>
                <a:lnTo>
                  <a:pt x="6484" y="21207"/>
                </a:lnTo>
                <a:lnTo>
                  <a:pt x="7382" y="18773"/>
                </a:lnTo>
                <a:close/>
                <a:moveTo>
                  <a:pt x="14180" y="18773"/>
                </a:moveTo>
                <a:lnTo>
                  <a:pt x="15080" y="21207"/>
                </a:lnTo>
                <a:lnTo>
                  <a:pt x="11244" y="19828"/>
                </a:lnTo>
                <a:lnTo>
                  <a:pt x="14180" y="18773"/>
                </a:ln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3" name="Radio"/>
          <p:cNvSpPr/>
          <p:nvPr/>
        </p:nvSpPr>
        <p:spPr>
          <a:xfrm>
            <a:off x="13148340" y="9151342"/>
            <a:ext cx="1409849" cy="1046863"/>
          </a:xfrm>
          <a:custGeom>
            <a:avLst/>
            <a:gdLst/>
            <a:ahLst/>
            <a:cxnLst>
              <a:cxn ang="0">
                <a:pos x="wd2" y="hd2"/>
              </a:cxn>
              <a:cxn ang="5400000">
                <a:pos x="wd2" y="hd2"/>
              </a:cxn>
              <a:cxn ang="10800000">
                <a:pos x="wd2" y="hd2"/>
              </a:cxn>
              <a:cxn ang="16200000">
                <a:pos x="wd2" y="hd2"/>
              </a:cxn>
            </a:cxnLst>
            <a:rect l="0" t="0" r="r" b="b"/>
            <a:pathLst>
              <a:path w="21600" h="21600" extrusionOk="0">
                <a:moveTo>
                  <a:pt x="1852" y="0"/>
                </a:moveTo>
                <a:lnTo>
                  <a:pt x="1741" y="850"/>
                </a:lnTo>
                <a:lnTo>
                  <a:pt x="3068" y="1166"/>
                </a:lnTo>
                <a:lnTo>
                  <a:pt x="3091" y="991"/>
                </a:lnTo>
                <a:lnTo>
                  <a:pt x="9557" y="2526"/>
                </a:lnTo>
                <a:lnTo>
                  <a:pt x="9534" y="2703"/>
                </a:lnTo>
                <a:lnTo>
                  <a:pt x="18559" y="4845"/>
                </a:lnTo>
                <a:lnTo>
                  <a:pt x="682" y="4845"/>
                </a:lnTo>
                <a:cubicBezTo>
                  <a:pt x="306" y="4845"/>
                  <a:pt x="0" y="5257"/>
                  <a:pt x="0" y="5764"/>
                </a:cubicBezTo>
                <a:lnTo>
                  <a:pt x="0" y="20684"/>
                </a:lnTo>
                <a:cubicBezTo>
                  <a:pt x="0" y="21191"/>
                  <a:pt x="306" y="21600"/>
                  <a:pt x="682" y="21600"/>
                </a:cubicBezTo>
                <a:lnTo>
                  <a:pt x="20918" y="21600"/>
                </a:lnTo>
                <a:cubicBezTo>
                  <a:pt x="21294" y="21600"/>
                  <a:pt x="21600" y="21191"/>
                  <a:pt x="21600" y="20684"/>
                </a:cubicBezTo>
                <a:lnTo>
                  <a:pt x="21600" y="5764"/>
                </a:lnTo>
                <a:cubicBezTo>
                  <a:pt x="21600" y="5257"/>
                  <a:pt x="21294" y="4845"/>
                  <a:pt x="20918" y="4845"/>
                </a:cubicBezTo>
                <a:lnTo>
                  <a:pt x="19723" y="4845"/>
                </a:lnTo>
                <a:lnTo>
                  <a:pt x="19800" y="4261"/>
                </a:lnTo>
                <a:lnTo>
                  <a:pt x="9645" y="1851"/>
                </a:lnTo>
                <a:lnTo>
                  <a:pt x="9623" y="2026"/>
                </a:lnTo>
                <a:lnTo>
                  <a:pt x="3157" y="491"/>
                </a:lnTo>
                <a:lnTo>
                  <a:pt x="3179" y="316"/>
                </a:lnTo>
                <a:lnTo>
                  <a:pt x="1852" y="0"/>
                </a:lnTo>
                <a:close/>
                <a:moveTo>
                  <a:pt x="6640" y="6523"/>
                </a:moveTo>
                <a:cubicBezTo>
                  <a:pt x="6861" y="6523"/>
                  <a:pt x="7042" y="6769"/>
                  <a:pt x="7042" y="7067"/>
                </a:cubicBezTo>
                <a:cubicBezTo>
                  <a:pt x="7042" y="7364"/>
                  <a:pt x="6862" y="7608"/>
                  <a:pt x="6638" y="7608"/>
                </a:cubicBezTo>
                <a:cubicBezTo>
                  <a:pt x="6417" y="7608"/>
                  <a:pt x="6238" y="7364"/>
                  <a:pt x="6238" y="7067"/>
                </a:cubicBezTo>
                <a:cubicBezTo>
                  <a:pt x="6238" y="6766"/>
                  <a:pt x="6417" y="6523"/>
                  <a:pt x="6640" y="6523"/>
                </a:cubicBezTo>
                <a:close/>
                <a:moveTo>
                  <a:pt x="16571" y="6582"/>
                </a:moveTo>
                <a:cubicBezTo>
                  <a:pt x="18510" y="6582"/>
                  <a:pt x="20082" y="8699"/>
                  <a:pt x="20082" y="11312"/>
                </a:cubicBezTo>
                <a:cubicBezTo>
                  <a:pt x="20082" y="13924"/>
                  <a:pt x="18510" y="16043"/>
                  <a:pt x="16571" y="16043"/>
                </a:cubicBezTo>
                <a:cubicBezTo>
                  <a:pt x="14631" y="16043"/>
                  <a:pt x="13057" y="13924"/>
                  <a:pt x="13057" y="11312"/>
                </a:cubicBezTo>
                <a:cubicBezTo>
                  <a:pt x="13057" y="8699"/>
                  <a:pt x="14631" y="6582"/>
                  <a:pt x="16571" y="6582"/>
                </a:cubicBezTo>
                <a:close/>
                <a:moveTo>
                  <a:pt x="5283" y="6819"/>
                </a:moveTo>
                <a:cubicBezTo>
                  <a:pt x="5439" y="6837"/>
                  <a:pt x="5579" y="6979"/>
                  <a:pt x="5630" y="7194"/>
                </a:cubicBezTo>
                <a:cubicBezTo>
                  <a:pt x="5699" y="7478"/>
                  <a:pt x="5582" y="7779"/>
                  <a:pt x="5370" y="7871"/>
                </a:cubicBezTo>
                <a:cubicBezTo>
                  <a:pt x="5330" y="7890"/>
                  <a:pt x="5289" y="7899"/>
                  <a:pt x="5249" y="7899"/>
                </a:cubicBezTo>
                <a:cubicBezTo>
                  <a:pt x="5078" y="7899"/>
                  <a:pt x="4920" y="7753"/>
                  <a:pt x="4864" y="7526"/>
                </a:cubicBezTo>
                <a:cubicBezTo>
                  <a:pt x="4796" y="7239"/>
                  <a:pt x="4913" y="6936"/>
                  <a:pt x="5124" y="6844"/>
                </a:cubicBezTo>
                <a:cubicBezTo>
                  <a:pt x="5177" y="6821"/>
                  <a:pt x="5231" y="6813"/>
                  <a:pt x="5283" y="6819"/>
                </a:cubicBezTo>
                <a:close/>
                <a:moveTo>
                  <a:pt x="7996" y="6821"/>
                </a:moveTo>
                <a:cubicBezTo>
                  <a:pt x="8048" y="6815"/>
                  <a:pt x="8102" y="6823"/>
                  <a:pt x="8154" y="6846"/>
                </a:cubicBezTo>
                <a:cubicBezTo>
                  <a:pt x="8366" y="6938"/>
                  <a:pt x="8481" y="7244"/>
                  <a:pt x="8413" y="7528"/>
                </a:cubicBezTo>
                <a:cubicBezTo>
                  <a:pt x="8356" y="7758"/>
                  <a:pt x="8200" y="7903"/>
                  <a:pt x="8031" y="7903"/>
                </a:cubicBezTo>
                <a:cubicBezTo>
                  <a:pt x="7989" y="7903"/>
                  <a:pt x="7946" y="7895"/>
                  <a:pt x="7906" y="7878"/>
                </a:cubicBezTo>
                <a:cubicBezTo>
                  <a:pt x="7693" y="7784"/>
                  <a:pt x="7580" y="7480"/>
                  <a:pt x="7648" y="7196"/>
                </a:cubicBezTo>
                <a:cubicBezTo>
                  <a:pt x="7701" y="6981"/>
                  <a:pt x="7840" y="6839"/>
                  <a:pt x="7996" y="6821"/>
                </a:cubicBezTo>
                <a:close/>
                <a:moveTo>
                  <a:pt x="4055" y="7683"/>
                </a:moveTo>
                <a:cubicBezTo>
                  <a:pt x="4157" y="7704"/>
                  <a:pt x="4252" y="7778"/>
                  <a:pt x="4317" y="7899"/>
                </a:cubicBezTo>
                <a:cubicBezTo>
                  <a:pt x="4448" y="8143"/>
                  <a:pt x="4408" y="8482"/>
                  <a:pt x="4229" y="8658"/>
                </a:cubicBezTo>
                <a:cubicBezTo>
                  <a:pt x="4157" y="8726"/>
                  <a:pt x="4074" y="8761"/>
                  <a:pt x="3991" y="8761"/>
                </a:cubicBezTo>
                <a:cubicBezTo>
                  <a:pt x="3868" y="8761"/>
                  <a:pt x="3744" y="8682"/>
                  <a:pt x="3665" y="8535"/>
                </a:cubicBezTo>
                <a:cubicBezTo>
                  <a:pt x="3535" y="8294"/>
                  <a:pt x="3575" y="7957"/>
                  <a:pt x="3756" y="7781"/>
                </a:cubicBezTo>
                <a:cubicBezTo>
                  <a:pt x="3846" y="7693"/>
                  <a:pt x="3954" y="7661"/>
                  <a:pt x="4055" y="7683"/>
                </a:cubicBezTo>
                <a:close/>
                <a:moveTo>
                  <a:pt x="9223" y="7690"/>
                </a:moveTo>
                <a:cubicBezTo>
                  <a:pt x="9325" y="7669"/>
                  <a:pt x="9431" y="7702"/>
                  <a:pt x="9520" y="7790"/>
                </a:cubicBezTo>
                <a:cubicBezTo>
                  <a:pt x="9699" y="7966"/>
                  <a:pt x="9741" y="8303"/>
                  <a:pt x="9610" y="8545"/>
                </a:cubicBezTo>
                <a:cubicBezTo>
                  <a:pt x="9531" y="8691"/>
                  <a:pt x="9409" y="8765"/>
                  <a:pt x="9284" y="8765"/>
                </a:cubicBezTo>
                <a:cubicBezTo>
                  <a:pt x="9201" y="8765"/>
                  <a:pt x="9118" y="8733"/>
                  <a:pt x="9046" y="8663"/>
                </a:cubicBezTo>
                <a:cubicBezTo>
                  <a:pt x="8867" y="8487"/>
                  <a:pt x="8829" y="8149"/>
                  <a:pt x="8960" y="7906"/>
                </a:cubicBezTo>
                <a:cubicBezTo>
                  <a:pt x="9025" y="7785"/>
                  <a:pt x="9122" y="7711"/>
                  <a:pt x="9223" y="7690"/>
                </a:cubicBezTo>
                <a:close/>
                <a:moveTo>
                  <a:pt x="6628" y="8399"/>
                </a:moveTo>
                <a:cubicBezTo>
                  <a:pt x="6852" y="8399"/>
                  <a:pt x="7030" y="8639"/>
                  <a:pt x="7030" y="8940"/>
                </a:cubicBezTo>
                <a:cubicBezTo>
                  <a:pt x="7032" y="9238"/>
                  <a:pt x="6851" y="9481"/>
                  <a:pt x="6630" y="9481"/>
                </a:cubicBezTo>
                <a:cubicBezTo>
                  <a:pt x="6407" y="9481"/>
                  <a:pt x="6228" y="9240"/>
                  <a:pt x="6226" y="8942"/>
                </a:cubicBezTo>
                <a:cubicBezTo>
                  <a:pt x="6226" y="8642"/>
                  <a:pt x="6405" y="8402"/>
                  <a:pt x="6628" y="8399"/>
                </a:cubicBezTo>
                <a:close/>
                <a:moveTo>
                  <a:pt x="7997" y="8811"/>
                </a:moveTo>
                <a:cubicBezTo>
                  <a:pt x="8050" y="8814"/>
                  <a:pt x="8101" y="8830"/>
                  <a:pt x="8151" y="8863"/>
                </a:cubicBezTo>
                <a:cubicBezTo>
                  <a:pt x="8352" y="8993"/>
                  <a:pt x="8437" y="9315"/>
                  <a:pt x="8340" y="9586"/>
                </a:cubicBezTo>
                <a:cubicBezTo>
                  <a:pt x="8270" y="9778"/>
                  <a:pt x="8128" y="9893"/>
                  <a:pt x="7977" y="9893"/>
                </a:cubicBezTo>
                <a:cubicBezTo>
                  <a:pt x="7919" y="9893"/>
                  <a:pt x="7860" y="9876"/>
                  <a:pt x="7803" y="9838"/>
                </a:cubicBezTo>
                <a:cubicBezTo>
                  <a:pt x="7602" y="9708"/>
                  <a:pt x="7518" y="9386"/>
                  <a:pt x="7614" y="9115"/>
                </a:cubicBezTo>
                <a:cubicBezTo>
                  <a:pt x="7687" y="8914"/>
                  <a:pt x="7841" y="8800"/>
                  <a:pt x="7997" y="8811"/>
                </a:cubicBezTo>
                <a:close/>
                <a:moveTo>
                  <a:pt x="5259" y="8817"/>
                </a:moveTo>
                <a:cubicBezTo>
                  <a:pt x="5416" y="8806"/>
                  <a:pt x="5568" y="8921"/>
                  <a:pt x="5642" y="9122"/>
                </a:cubicBezTo>
                <a:cubicBezTo>
                  <a:pt x="5739" y="9393"/>
                  <a:pt x="5656" y="9715"/>
                  <a:pt x="5455" y="9847"/>
                </a:cubicBezTo>
                <a:cubicBezTo>
                  <a:pt x="5399" y="9883"/>
                  <a:pt x="5339" y="9900"/>
                  <a:pt x="5281" y="9900"/>
                </a:cubicBezTo>
                <a:cubicBezTo>
                  <a:pt x="5132" y="9900"/>
                  <a:pt x="4986" y="9787"/>
                  <a:pt x="4918" y="9595"/>
                </a:cubicBezTo>
                <a:cubicBezTo>
                  <a:pt x="4822" y="9327"/>
                  <a:pt x="4905" y="9002"/>
                  <a:pt x="5104" y="8872"/>
                </a:cubicBezTo>
                <a:cubicBezTo>
                  <a:pt x="5154" y="8839"/>
                  <a:pt x="5207" y="8821"/>
                  <a:pt x="5259" y="8817"/>
                </a:cubicBezTo>
                <a:close/>
                <a:moveTo>
                  <a:pt x="2933" y="9022"/>
                </a:moveTo>
                <a:cubicBezTo>
                  <a:pt x="3034" y="9001"/>
                  <a:pt x="3142" y="9034"/>
                  <a:pt x="3231" y="9122"/>
                </a:cubicBezTo>
                <a:cubicBezTo>
                  <a:pt x="3410" y="9298"/>
                  <a:pt x="3452" y="9636"/>
                  <a:pt x="3321" y="9877"/>
                </a:cubicBezTo>
                <a:cubicBezTo>
                  <a:pt x="3242" y="10023"/>
                  <a:pt x="3120" y="10097"/>
                  <a:pt x="2995" y="10097"/>
                </a:cubicBezTo>
                <a:cubicBezTo>
                  <a:pt x="2913" y="10097"/>
                  <a:pt x="2829" y="10065"/>
                  <a:pt x="2757" y="9995"/>
                </a:cubicBezTo>
                <a:cubicBezTo>
                  <a:pt x="2578" y="9819"/>
                  <a:pt x="2538" y="9482"/>
                  <a:pt x="2671" y="9238"/>
                </a:cubicBezTo>
                <a:cubicBezTo>
                  <a:pt x="2736" y="9118"/>
                  <a:pt x="2831" y="9043"/>
                  <a:pt x="2933" y="9022"/>
                </a:cubicBezTo>
                <a:close/>
                <a:moveTo>
                  <a:pt x="10342" y="9033"/>
                </a:moveTo>
                <a:cubicBezTo>
                  <a:pt x="10444" y="9055"/>
                  <a:pt x="10539" y="9127"/>
                  <a:pt x="10604" y="9247"/>
                </a:cubicBezTo>
                <a:cubicBezTo>
                  <a:pt x="10735" y="9488"/>
                  <a:pt x="10695" y="9830"/>
                  <a:pt x="10516" y="10006"/>
                </a:cubicBezTo>
                <a:cubicBezTo>
                  <a:pt x="10444" y="10074"/>
                  <a:pt x="10362" y="10109"/>
                  <a:pt x="10282" y="10109"/>
                </a:cubicBezTo>
                <a:cubicBezTo>
                  <a:pt x="10157" y="10109"/>
                  <a:pt x="10035" y="10032"/>
                  <a:pt x="9954" y="9888"/>
                </a:cubicBezTo>
                <a:cubicBezTo>
                  <a:pt x="9826" y="9644"/>
                  <a:pt x="9863" y="9305"/>
                  <a:pt x="10044" y="9129"/>
                </a:cubicBezTo>
                <a:cubicBezTo>
                  <a:pt x="10133" y="9041"/>
                  <a:pt x="10241" y="9012"/>
                  <a:pt x="10342" y="9033"/>
                </a:cubicBezTo>
                <a:close/>
                <a:moveTo>
                  <a:pt x="9105" y="9972"/>
                </a:moveTo>
                <a:cubicBezTo>
                  <a:pt x="9207" y="9988"/>
                  <a:pt x="9306" y="10056"/>
                  <a:pt x="9377" y="10172"/>
                </a:cubicBezTo>
                <a:cubicBezTo>
                  <a:pt x="9516" y="10405"/>
                  <a:pt x="9487" y="10745"/>
                  <a:pt x="9314" y="10932"/>
                </a:cubicBezTo>
                <a:cubicBezTo>
                  <a:pt x="9240" y="11013"/>
                  <a:pt x="9151" y="11052"/>
                  <a:pt x="9063" y="11052"/>
                </a:cubicBezTo>
                <a:cubicBezTo>
                  <a:pt x="8944" y="11052"/>
                  <a:pt x="8827" y="10985"/>
                  <a:pt x="8749" y="10852"/>
                </a:cubicBezTo>
                <a:cubicBezTo>
                  <a:pt x="8608" y="10617"/>
                  <a:pt x="8637" y="10278"/>
                  <a:pt x="8810" y="10088"/>
                </a:cubicBezTo>
                <a:cubicBezTo>
                  <a:pt x="8896" y="9995"/>
                  <a:pt x="9002" y="9957"/>
                  <a:pt x="9105" y="9972"/>
                </a:cubicBezTo>
                <a:close/>
                <a:moveTo>
                  <a:pt x="4155" y="9986"/>
                </a:moveTo>
                <a:cubicBezTo>
                  <a:pt x="4257" y="9971"/>
                  <a:pt x="4364" y="10008"/>
                  <a:pt x="4450" y="10102"/>
                </a:cubicBezTo>
                <a:cubicBezTo>
                  <a:pt x="4625" y="10286"/>
                  <a:pt x="4653" y="10626"/>
                  <a:pt x="4514" y="10861"/>
                </a:cubicBezTo>
                <a:cubicBezTo>
                  <a:pt x="4436" y="10994"/>
                  <a:pt x="4317" y="11066"/>
                  <a:pt x="4200" y="11066"/>
                </a:cubicBezTo>
                <a:cubicBezTo>
                  <a:pt x="4112" y="11066"/>
                  <a:pt x="4023" y="11027"/>
                  <a:pt x="3949" y="10946"/>
                </a:cubicBezTo>
                <a:cubicBezTo>
                  <a:pt x="3776" y="10761"/>
                  <a:pt x="3746" y="10422"/>
                  <a:pt x="3885" y="10186"/>
                </a:cubicBezTo>
                <a:cubicBezTo>
                  <a:pt x="3954" y="10070"/>
                  <a:pt x="4053" y="10001"/>
                  <a:pt x="4155" y="9986"/>
                </a:cubicBezTo>
                <a:close/>
                <a:moveTo>
                  <a:pt x="6628" y="10275"/>
                </a:moveTo>
                <a:cubicBezTo>
                  <a:pt x="6852" y="10272"/>
                  <a:pt x="7032" y="10516"/>
                  <a:pt x="7032" y="10814"/>
                </a:cubicBezTo>
                <a:cubicBezTo>
                  <a:pt x="7032" y="11114"/>
                  <a:pt x="6853" y="11357"/>
                  <a:pt x="6630" y="11357"/>
                </a:cubicBezTo>
                <a:cubicBezTo>
                  <a:pt x="6409" y="11357"/>
                  <a:pt x="6228" y="11117"/>
                  <a:pt x="6228" y="10816"/>
                </a:cubicBezTo>
                <a:cubicBezTo>
                  <a:pt x="6228" y="10518"/>
                  <a:pt x="6407" y="10275"/>
                  <a:pt x="6628" y="10275"/>
                </a:cubicBezTo>
                <a:close/>
                <a:moveTo>
                  <a:pt x="2320" y="10707"/>
                </a:moveTo>
                <a:cubicBezTo>
                  <a:pt x="2372" y="10701"/>
                  <a:pt x="2426" y="10708"/>
                  <a:pt x="2478" y="10732"/>
                </a:cubicBezTo>
                <a:cubicBezTo>
                  <a:pt x="2689" y="10824"/>
                  <a:pt x="2803" y="11130"/>
                  <a:pt x="2735" y="11414"/>
                </a:cubicBezTo>
                <a:cubicBezTo>
                  <a:pt x="2679" y="11641"/>
                  <a:pt x="2522" y="11789"/>
                  <a:pt x="2353" y="11789"/>
                </a:cubicBezTo>
                <a:cubicBezTo>
                  <a:pt x="2311" y="11789"/>
                  <a:pt x="2269" y="11781"/>
                  <a:pt x="2229" y="11762"/>
                </a:cubicBezTo>
                <a:cubicBezTo>
                  <a:pt x="2017" y="11670"/>
                  <a:pt x="1900" y="11364"/>
                  <a:pt x="1970" y="11080"/>
                </a:cubicBezTo>
                <a:cubicBezTo>
                  <a:pt x="2021" y="10866"/>
                  <a:pt x="2164" y="10724"/>
                  <a:pt x="2320" y="10707"/>
                </a:cubicBezTo>
                <a:close/>
                <a:moveTo>
                  <a:pt x="10955" y="10718"/>
                </a:moveTo>
                <a:cubicBezTo>
                  <a:pt x="11111" y="10736"/>
                  <a:pt x="11252" y="10875"/>
                  <a:pt x="11303" y="11089"/>
                </a:cubicBezTo>
                <a:cubicBezTo>
                  <a:pt x="11372" y="11373"/>
                  <a:pt x="11254" y="11679"/>
                  <a:pt x="11043" y="11771"/>
                </a:cubicBezTo>
                <a:cubicBezTo>
                  <a:pt x="11003" y="11790"/>
                  <a:pt x="10960" y="11798"/>
                  <a:pt x="10918" y="11798"/>
                </a:cubicBezTo>
                <a:cubicBezTo>
                  <a:pt x="10749" y="11798"/>
                  <a:pt x="10593" y="11653"/>
                  <a:pt x="10537" y="11425"/>
                </a:cubicBezTo>
                <a:cubicBezTo>
                  <a:pt x="10468" y="11138"/>
                  <a:pt x="10585" y="10835"/>
                  <a:pt x="10797" y="10743"/>
                </a:cubicBezTo>
                <a:cubicBezTo>
                  <a:pt x="10849" y="10719"/>
                  <a:pt x="10903" y="10712"/>
                  <a:pt x="10955" y="10718"/>
                </a:cubicBezTo>
                <a:close/>
                <a:moveTo>
                  <a:pt x="7844" y="10948"/>
                </a:moveTo>
                <a:cubicBezTo>
                  <a:pt x="7947" y="10947"/>
                  <a:pt x="8050" y="10998"/>
                  <a:pt x="8129" y="11102"/>
                </a:cubicBezTo>
                <a:cubicBezTo>
                  <a:pt x="8286" y="11314"/>
                  <a:pt x="8287" y="11657"/>
                  <a:pt x="8133" y="11869"/>
                </a:cubicBezTo>
                <a:cubicBezTo>
                  <a:pt x="8052" y="11977"/>
                  <a:pt x="7948" y="12030"/>
                  <a:pt x="7845" y="12030"/>
                </a:cubicBezTo>
                <a:cubicBezTo>
                  <a:pt x="7743" y="12030"/>
                  <a:pt x="7642" y="11977"/>
                  <a:pt x="7564" y="11871"/>
                </a:cubicBezTo>
                <a:cubicBezTo>
                  <a:pt x="7405" y="11660"/>
                  <a:pt x="7403" y="11319"/>
                  <a:pt x="7560" y="11105"/>
                </a:cubicBezTo>
                <a:cubicBezTo>
                  <a:pt x="7639" y="10999"/>
                  <a:pt x="7741" y="10948"/>
                  <a:pt x="7844" y="10948"/>
                </a:cubicBezTo>
                <a:close/>
                <a:moveTo>
                  <a:pt x="5416" y="10957"/>
                </a:moveTo>
                <a:cubicBezTo>
                  <a:pt x="5519" y="10957"/>
                  <a:pt x="5623" y="11008"/>
                  <a:pt x="5701" y="11114"/>
                </a:cubicBezTo>
                <a:cubicBezTo>
                  <a:pt x="5858" y="11325"/>
                  <a:pt x="5860" y="11669"/>
                  <a:pt x="5703" y="11880"/>
                </a:cubicBezTo>
                <a:cubicBezTo>
                  <a:pt x="5623" y="11986"/>
                  <a:pt x="5520" y="12039"/>
                  <a:pt x="5418" y="12039"/>
                </a:cubicBezTo>
                <a:cubicBezTo>
                  <a:pt x="5315" y="12039"/>
                  <a:pt x="5213" y="11985"/>
                  <a:pt x="5134" y="11882"/>
                </a:cubicBezTo>
                <a:cubicBezTo>
                  <a:pt x="4975" y="11671"/>
                  <a:pt x="4976" y="11327"/>
                  <a:pt x="5132" y="11116"/>
                </a:cubicBezTo>
                <a:cubicBezTo>
                  <a:pt x="5211" y="11009"/>
                  <a:pt x="5313" y="10957"/>
                  <a:pt x="5416" y="10957"/>
                </a:cubicBezTo>
                <a:close/>
                <a:moveTo>
                  <a:pt x="9735" y="11653"/>
                </a:moveTo>
                <a:cubicBezTo>
                  <a:pt x="9889" y="11689"/>
                  <a:pt x="10019" y="11847"/>
                  <a:pt x="10057" y="12064"/>
                </a:cubicBezTo>
                <a:cubicBezTo>
                  <a:pt x="10107" y="12357"/>
                  <a:pt x="9973" y="12647"/>
                  <a:pt x="9758" y="12714"/>
                </a:cubicBezTo>
                <a:cubicBezTo>
                  <a:pt x="9726" y="12725"/>
                  <a:pt x="9696" y="12728"/>
                  <a:pt x="9665" y="12728"/>
                </a:cubicBezTo>
                <a:cubicBezTo>
                  <a:pt x="9482" y="12728"/>
                  <a:pt x="9318" y="12559"/>
                  <a:pt x="9275" y="12307"/>
                </a:cubicBezTo>
                <a:cubicBezTo>
                  <a:pt x="9225" y="12018"/>
                  <a:pt x="9361" y="11725"/>
                  <a:pt x="9576" y="11657"/>
                </a:cubicBezTo>
                <a:cubicBezTo>
                  <a:pt x="9630" y="11640"/>
                  <a:pt x="9683" y="11640"/>
                  <a:pt x="9735" y="11653"/>
                </a:cubicBezTo>
                <a:close/>
                <a:moveTo>
                  <a:pt x="3529" y="11671"/>
                </a:moveTo>
                <a:cubicBezTo>
                  <a:pt x="3580" y="11658"/>
                  <a:pt x="3635" y="11659"/>
                  <a:pt x="3689" y="11675"/>
                </a:cubicBezTo>
                <a:cubicBezTo>
                  <a:pt x="3906" y="11743"/>
                  <a:pt x="4041" y="12031"/>
                  <a:pt x="3991" y="12321"/>
                </a:cubicBezTo>
                <a:cubicBezTo>
                  <a:pt x="3949" y="12573"/>
                  <a:pt x="3784" y="12744"/>
                  <a:pt x="3599" y="12744"/>
                </a:cubicBezTo>
                <a:cubicBezTo>
                  <a:pt x="3571" y="12744"/>
                  <a:pt x="3542" y="12741"/>
                  <a:pt x="3512" y="12730"/>
                </a:cubicBezTo>
                <a:cubicBezTo>
                  <a:pt x="3295" y="12665"/>
                  <a:pt x="3159" y="12375"/>
                  <a:pt x="3208" y="12082"/>
                </a:cubicBezTo>
                <a:cubicBezTo>
                  <a:pt x="3244" y="11863"/>
                  <a:pt x="3374" y="11708"/>
                  <a:pt x="3529" y="11671"/>
                </a:cubicBezTo>
                <a:close/>
                <a:moveTo>
                  <a:pt x="2132" y="12576"/>
                </a:moveTo>
                <a:cubicBezTo>
                  <a:pt x="2353" y="12579"/>
                  <a:pt x="2534" y="12821"/>
                  <a:pt x="2532" y="13121"/>
                </a:cubicBezTo>
                <a:cubicBezTo>
                  <a:pt x="2532" y="13419"/>
                  <a:pt x="2354" y="13660"/>
                  <a:pt x="2131" y="13660"/>
                </a:cubicBezTo>
                <a:cubicBezTo>
                  <a:pt x="1909" y="13660"/>
                  <a:pt x="1729" y="13415"/>
                  <a:pt x="1731" y="13117"/>
                </a:cubicBezTo>
                <a:cubicBezTo>
                  <a:pt x="1731" y="12816"/>
                  <a:pt x="1909" y="12576"/>
                  <a:pt x="2132" y="12576"/>
                </a:cubicBezTo>
                <a:close/>
                <a:moveTo>
                  <a:pt x="8354" y="12578"/>
                </a:moveTo>
                <a:cubicBezTo>
                  <a:pt x="8575" y="12578"/>
                  <a:pt x="8755" y="12819"/>
                  <a:pt x="8755" y="13117"/>
                </a:cubicBezTo>
                <a:cubicBezTo>
                  <a:pt x="8757" y="13418"/>
                  <a:pt x="8579" y="13663"/>
                  <a:pt x="8355" y="13663"/>
                </a:cubicBezTo>
                <a:cubicBezTo>
                  <a:pt x="8355" y="13663"/>
                  <a:pt x="8356" y="13663"/>
                  <a:pt x="8354" y="13663"/>
                </a:cubicBezTo>
                <a:cubicBezTo>
                  <a:pt x="8133" y="13663"/>
                  <a:pt x="7954" y="13422"/>
                  <a:pt x="7954" y="13124"/>
                </a:cubicBezTo>
                <a:cubicBezTo>
                  <a:pt x="7951" y="12823"/>
                  <a:pt x="8131" y="12578"/>
                  <a:pt x="8354" y="12578"/>
                </a:cubicBezTo>
                <a:close/>
                <a:moveTo>
                  <a:pt x="6633" y="12589"/>
                </a:moveTo>
                <a:cubicBezTo>
                  <a:pt x="6856" y="12587"/>
                  <a:pt x="7035" y="12830"/>
                  <a:pt x="7037" y="13128"/>
                </a:cubicBezTo>
                <a:cubicBezTo>
                  <a:pt x="7037" y="13429"/>
                  <a:pt x="6858" y="13672"/>
                  <a:pt x="6635" y="13672"/>
                </a:cubicBezTo>
                <a:cubicBezTo>
                  <a:pt x="6412" y="13672"/>
                  <a:pt x="6233" y="13431"/>
                  <a:pt x="6233" y="13131"/>
                </a:cubicBezTo>
                <a:cubicBezTo>
                  <a:pt x="6231" y="12833"/>
                  <a:pt x="6412" y="12589"/>
                  <a:pt x="6633" y="12589"/>
                </a:cubicBezTo>
                <a:close/>
                <a:moveTo>
                  <a:pt x="11138" y="12589"/>
                </a:moveTo>
                <a:cubicBezTo>
                  <a:pt x="11361" y="12589"/>
                  <a:pt x="11541" y="12830"/>
                  <a:pt x="11541" y="13131"/>
                </a:cubicBezTo>
                <a:cubicBezTo>
                  <a:pt x="11541" y="13133"/>
                  <a:pt x="11541" y="13139"/>
                  <a:pt x="11541" y="13142"/>
                </a:cubicBezTo>
                <a:cubicBezTo>
                  <a:pt x="11541" y="13147"/>
                  <a:pt x="11541" y="13152"/>
                  <a:pt x="11541" y="13158"/>
                </a:cubicBezTo>
                <a:cubicBezTo>
                  <a:pt x="11539" y="13456"/>
                  <a:pt x="11359" y="13697"/>
                  <a:pt x="11138" y="13697"/>
                </a:cubicBezTo>
                <a:cubicBezTo>
                  <a:pt x="10914" y="13694"/>
                  <a:pt x="10735" y="13454"/>
                  <a:pt x="10738" y="13153"/>
                </a:cubicBezTo>
                <a:cubicBezTo>
                  <a:pt x="10738" y="13150"/>
                  <a:pt x="10738" y="13147"/>
                  <a:pt x="10738" y="13142"/>
                </a:cubicBezTo>
                <a:cubicBezTo>
                  <a:pt x="10738" y="13139"/>
                  <a:pt x="10738" y="13133"/>
                  <a:pt x="10738" y="13131"/>
                </a:cubicBezTo>
                <a:cubicBezTo>
                  <a:pt x="10738" y="12830"/>
                  <a:pt x="10916" y="12589"/>
                  <a:pt x="11138" y="12589"/>
                </a:cubicBezTo>
                <a:close/>
                <a:moveTo>
                  <a:pt x="4915" y="12592"/>
                </a:moveTo>
                <a:cubicBezTo>
                  <a:pt x="5138" y="12592"/>
                  <a:pt x="5316" y="12832"/>
                  <a:pt x="5316" y="13133"/>
                </a:cubicBezTo>
                <a:cubicBezTo>
                  <a:pt x="5318" y="13431"/>
                  <a:pt x="5137" y="13676"/>
                  <a:pt x="4916" y="13676"/>
                </a:cubicBezTo>
                <a:cubicBezTo>
                  <a:pt x="4693" y="13676"/>
                  <a:pt x="4515" y="13433"/>
                  <a:pt x="4513" y="13133"/>
                </a:cubicBezTo>
                <a:cubicBezTo>
                  <a:pt x="4513" y="12835"/>
                  <a:pt x="4693" y="12592"/>
                  <a:pt x="4915" y="12592"/>
                </a:cubicBezTo>
                <a:close/>
                <a:moveTo>
                  <a:pt x="9600" y="13517"/>
                </a:moveTo>
                <a:cubicBezTo>
                  <a:pt x="9651" y="13504"/>
                  <a:pt x="9705" y="13505"/>
                  <a:pt x="9758" y="13522"/>
                </a:cubicBezTo>
                <a:cubicBezTo>
                  <a:pt x="9976" y="13589"/>
                  <a:pt x="10112" y="13875"/>
                  <a:pt x="10064" y="14167"/>
                </a:cubicBezTo>
                <a:cubicBezTo>
                  <a:pt x="10022" y="14419"/>
                  <a:pt x="9855" y="14590"/>
                  <a:pt x="9672" y="14590"/>
                </a:cubicBezTo>
                <a:cubicBezTo>
                  <a:pt x="9642" y="14590"/>
                  <a:pt x="9611" y="14587"/>
                  <a:pt x="9583" y="14579"/>
                </a:cubicBezTo>
                <a:cubicBezTo>
                  <a:pt x="9366" y="14511"/>
                  <a:pt x="9229" y="14223"/>
                  <a:pt x="9277" y="13933"/>
                </a:cubicBezTo>
                <a:cubicBezTo>
                  <a:pt x="9313" y="13714"/>
                  <a:pt x="9445" y="13555"/>
                  <a:pt x="9600" y="13517"/>
                </a:cubicBezTo>
                <a:close/>
                <a:moveTo>
                  <a:pt x="3670" y="13533"/>
                </a:moveTo>
                <a:cubicBezTo>
                  <a:pt x="3825" y="13570"/>
                  <a:pt x="3957" y="13727"/>
                  <a:pt x="3994" y="13947"/>
                </a:cubicBezTo>
                <a:cubicBezTo>
                  <a:pt x="4043" y="14237"/>
                  <a:pt x="3908" y="14527"/>
                  <a:pt x="3691" y="14592"/>
                </a:cubicBezTo>
                <a:cubicBezTo>
                  <a:pt x="3660" y="14603"/>
                  <a:pt x="3629" y="14611"/>
                  <a:pt x="3601" y="14611"/>
                </a:cubicBezTo>
                <a:cubicBezTo>
                  <a:pt x="3416" y="14611"/>
                  <a:pt x="3252" y="14440"/>
                  <a:pt x="3209" y="14188"/>
                </a:cubicBezTo>
                <a:cubicBezTo>
                  <a:pt x="3159" y="13895"/>
                  <a:pt x="3295" y="13605"/>
                  <a:pt x="3512" y="13538"/>
                </a:cubicBezTo>
                <a:cubicBezTo>
                  <a:pt x="3566" y="13521"/>
                  <a:pt x="3619" y="13521"/>
                  <a:pt x="3670" y="13533"/>
                </a:cubicBezTo>
                <a:close/>
                <a:moveTo>
                  <a:pt x="7854" y="14217"/>
                </a:moveTo>
                <a:cubicBezTo>
                  <a:pt x="7957" y="14217"/>
                  <a:pt x="8059" y="14269"/>
                  <a:pt x="8138" y="14374"/>
                </a:cubicBezTo>
                <a:cubicBezTo>
                  <a:pt x="8296" y="14585"/>
                  <a:pt x="8299" y="14926"/>
                  <a:pt x="8143" y="15140"/>
                </a:cubicBezTo>
                <a:cubicBezTo>
                  <a:pt x="8064" y="15246"/>
                  <a:pt x="7958" y="15300"/>
                  <a:pt x="7856" y="15300"/>
                </a:cubicBezTo>
                <a:cubicBezTo>
                  <a:pt x="7753" y="15300"/>
                  <a:pt x="7652" y="15248"/>
                  <a:pt x="7574" y="15143"/>
                </a:cubicBezTo>
                <a:cubicBezTo>
                  <a:pt x="7417" y="14932"/>
                  <a:pt x="7413" y="14590"/>
                  <a:pt x="7570" y="14376"/>
                </a:cubicBezTo>
                <a:cubicBezTo>
                  <a:pt x="7648" y="14271"/>
                  <a:pt x="7751" y="14218"/>
                  <a:pt x="7854" y="14217"/>
                </a:cubicBezTo>
                <a:close/>
                <a:moveTo>
                  <a:pt x="5421" y="14226"/>
                </a:moveTo>
                <a:cubicBezTo>
                  <a:pt x="5524" y="14226"/>
                  <a:pt x="5626" y="14280"/>
                  <a:pt x="5705" y="14386"/>
                </a:cubicBezTo>
                <a:cubicBezTo>
                  <a:pt x="5862" y="14597"/>
                  <a:pt x="5862" y="14941"/>
                  <a:pt x="5705" y="15152"/>
                </a:cubicBezTo>
                <a:cubicBezTo>
                  <a:pt x="5626" y="15257"/>
                  <a:pt x="5524" y="15311"/>
                  <a:pt x="5421" y="15311"/>
                </a:cubicBezTo>
                <a:cubicBezTo>
                  <a:pt x="5317" y="15311"/>
                  <a:pt x="5214" y="15257"/>
                  <a:pt x="5136" y="15152"/>
                </a:cubicBezTo>
                <a:cubicBezTo>
                  <a:pt x="4979" y="14941"/>
                  <a:pt x="4979" y="14597"/>
                  <a:pt x="5136" y="14386"/>
                </a:cubicBezTo>
                <a:cubicBezTo>
                  <a:pt x="5214" y="14280"/>
                  <a:pt x="5318" y="14226"/>
                  <a:pt x="5421" y="14226"/>
                </a:cubicBezTo>
                <a:close/>
                <a:moveTo>
                  <a:pt x="2382" y="14454"/>
                </a:moveTo>
                <a:cubicBezTo>
                  <a:pt x="2538" y="14472"/>
                  <a:pt x="2677" y="14614"/>
                  <a:pt x="2728" y="14827"/>
                </a:cubicBezTo>
                <a:cubicBezTo>
                  <a:pt x="2797" y="15111"/>
                  <a:pt x="2681" y="15417"/>
                  <a:pt x="2470" y="15509"/>
                </a:cubicBezTo>
                <a:cubicBezTo>
                  <a:pt x="2430" y="15528"/>
                  <a:pt x="2387" y="15536"/>
                  <a:pt x="2347" y="15536"/>
                </a:cubicBezTo>
                <a:cubicBezTo>
                  <a:pt x="2178" y="15536"/>
                  <a:pt x="2019" y="15389"/>
                  <a:pt x="1965" y="15159"/>
                </a:cubicBezTo>
                <a:cubicBezTo>
                  <a:pt x="1897" y="14874"/>
                  <a:pt x="2012" y="14569"/>
                  <a:pt x="2225" y="14477"/>
                </a:cubicBezTo>
                <a:cubicBezTo>
                  <a:pt x="2278" y="14454"/>
                  <a:pt x="2330" y="14448"/>
                  <a:pt x="2382" y="14454"/>
                </a:cubicBezTo>
                <a:close/>
                <a:moveTo>
                  <a:pt x="10881" y="14488"/>
                </a:moveTo>
                <a:cubicBezTo>
                  <a:pt x="10933" y="14482"/>
                  <a:pt x="10987" y="14490"/>
                  <a:pt x="11040" y="14513"/>
                </a:cubicBezTo>
                <a:cubicBezTo>
                  <a:pt x="11251" y="14608"/>
                  <a:pt x="11365" y="14913"/>
                  <a:pt x="11296" y="15197"/>
                </a:cubicBezTo>
                <a:cubicBezTo>
                  <a:pt x="11240" y="15425"/>
                  <a:pt x="11084" y="15568"/>
                  <a:pt x="10915" y="15568"/>
                </a:cubicBezTo>
                <a:cubicBezTo>
                  <a:pt x="10873" y="15568"/>
                  <a:pt x="10830" y="15559"/>
                  <a:pt x="10788" y="15541"/>
                </a:cubicBezTo>
                <a:cubicBezTo>
                  <a:pt x="10577" y="15449"/>
                  <a:pt x="10463" y="15143"/>
                  <a:pt x="10533" y="14859"/>
                </a:cubicBezTo>
                <a:cubicBezTo>
                  <a:pt x="10585" y="14645"/>
                  <a:pt x="10725" y="14506"/>
                  <a:pt x="10881" y="14488"/>
                </a:cubicBezTo>
                <a:close/>
                <a:moveTo>
                  <a:pt x="6635" y="14904"/>
                </a:moveTo>
                <a:cubicBezTo>
                  <a:pt x="6635" y="14904"/>
                  <a:pt x="6638" y="14904"/>
                  <a:pt x="6640" y="14904"/>
                </a:cubicBezTo>
                <a:lnTo>
                  <a:pt x="6642" y="14904"/>
                </a:lnTo>
                <a:cubicBezTo>
                  <a:pt x="6865" y="14901"/>
                  <a:pt x="7045" y="15142"/>
                  <a:pt x="7045" y="15443"/>
                </a:cubicBezTo>
                <a:cubicBezTo>
                  <a:pt x="7047" y="15741"/>
                  <a:pt x="6870" y="15986"/>
                  <a:pt x="6648" y="15989"/>
                </a:cubicBezTo>
                <a:cubicBezTo>
                  <a:pt x="6647" y="15989"/>
                  <a:pt x="6645" y="15989"/>
                  <a:pt x="6643" y="15989"/>
                </a:cubicBezTo>
                <a:cubicBezTo>
                  <a:pt x="6643" y="15989"/>
                  <a:pt x="6642" y="15989"/>
                  <a:pt x="6640" y="15989"/>
                </a:cubicBezTo>
                <a:cubicBezTo>
                  <a:pt x="6638" y="15989"/>
                  <a:pt x="6637" y="15989"/>
                  <a:pt x="6637" y="15989"/>
                </a:cubicBezTo>
                <a:cubicBezTo>
                  <a:pt x="6413" y="15989"/>
                  <a:pt x="6233" y="15745"/>
                  <a:pt x="6233" y="15447"/>
                </a:cubicBezTo>
                <a:cubicBezTo>
                  <a:pt x="6233" y="15147"/>
                  <a:pt x="6412" y="14904"/>
                  <a:pt x="6635" y="14904"/>
                </a:cubicBezTo>
                <a:close/>
                <a:moveTo>
                  <a:pt x="9027" y="15193"/>
                </a:moveTo>
                <a:cubicBezTo>
                  <a:pt x="9130" y="15177"/>
                  <a:pt x="9237" y="15215"/>
                  <a:pt x="9324" y="15309"/>
                </a:cubicBezTo>
                <a:cubicBezTo>
                  <a:pt x="9497" y="15493"/>
                  <a:pt x="9525" y="15833"/>
                  <a:pt x="9389" y="16066"/>
                </a:cubicBezTo>
                <a:cubicBezTo>
                  <a:pt x="9308" y="16201"/>
                  <a:pt x="9191" y="16273"/>
                  <a:pt x="9073" y="16273"/>
                </a:cubicBezTo>
                <a:cubicBezTo>
                  <a:pt x="8986" y="16273"/>
                  <a:pt x="8897" y="16235"/>
                  <a:pt x="8823" y="16157"/>
                </a:cubicBezTo>
                <a:cubicBezTo>
                  <a:pt x="8648" y="15970"/>
                  <a:pt x="8620" y="15628"/>
                  <a:pt x="8757" y="15395"/>
                </a:cubicBezTo>
                <a:lnTo>
                  <a:pt x="8759" y="15395"/>
                </a:lnTo>
                <a:cubicBezTo>
                  <a:pt x="8827" y="15277"/>
                  <a:pt x="8925" y="15208"/>
                  <a:pt x="9027" y="15193"/>
                </a:cubicBezTo>
                <a:close/>
                <a:moveTo>
                  <a:pt x="4249" y="15206"/>
                </a:moveTo>
                <a:cubicBezTo>
                  <a:pt x="4352" y="15222"/>
                  <a:pt x="4448" y="15290"/>
                  <a:pt x="4518" y="15406"/>
                </a:cubicBezTo>
                <a:cubicBezTo>
                  <a:pt x="4657" y="15639"/>
                  <a:pt x="4628" y="15979"/>
                  <a:pt x="4455" y="16166"/>
                </a:cubicBezTo>
                <a:cubicBezTo>
                  <a:pt x="4381" y="16247"/>
                  <a:pt x="4292" y="16286"/>
                  <a:pt x="4206" y="16286"/>
                </a:cubicBezTo>
                <a:cubicBezTo>
                  <a:pt x="4087" y="16286"/>
                  <a:pt x="3970" y="16214"/>
                  <a:pt x="3890" y="16082"/>
                </a:cubicBezTo>
                <a:cubicBezTo>
                  <a:pt x="3751" y="15849"/>
                  <a:pt x="3779" y="15509"/>
                  <a:pt x="3954" y="15322"/>
                </a:cubicBezTo>
                <a:cubicBezTo>
                  <a:pt x="4040" y="15229"/>
                  <a:pt x="4147" y="15191"/>
                  <a:pt x="4249" y="15206"/>
                </a:cubicBezTo>
                <a:close/>
                <a:moveTo>
                  <a:pt x="3047" y="16150"/>
                </a:moveTo>
                <a:cubicBezTo>
                  <a:pt x="3149" y="16172"/>
                  <a:pt x="3245" y="16246"/>
                  <a:pt x="3311" y="16366"/>
                </a:cubicBezTo>
                <a:cubicBezTo>
                  <a:pt x="3441" y="16607"/>
                  <a:pt x="3401" y="16947"/>
                  <a:pt x="3220" y="17123"/>
                </a:cubicBezTo>
                <a:cubicBezTo>
                  <a:pt x="3149" y="17194"/>
                  <a:pt x="3067" y="17225"/>
                  <a:pt x="2985" y="17225"/>
                </a:cubicBezTo>
                <a:cubicBezTo>
                  <a:pt x="2860" y="17225"/>
                  <a:pt x="2737" y="17149"/>
                  <a:pt x="2659" y="17003"/>
                </a:cubicBezTo>
                <a:cubicBezTo>
                  <a:pt x="2528" y="16759"/>
                  <a:pt x="2568" y="16421"/>
                  <a:pt x="2749" y="16245"/>
                </a:cubicBezTo>
                <a:cubicBezTo>
                  <a:pt x="2838" y="16157"/>
                  <a:pt x="2946" y="16128"/>
                  <a:pt x="3047" y="16150"/>
                </a:cubicBezTo>
                <a:close/>
                <a:moveTo>
                  <a:pt x="10207" y="16180"/>
                </a:moveTo>
                <a:cubicBezTo>
                  <a:pt x="10309" y="16158"/>
                  <a:pt x="10417" y="16188"/>
                  <a:pt x="10506" y="16277"/>
                </a:cubicBezTo>
                <a:cubicBezTo>
                  <a:pt x="10687" y="16453"/>
                  <a:pt x="10725" y="16791"/>
                  <a:pt x="10592" y="17032"/>
                </a:cubicBezTo>
                <a:cubicBezTo>
                  <a:pt x="10512" y="17177"/>
                  <a:pt x="10394" y="17255"/>
                  <a:pt x="10270" y="17255"/>
                </a:cubicBezTo>
                <a:cubicBezTo>
                  <a:pt x="10187" y="17255"/>
                  <a:pt x="10104" y="17221"/>
                  <a:pt x="10032" y="17150"/>
                </a:cubicBezTo>
                <a:cubicBezTo>
                  <a:pt x="9853" y="16974"/>
                  <a:pt x="9815" y="16634"/>
                  <a:pt x="9946" y="16393"/>
                </a:cubicBezTo>
                <a:cubicBezTo>
                  <a:pt x="10011" y="16273"/>
                  <a:pt x="10106" y="16201"/>
                  <a:pt x="10207" y="16180"/>
                </a:cubicBezTo>
                <a:close/>
                <a:moveTo>
                  <a:pt x="7972" y="16357"/>
                </a:moveTo>
                <a:cubicBezTo>
                  <a:pt x="8129" y="16345"/>
                  <a:pt x="8283" y="16458"/>
                  <a:pt x="8357" y="16662"/>
                </a:cubicBezTo>
                <a:cubicBezTo>
                  <a:pt x="8454" y="16930"/>
                  <a:pt x="8370" y="17255"/>
                  <a:pt x="8171" y="17385"/>
                </a:cubicBezTo>
                <a:cubicBezTo>
                  <a:pt x="8113" y="17422"/>
                  <a:pt x="8056" y="17441"/>
                  <a:pt x="7996" y="17441"/>
                </a:cubicBezTo>
                <a:cubicBezTo>
                  <a:pt x="7847" y="17441"/>
                  <a:pt x="7703" y="17329"/>
                  <a:pt x="7633" y="17137"/>
                </a:cubicBezTo>
                <a:cubicBezTo>
                  <a:pt x="7536" y="16869"/>
                  <a:pt x="7619" y="16544"/>
                  <a:pt x="7818" y="16414"/>
                </a:cubicBezTo>
                <a:cubicBezTo>
                  <a:pt x="7868" y="16381"/>
                  <a:pt x="7920" y="16361"/>
                  <a:pt x="7972" y="16357"/>
                </a:cubicBezTo>
                <a:close/>
                <a:moveTo>
                  <a:pt x="5305" y="16366"/>
                </a:moveTo>
                <a:cubicBezTo>
                  <a:pt x="5357" y="16369"/>
                  <a:pt x="5410" y="16386"/>
                  <a:pt x="5460" y="16418"/>
                </a:cubicBezTo>
                <a:cubicBezTo>
                  <a:pt x="5661" y="16548"/>
                  <a:pt x="5746" y="16873"/>
                  <a:pt x="5649" y="17141"/>
                </a:cubicBezTo>
                <a:cubicBezTo>
                  <a:pt x="5579" y="17336"/>
                  <a:pt x="5435" y="17448"/>
                  <a:pt x="5284" y="17448"/>
                </a:cubicBezTo>
                <a:cubicBezTo>
                  <a:pt x="5226" y="17448"/>
                  <a:pt x="5166" y="17432"/>
                  <a:pt x="5112" y="17394"/>
                </a:cubicBezTo>
                <a:cubicBezTo>
                  <a:pt x="4911" y="17264"/>
                  <a:pt x="4827" y="16941"/>
                  <a:pt x="4923" y="16671"/>
                </a:cubicBezTo>
                <a:cubicBezTo>
                  <a:pt x="4995" y="16470"/>
                  <a:pt x="5148" y="16356"/>
                  <a:pt x="5305" y="16366"/>
                </a:cubicBezTo>
                <a:close/>
                <a:moveTo>
                  <a:pt x="6633" y="16778"/>
                </a:moveTo>
                <a:cubicBezTo>
                  <a:pt x="6635" y="16778"/>
                  <a:pt x="6638" y="16778"/>
                  <a:pt x="6642" y="16778"/>
                </a:cubicBezTo>
                <a:cubicBezTo>
                  <a:pt x="6642" y="16778"/>
                  <a:pt x="6643" y="16778"/>
                  <a:pt x="6645" y="16778"/>
                </a:cubicBezTo>
                <a:cubicBezTo>
                  <a:pt x="6866" y="16778"/>
                  <a:pt x="7048" y="17021"/>
                  <a:pt x="7050" y="17319"/>
                </a:cubicBezTo>
                <a:cubicBezTo>
                  <a:pt x="7050" y="17619"/>
                  <a:pt x="6871" y="17862"/>
                  <a:pt x="6650" y="17862"/>
                </a:cubicBezTo>
                <a:cubicBezTo>
                  <a:pt x="6646" y="17862"/>
                  <a:pt x="6644" y="17862"/>
                  <a:pt x="6642" y="17862"/>
                </a:cubicBezTo>
                <a:cubicBezTo>
                  <a:pt x="6640" y="17862"/>
                  <a:pt x="6637" y="17862"/>
                  <a:pt x="6633" y="17862"/>
                </a:cubicBezTo>
                <a:cubicBezTo>
                  <a:pt x="6412" y="17862"/>
                  <a:pt x="6231" y="17621"/>
                  <a:pt x="6231" y="17323"/>
                </a:cubicBezTo>
                <a:cubicBezTo>
                  <a:pt x="6231" y="17023"/>
                  <a:pt x="6412" y="16778"/>
                  <a:pt x="6633" y="16778"/>
                </a:cubicBezTo>
                <a:close/>
                <a:moveTo>
                  <a:pt x="3917" y="17494"/>
                </a:moveTo>
                <a:cubicBezTo>
                  <a:pt x="4018" y="17472"/>
                  <a:pt x="4126" y="17503"/>
                  <a:pt x="4216" y="17591"/>
                </a:cubicBezTo>
                <a:cubicBezTo>
                  <a:pt x="4216" y="17591"/>
                  <a:pt x="4216" y="17591"/>
                  <a:pt x="4216" y="17594"/>
                </a:cubicBezTo>
                <a:cubicBezTo>
                  <a:pt x="4395" y="17770"/>
                  <a:pt x="4434" y="18108"/>
                  <a:pt x="4303" y="18349"/>
                </a:cubicBezTo>
                <a:cubicBezTo>
                  <a:pt x="4223" y="18495"/>
                  <a:pt x="4102" y="18571"/>
                  <a:pt x="3978" y="18571"/>
                </a:cubicBezTo>
                <a:cubicBezTo>
                  <a:pt x="3895" y="18571"/>
                  <a:pt x="3812" y="18535"/>
                  <a:pt x="3740" y="18465"/>
                </a:cubicBezTo>
                <a:cubicBezTo>
                  <a:pt x="3561" y="18289"/>
                  <a:pt x="3523" y="17951"/>
                  <a:pt x="3653" y="17710"/>
                </a:cubicBezTo>
                <a:cubicBezTo>
                  <a:pt x="3719" y="17589"/>
                  <a:pt x="3815" y="17515"/>
                  <a:pt x="3917" y="17494"/>
                </a:cubicBezTo>
                <a:close/>
                <a:moveTo>
                  <a:pt x="9333" y="17516"/>
                </a:moveTo>
                <a:cubicBezTo>
                  <a:pt x="9434" y="17538"/>
                  <a:pt x="9531" y="17613"/>
                  <a:pt x="9596" y="17735"/>
                </a:cubicBezTo>
                <a:cubicBezTo>
                  <a:pt x="9727" y="17976"/>
                  <a:pt x="9686" y="18313"/>
                  <a:pt x="9505" y="18490"/>
                </a:cubicBezTo>
                <a:cubicBezTo>
                  <a:pt x="9435" y="18557"/>
                  <a:pt x="9353" y="18592"/>
                  <a:pt x="9270" y="18592"/>
                </a:cubicBezTo>
                <a:cubicBezTo>
                  <a:pt x="9146" y="18592"/>
                  <a:pt x="9023" y="18515"/>
                  <a:pt x="8945" y="18369"/>
                </a:cubicBezTo>
                <a:cubicBezTo>
                  <a:pt x="8814" y="18126"/>
                  <a:pt x="8854" y="17788"/>
                  <a:pt x="9034" y="17612"/>
                </a:cubicBezTo>
                <a:cubicBezTo>
                  <a:pt x="9124" y="17524"/>
                  <a:pt x="9231" y="17494"/>
                  <a:pt x="9333" y="17516"/>
                </a:cubicBezTo>
                <a:close/>
                <a:moveTo>
                  <a:pt x="14909" y="17564"/>
                </a:moveTo>
                <a:cubicBezTo>
                  <a:pt x="15338" y="17564"/>
                  <a:pt x="15686" y="18033"/>
                  <a:pt x="15686" y="18610"/>
                </a:cubicBezTo>
                <a:cubicBezTo>
                  <a:pt x="15686" y="19188"/>
                  <a:pt x="15338" y="19656"/>
                  <a:pt x="14909" y="19656"/>
                </a:cubicBezTo>
                <a:cubicBezTo>
                  <a:pt x="14481" y="19656"/>
                  <a:pt x="14133" y="19188"/>
                  <a:pt x="14133" y="18610"/>
                </a:cubicBezTo>
                <a:cubicBezTo>
                  <a:pt x="14133" y="18033"/>
                  <a:pt x="14481" y="17564"/>
                  <a:pt x="14909" y="17564"/>
                </a:cubicBezTo>
                <a:close/>
                <a:moveTo>
                  <a:pt x="18107" y="17564"/>
                </a:moveTo>
                <a:cubicBezTo>
                  <a:pt x="18536" y="17564"/>
                  <a:pt x="18884" y="18033"/>
                  <a:pt x="18884" y="18610"/>
                </a:cubicBezTo>
                <a:cubicBezTo>
                  <a:pt x="18884" y="19188"/>
                  <a:pt x="18536" y="19656"/>
                  <a:pt x="18107" y="19656"/>
                </a:cubicBezTo>
                <a:cubicBezTo>
                  <a:pt x="17678" y="19656"/>
                  <a:pt x="17330" y="19188"/>
                  <a:pt x="17330" y="18610"/>
                </a:cubicBezTo>
                <a:cubicBezTo>
                  <a:pt x="17330" y="18033"/>
                  <a:pt x="17678" y="17564"/>
                  <a:pt x="18107" y="17564"/>
                </a:cubicBezTo>
                <a:close/>
                <a:moveTo>
                  <a:pt x="5197" y="18355"/>
                </a:moveTo>
                <a:cubicBezTo>
                  <a:pt x="5249" y="18350"/>
                  <a:pt x="5303" y="18359"/>
                  <a:pt x="5355" y="18383"/>
                </a:cubicBezTo>
                <a:cubicBezTo>
                  <a:pt x="5566" y="18475"/>
                  <a:pt x="5682" y="18781"/>
                  <a:pt x="5612" y="19065"/>
                </a:cubicBezTo>
                <a:cubicBezTo>
                  <a:pt x="5558" y="19292"/>
                  <a:pt x="5399" y="19438"/>
                  <a:pt x="5230" y="19438"/>
                </a:cubicBezTo>
                <a:cubicBezTo>
                  <a:pt x="5188" y="19438"/>
                  <a:pt x="5146" y="19429"/>
                  <a:pt x="5105" y="19410"/>
                </a:cubicBezTo>
                <a:cubicBezTo>
                  <a:pt x="4894" y="19318"/>
                  <a:pt x="4780" y="19010"/>
                  <a:pt x="4849" y="18728"/>
                </a:cubicBezTo>
                <a:cubicBezTo>
                  <a:pt x="4900" y="18515"/>
                  <a:pt x="5041" y="18373"/>
                  <a:pt x="5197" y="18355"/>
                </a:cubicBezTo>
                <a:close/>
                <a:moveTo>
                  <a:pt x="8050" y="18369"/>
                </a:moveTo>
                <a:cubicBezTo>
                  <a:pt x="8206" y="18388"/>
                  <a:pt x="8346" y="18529"/>
                  <a:pt x="8398" y="18742"/>
                </a:cubicBezTo>
                <a:cubicBezTo>
                  <a:pt x="8464" y="19026"/>
                  <a:pt x="8347" y="19332"/>
                  <a:pt x="8136" y="19422"/>
                </a:cubicBezTo>
                <a:cubicBezTo>
                  <a:pt x="8096" y="19441"/>
                  <a:pt x="8053" y="19449"/>
                  <a:pt x="8013" y="19449"/>
                </a:cubicBezTo>
                <a:cubicBezTo>
                  <a:pt x="7842" y="19449"/>
                  <a:pt x="7685" y="19302"/>
                  <a:pt x="7631" y="19072"/>
                </a:cubicBezTo>
                <a:cubicBezTo>
                  <a:pt x="7563" y="18787"/>
                  <a:pt x="7680" y="18481"/>
                  <a:pt x="7891" y="18392"/>
                </a:cubicBezTo>
                <a:cubicBezTo>
                  <a:pt x="7944" y="18369"/>
                  <a:pt x="7998" y="18363"/>
                  <a:pt x="8050" y="18369"/>
                </a:cubicBezTo>
                <a:close/>
                <a:moveTo>
                  <a:pt x="6621" y="18656"/>
                </a:moveTo>
                <a:cubicBezTo>
                  <a:pt x="6845" y="18656"/>
                  <a:pt x="7023" y="18899"/>
                  <a:pt x="7023" y="19197"/>
                </a:cubicBezTo>
                <a:cubicBezTo>
                  <a:pt x="7021" y="19497"/>
                  <a:pt x="6843" y="19738"/>
                  <a:pt x="6620" y="19738"/>
                </a:cubicBezTo>
                <a:cubicBezTo>
                  <a:pt x="6399" y="19735"/>
                  <a:pt x="6218" y="19495"/>
                  <a:pt x="6220" y="19194"/>
                </a:cubicBezTo>
                <a:cubicBezTo>
                  <a:pt x="6220" y="18897"/>
                  <a:pt x="6400" y="18653"/>
                  <a:pt x="6621" y="18656"/>
                </a:cubicBez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4" name="WLAN"/>
          <p:cNvSpPr/>
          <p:nvPr/>
        </p:nvSpPr>
        <p:spPr>
          <a:xfrm>
            <a:off x="12935342" y="7505134"/>
            <a:ext cx="1765593" cy="1246585"/>
          </a:xfrm>
          <a:custGeom>
            <a:avLst/>
            <a:gdLst/>
            <a:ahLst/>
            <a:cxnLst>
              <a:cxn ang="0">
                <a:pos x="wd2" y="hd2"/>
              </a:cxn>
              <a:cxn ang="5400000">
                <a:pos x="wd2" y="hd2"/>
              </a:cxn>
              <a:cxn ang="10800000">
                <a:pos x="wd2" y="hd2"/>
              </a:cxn>
              <a:cxn ang="16200000">
                <a:pos x="wd2" y="hd2"/>
              </a:cxn>
            </a:cxnLst>
            <a:rect l="0" t="0" r="r" b="b"/>
            <a:pathLst>
              <a:path w="21600" h="21594" extrusionOk="0">
                <a:moveTo>
                  <a:pt x="11016" y="1"/>
                </a:moveTo>
                <a:cubicBezTo>
                  <a:pt x="10440" y="-6"/>
                  <a:pt x="9852" y="28"/>
                  <a:pt x="9254" y="108"/>
                </a:cubicBezTo>
                <a:cubicBezTo>
                  <a:pt x="5654" y="590"/>
                  <a:pt x="2584" y="2743"/>
                  <a:pt x="0" y="6311"/>
                </a:cubicBezTo>
                <a:cubicBezTo>
                  <a:pt x="523" y="7051"/>
                  <a:pt x="1031" y="7768"/>
                  <a:pt x="1542" y="8490"/>
                </a:cubicBezTo>
                <a:cubicBezTo>
                  <a:pt x="4129" y="4966"/>
                  <a:pt x="7202" y="3087"/>
                  <a:pt x="10803" y="3088"/>
                </a:cubicBezTo>
                <a:cubicBezTo>
                  <a:pt x="14405" y="3089"/>
                  <a:pt x="17479" y="4969"/>
                  <a:pt x="20053" y="8479"/>
                </a:cubicBezTo>
                <a:cubicBezTo>
                  <a:pt x="20563" y="7757"/>
                  <a:pt x="21073" y="7034"/>
                  <a:pt x="21600" y="6287"/>
                </a:cubicBezTo>
                <a:cubicBezTo>
                  <a:pt x="18572" y="2207"/>
                  <a:pt x="15051" y="49"/>
                  <a:pt x="11016" y="1"/>
                </a:cubicBezTo>
                <a:close/>
                <a:moveTo>
                  <a:pt x="10903" y="6177"/>
                </a:moveTo>
                <a:cubicBezTo>
                  <a:pt x="10489" y="6175"/>
                  <a:pt x="10067" y="6203"/>
                  <a:pt x="9637" y="6264"/>
                </a:cubicBezTo>
                <a:cubicBezTo>
                  <a:pt x="7088" y="6623"/>
                  <a:pt x="4914" y="8156"/>
                  <a:pt x="3088" y="10686"/>
                </a:cubicBezTo>
                <a:cubicBezTo>
                  <a:pt x="3610" y="11424"/>
                  <a:pt x="4116" y="12140"/>
                  <a:pt x="4629" y="12865"/>
                </a:cubicBezTo>
                <a:cubicBezTo>
                  <a:pt x="6353" y="10507"/>
                  <a:pt x="8410" y="9259"/>
                  <a:pt x="10808" y="9262"/>
                </a:cubicBezTo>
                <a:cubicBezTo>
                  <a:pt x="13205" y="9265"/>
                  <a:pt x="15259" y="10516"/>
                  <a:pt x="16966" y="12861"/>
                </a:cubicBezTo>
                <a:cubicBezTo>
                  <a:pt x="17482" y="12131"/>
                  <a:pt x="17992" y="11411"/>
                  <a:pt x="18515" y="10670"/>
                </a:cubicBezTo>
                <a:cubicBezTo>
                  <a:pt x="16338" y="7735"/>
                  <a:pt x="13803" y="6193"/>
                  <a:pt x="10903" y="6177"/>
                </a:cubicBezTo>
                <a:close/>
                <a:moveTo>
                  <a:pt x="10623" y="12349"/>
                </a:moveTo>
                <a:cubicBezTo>
                  <a:pt x="8942" y="12414"/>
                  <a:pt x="7322" y="13380"/>
                  <a:pt x="6195" y="15054"/>
                </a:cubicBezTo>
                <a:cubicBezTo>
                  <a:pt x="6706" y="15779"/>
                  <a:pt x="7218" y="16502"/>
                  <a:pt x="7729" y="17226"/>
                </a:cubicBezTo>
                <a:cubicBezTo>
                  <a:pt x="9410" y="14863"/>
                  <a:pt x="12154" y="14812"/>
                  <a:pt x="13873" y="17221"/>
                </a:cubicBezTo>
                <a:cubicBezTo>
                  <a:pt x="14391" y="16489"/>
                  <a:pt x="14903" y="15767"/>
                  <a:pt x="15414" y="15045"/>
                </a:cubicBezTo>
                <a:cubicBezTo>
                  <a:pt x="14046" y="13118"/>
                  <a:pt x="12303" y="12284"/>
                  <a:pt x="10623" y="12349"/>
                </a:cubicBezTo>
                <a:close/>
                <a:moveTo>
                  <a:pt x="10751" y="18531"/>
                </a:moveTo>
                <a:cubicBezTo>
                  <a:pt x="10182" y="18549"/>
                  <a:pt x="9631" y="18867"/>
                  <a:pt x="9280" y="19436"/>
                </a:cubicBezTo>
                <a:cubicBezTo>
                  <a:pt x="9791" y="20161"/>
                  <a:pt x="10300" y="20884"/>
                  <a:pt x="10802" y="21594"/>
                </a:cubicBezTo>
                <a:cubicBezTo>
                  <a:pt x="11307" y="20879"/>
                  <a:pt x="11819" y="20155"/>
                  <a:pt x="12331" y="19432"/>
                </a:cubicBezTo>
                <a:cubicBezTo>
                  <a:pt x="11907" y="18795"/>
                  <a:pt x="11320" y="18513"/>
                  <a:pt x="10751" y="18531"/>
                </a:cubicBez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9" name="Verbindungslinie"/>
          <p:cNvSpPr/>
          <p:nvPr/>
        </p:nvSpPr>
        <p:spPr>
          <a:xfrm>
            <a:off x="1615439" y="7437473"/>
            <a:ext cx="3768563" cy="3619529"/>
          </a:xfrm>
          <a:custGeom>
            <a:avLst/>
            <a:gdLst/>
            <a:ahLst/>
            <a:cxnLst>
              <a:cxn ang="0">
                <a:pos x="wd2" y="hd2"/>
              </a:cxn>
              <a:cxn ang="5400000">
                <a:pos x="wd2" y="hd2"/>
              </a:cxn>
              <a:cxn ang="10800000">
                <a:pos x="wd2" y="hd2"/>
              </a:cxn>
              <a:cxn ang="16200000">
                <a:pos x="wd2" y="hd2"/>
              </a:cxn>
            </a:cxnLst>
            <a:rect l="0" t="0" r="r" b="b"/>
            <a:pathLst>
              <a:path w="20453" h="19207" extrusionOk="0">
                <a:moveTo>
                  <a:pt x="20453" y="18371"/>
                </a:moveTo>
                <a:cubicBezTo>
                  <a:pt x="5618" y="21600"/>
                  <a:pt x="-1147" y="15476"/>
                  <a:pt x="159" y="0"/>
                </a:cubicBezTo>
              </a:path>
            </a:pathLst>
          </a:custGeom>
          <a:ln w="1270000">
            <a:solidFill>
              <a:srgbClr val="5E5E5E"/>
            </a:solidFill>
            <a:miter lim="400000"/>
          </a:ln>
        </p:spPr>
        <p:txBody>
          <a:bodyPr/>
          <a:lstStyle/>
          <a:p>
            <a:endParaRPr/>
          </a:p>
        </p:txBody>
      </p:sp>
      <p:sp>
        <p:nvSpPr>
          <p:cNvPr id="326" name="Form"/>
          <p:cNvSpPr/>
          <p:nvPr/>
        </p:nvSpPr>
        <p:spPr>
          <a:xfrm rot="20767767">
            <a:off x="4715368" y="8498618"/>
            <a:ext cx="3764522" cy="4098380"/>
          </a:xfrm>
          <a:custGeom>
            <a:avLst/>
            <a:gdLst/>
            <a:ahLst/>
            <a:cxnLst>
              <a:cxn ang="0">
                <a:pos x="wd2" y="hd2"/>
              </a:cxn>
              <a:cxn ang="5400000">
                <a:pos x="wd2" y="hd2"/>
              </a:cxn>
              <a:cxn ang="10800000">
                <a:pos x="wd2" y="hd2"/>
              </a:cxn>
              <a:cxn ang="16200000">
                <a:pos x="wd2" y="hd2"/>
              </a:cxn>
            </a:cxnLst>
            <a:rect l="0" t="0" r="r" b="b"/>
            <a:pathLst>
              <a:path w="21600" h="21600" extrusionOk="0">
                <a:moveTo>
                  <a:pt x="9153" y="14523"/>
                </a:moveTo>
                <a:lnTo>
                  <a:pt x="8830" y="21600"/>
                </a:lnTo>
                <a:lnTo>
                  <a:pt x="21600" y="10907"/>
                </a:lnTo>
                <a:lnTo>
                  <a:pt x="9380" y="0"/>
                </a:lnTo>
                <a:lnTo>
                  <a:pt x="9058" y="7718"/>
                </a:lnTo>
                <a:lnTo>
                  <a:pt x="1024" y="7689"/>
                </a:lnTo>
                <a:cubicBezTo>
                  <a:pt x="2578" y="7958"/>
                  <a:pt x="3673" y="9330"/>
                  <a:pt x="3570" y="10905"/>
                </a:cubicBezTo>
                <a:cubicBezTo>
                  <a:pt x="3452" y="12714"/>
                  <a:pt x="1834" y="14117"/>
                  <a:pt x="0" y="14023"/>
                </a:cubicBezTo>
                <a:cubicBezTo>
                  <a:pt x="1790" y="14265"/>
                  <a:pt x="3594" y="14423"/>
                  <a:pt x="5405" y="14495"/>
                </a:cubicBezTo>
                <a:cubicBezTo>
                  <a:pt x="6652" y="14545"/>
                  <a:pt x="7902" y="14554"/>
                  <a:pt x="9153" y="14523"/>
                </a:cubicBezTo>
                <a:close/>
              </a:path>
            </a:pathLst>
          </a:custGeom>
          <a:solidFill>
            <a:srgbClr val="5E5E5E"/>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7" name="erlaubt"/>
          <p:cNvSpPr txBox="1"/>
          <p:nvPr/>
        </p:nvSpPr>
        <p:spPr>
          <a:xfrm rot="20767767">
            <a:off x="4336027" y="8609345"/>
            <a:ext cx="3233562" cy="8690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erlaubt</a:t>
            </a:r>
          </a:p>
        </p:txBody>
      </p:sp>
      <p:sp>
        <p:nvSpPr>
          <p:cNvPr id="328" name="Einfacher Rahmen"/>
          <p:cNvSpPr/>
          <p:nvPr/>
        </p:nvSpPr>
        <p:spPr>
          <a:xfrm>
            <a:off x="16097541" y="2938897"/>
            <a:ext cx="3723413" cy="3723414"/>
          </a:xfrm>
          <a:custGeom>
            <a:avLst/>
            <a:gdLst/>
            <a:ahLst/>
            <a:cxnLst>
              <a:cxn ang="0">
                <a:pos x="wd2" y="hd2"/>
              </a:cxn>
              <a:cxn ang="5400000">
                <a:pos x="wd2" y="hd2"/>
              </a:cxn>
              <a:cxn ang="10800000">
                <a:pos x="wd2" y="hd2"/>
              </a:cxn>
              <a:cxn ang="16200000">
                <a:pos x="wd2" y="hd2"/>
              </a:cxn>
            </a:cxnLst>
            <a:rect l="0" t="0" r="r" b="b"/>
            <a:pathLst>
              <a:path w="21600" h="21600" extrusionOk="0">
                <a:moveTo>
                  <a:pt x="282" y="0"/>
                </a:moveTo>
                <a:lnTo>
                  <a:pt x="2843" y="2560"/>
                </a:lnTo>
                <a:lnTo>
                  <a:pt x="18843" y="2560"/>
                </a:lnTo>
                <a:lnTo>
                  <a:pt x="21403" y="0"/>
                </a:lnTo>
                <a:lnTo>
                  <a:pt x="282" y="0"/>
                </a:lnTo>
                <a:close/>
                <a:moveTo>
                  <a:pt x="0" y="197"/>
                </a:moveTo>
                <a:lnTo>
                  <a:pt x="0" y="21403"/>
                </a:lnTo>
                <a:lnTo>
                  <a:pt x="2560" y="18841"/>
                </a:lnTo>
                <a:lnTo>
                  <a:pt x="2560" y="2759"/>
                </a:lnTo>
                <a:lnTo>
                  <a:pt x="0" y="197"/>
                </a:lnTo>
                <a:close/>
                <a:moveTo>
                  <a:pt x="21600" y="282"/>
                </a:moveTo>
                <a:lnTo>
                  <a:pt x="19040" y="2843"/>
                </a:lnTo>
                <a:lnTo>
                  <a:pt x="19040" y="18757"/>
                </a:lnTo>
                <a:lnTo>
                  <a:pt x="21600" y="21318"/>
                </a:lnTo>
                <a:lnTo>
                  <a:pt x="21600" y="282"/>
                </a:lnTo>
                <a:close/>
                <a:moveTo>
                  <a:pt x="2843" y="19040"/>
                </a:moveTo>
                <a:lnTo>
                  <a:pt x="282" y="21600"/>
                </a:lnTo>
                <a:lnTo>
                  <a:pt x="21403" y="21600"/>
                </a:lnTo>
                <a:lnTo>
                  <a:pt x="18841" y="19040"/>
                </a:lnTo>
                <a:lnTo>
                  <a:pt x="2843" y="19040"/>
                </a:ln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9" name="Stadion"/>
          <p:cNvSpPr/>
          <p:nvPr/>
        </p:nvSpPr>
        <p:spPr>
          <a:xfrm>
            <a:off x="16004829" y="10479031"/>
            <a:ext cx="3623244" cy="26947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889" y="0"/>
                  <a:pt x="5157" y="529"/>
                  <a:pt x="3105" y="1502"/>
                </a:cubicBezTo>
                <a:cubicBezTo>
                  <a:pt x="1134" y="2431"/>
                  <a:pt x="0" y="3689"/>
                  <a:pt x="0" y="4960"/>
                </a:cubicBezTo>
                <a:cubicBezTo>
                  <a:pt x="0" y="5882"/>
                  <a:pt x="605" y="6803"/>
                  <a:pt x="1701" y="7594"/>
                </a:cubicBezTo>
                <a:cubicBezTo>
                  <a:pt x="2452" y="5467"/>
                  <a:pt x="6184" y="3891"/>
                  <a:pt x="10812" y="3891"/>
                </a:cubicBezTo>
                <a:cubicBezTo>
                  <a:pt x="15434" y="3891"/>
                  <a:pt x="19160" y="5460"/>
                  <a:pt x="19916" y="7587"/>
                </a:cubicBezTo>
                <a:cubicBezTo>
                  <a:pt x="21001" y="6796"/>
                  <a:pt x="21600" y="5882"/>
                  <a:pt x="21600" y="4960"/>
                </a:cubicBezTo>
                <a:cubicBezTo>
                  <a:pt x="21600" y="3697"/>
                  <a:pt x="20466" y="2431"/>
                  <a:pt x="18495" y="1502"/>
                </a:cubicBezTo>
                <a:cubicBezTo>
                  <a:pt x="16443" y="536"/>
                  <a:pt x="13711" y="0"/>
                  <a:pt x="10800" y="0"/>
                </a:cubicBezTo>
                <a:close/>
                <a:moveTo>
                  <a:pt x="10805" y="4313"/>
                </a:moveTo>
                <a:cubicBezTo>
                  <a:pt x="6409" y="4313"/>
                  <a:pt x="2635" y="5851"/>
                  <a:pt x="1976" y="7782"/>
                </a:cubicBezTo>
                <a:cubicBezTo>
                  <a:pt x="2311" y="8000"/>
                  <a:pt x="2689" y="8213"/>
                  <a:pt x="3105" y="8409"/>
                </a:cubicBezTo>
                <a:cubicBezTo>
                  <a:pt x="3694" y="8684"/>
                  <a:pt x="4337" y="8922"/>
                  <a:pt x="5017" y="9126"/>
                </a:cubicBezTo>
                <a:cubicBezTo>
                  <a:pt x="6156" y="8145"/>
                  <a:pt x="8294" y="7501"/>
                  <a:pt x="10800" y="7501"/>
                </a:cubicBezTo>
                <a:cubicBezTo>
                  <a:pt x="13306" y="7501"/>
                  <a:pt x="15444" y="8145"/>
                  <a:pt x="16583" y="9126"/>
                </a:cubicBezTo>
                <a:cubicBezTo>
                  <a:pt x="17269" y="8922"/>
                  <a:pt x="17912" y="8684"/>
                  <a:pt x="18495" y="8409"/>
                </a:cubicBezTo>
                <a:cubicBezTo>
                  <a:pt x="18916" y="8213"/>
                  <a:pt x="19294" y="7993"/>
                  <a:pt x="19634" y="7776"/>
                </a:cubicBezTo>
                <a:cubicBezTo>
                  <a:pt x="18970" y="5844"/>
                  <a:pt x="15195" y="4313"/>
                  <a:pt x="10805" y="4313"/>
                </a:cubicBezTo>
                <a:close/>
                <a:moveTo>
                  <a:pt x="32" y="6317"/>
                </a:moveTo>
                <a:lnTo>
                  <a:pt x="32" y="16722"/>
                </a:lnTo>
                <a:cubicBezTo>
                  <a:pt x="32" y="19205"/>
                  <a:pt x="4256" y="21331"/>
                  <a:pt x="9575" y="21600"/>
                </a:cubicBezTo>
                <a:lnTo>
                  <a:pt x="9575" y="17403"/>
                </a:lnTo>
                <a:cubicBezTo>
                  <a:pt x="9575" y="16488"/>
                  <a:pt x="10125" y="15755"/>
                  <a:pt x="10800" y="15755"/>
                </a:cubicBezTo>
                <a:cubicBezTo>
                  <a:pt x="11475" y="15755"/>
                  <a:pt x="12027" y="16495"/>
                  <a:pt x="12027" y="17403"/>
                </a:cubicBezTo>
                <a:lnTo>
                  <a:pt x="12027" y="21600"/>
                </a:lnTo>
                <a:cubicBezTo>
                  <a:pt x="17340" y="21324"/>
                  <a:pt x="21568" y="19205"/>
                  <a:pt x="21568" y="16722"/>
                </a:cubicBezTo>
                <a:lnTo>
                  <a:pt x="21568" y="6317"/>
                </a:lnTo>
                <a:cubicBezTo>
                  <a:pt x="20353" y="8655"/>
                  <a:pt x="16054" y="10333"/>
                  <a:pt x="10800" y="10333"/>
                </a:cubicBezTo>
                <a:cubicBezTo>
                  <a:pt x="5546" y="10333"/>
                  <a:pt x="1247" y="8655"/>
                  <a:pt x="32" y="6317"/>
                </a:cubicBezTo>
                <a:close/>
                <a:moveTo>
                  <a:pt x="10800" y="7921"/>
                </a:moveTo>
                <a:cubicBezTo>
                  <a:pt x="8435" y="7921"/>
                  <a:pt x="6556" y="8495"/>
                  <a:pt x="5476" y="9257"/>
                </a:cubicBezTo>
                <a:cubicBezTo>
                  <a:pt x="7085" y="9686"/>
                  <a:pt x="8905" y="9911"/>
                  <a:pt x="10800" y="9911"/>
                </a:cubicBezTo>
                <a:cubicBezTo>
                  <a:pt x="12695" y="9911"/>
                  <a:pt x="14515" y="9686"/>
                  <a:pt x="16124" y="9257"/>
                </a:cubicBezTo>
                <a:cubicBezTo>
                  <a:pt x="15044" y="8495"/>
                  <a:pt x="13165" y="7921"/>
                  <a:pt x="10800" y="7921"/>
                </a:cubicBezTo>
                <a:close/>
                <a:moveTo>
                  <a:pt x="692" y="10085"/>
                </a:moveTo>
                <a:cubicBezTo>
                  <a:pt x="886" y="10209"/>
                  <a:pt x="1080" y="10324"/>
                  <a:pt x="1274" y="10432"/>
                </a:cubicBezTo>
                <a:cubicBezTo>
                  <a:pt x="1274" y="10977"/>
                  <a:pt x="1274" y="11522"/>
                  <a:pt x="1274" y="12066"/>
                </a:cubicBezTo>
                <a:cubicBezTo>
                  <a:pt x="1080" y="11950"/>
                  <a:pt x="886" y="11835"/>
                  <a:pt x="692" y="11719"/>
                </a:cubicBezTo>
                <a:cubicBezTo>
                  <a:pt x="692" y="11174"/>
                  <a:pt x="692" y="10630"/>
                  <a:pt x="692" y="10085"/>
                </a:cubicBezTo>
                <a:close/>
                <a:moveTo>
                  <a:pt x="20903" y="10085"/>
                </a:moveTo>
                <a:cubicBezTo>
                  <a:pt x="20903" y="10630"/>
                  <a:pt x="20903" y="11174"/>
                  <a:pt x="20903" y="11719"/>
                </a:cubicBezTo>
                <a:cubicBezTo>
                  <a:pt x="20709" y="11842"/>
                  <a:pt x="20515" y="11957"/>
                  <a:pt x="20321" y="12066"/>
                </a:cubicBezTo>
                <a:cubicBezTo>
                  <a:pt x="20321" y="11522"/>
                  <a:pt x="20321" y="10977"/>
                  <a:pt x="20321" y="10432"/>
                </a:cubicBezTo>
                <a:cubicBezTo>
                  <a:pt x="20515" y="10316"/>
                  <a:pt x="20709" y="10201"/>
                  <a:pt x="20903" y="10085"/>
                </a:cubicBezTo>
                <a:close/>
                <a:moveTo>
                  <a:pt x="2381" y="11036"/>
                </a:moveTo>
                <a:cubicBezTo>
                  <a:pt x="2581" y="11138"/>
                  <a:pt x="2782" y="11232"/>
                  <a:pt x="2982" y="11326"/>
                </a:cubicBezTo>
                <a:cubicBezTo>
                  <a:pt x="2982" y="11871"/>
                  <a:pt x="2982" y="12415"/>
                  <a:pt x="2982" y="12960"/>
                </a:cubicBezTo>
                <a:cubicBezTo>
                  <a:pt x="2782" y="12866"/>
                  <a:pt x="2581" y="12771"/>
                  <a:pt x="2381" y="12670"/>
                </a:cubicBezTo>
                <a:cubicBezTo>
                  <a:pt x="2381" y="12125"/>
                  <a:pt x="2381" y="11581"/>
                  <a:pt x="2381" y="11036"/>
                </a:cubicBezTo>
                <a:close/>
                <a:moveTo>
                  <a:pt x="19219" y="11036"/>
                </a:moveTo>
                <a:cubicBezTo>
                  <a:pt x="19219" y="11581"/>
                  <a:pt x="19219" y="12125"/>
                  <a:pt x="19219" y="12670"/>
                </a:cubicBezTo>
                <a:cubicBezTo>
                  <a:pt x="19019" y="12771"/>
                  <a:pt x="18820" y="12866"/>
                  <a:pt x="18620" y="12960"/>
                </a:cubicBezTo>
                <a:cubicBezTo>
                  <a:pt x="18620" y="12415"/>
                  <a:pt x="18620" y="11871"/>
                  <a:pt x="18620" y="11326"/>
                </a:cubicBezTo>
                <a:cubicBezTo>
                  <a:pt x="18820" y="11232"/>
                  <a:pt x="19019" y="11138"/>
                  <a:pt x="19219" y="11036"/>
                </a:cubicBezTo>
                <a:close/>
                <a:moveTo>
                  <a:pt x="4121" y="11805"/>
                </a:moveTo>
                <a:cubicBezTo>
                  <a:pt x="4326" y="11885"/>
                  <a:pt x="4530" y="11957"/>
                  <a:pt x="4730" y="12030"/>
                </a:cubicBezTo>
                <a:cubicBezTo>
                  <a:pt x="4730" y="12574"/>
                  <a:pt x="4730" y="13119"/>
                  <a:pt x="4730" y="13663"/>
                </a:cubicBezTo>
                <a:cubicBezTo>
                  <a:pt x="4525" y="13591"/>
                  <a:pt x="4321" y="13519"/>
                  <a:pt x="4121" y="13439"/>
                </a:cubicBezTo>
                <a:cubicBezTo>
                  <a:pt x="4121" y="12894"/>
                  <a:pt x="4121" y="12350"/>
                  <a:pt x="4121" y="11805"/>
                </a:cubicBezTo>
                <a:close/>
                <a:moveTo>
                  <a:pt x="17481" y="11805"/>
                </a:moveTo>
                <a:cubicBezTo>
                  <a:pt x="17481" y="12350"/>
                  <a:pt x="17481" y="12894"/>
                  <a:pt x="17481" y="13439"/>
                </a:cubicBezTo>
                <a:cubicBezTo>
                  <a:pt x="17276" y="13519"/>
                  <a:pt x="17070" y="13591"/>
                  <a:pt x="16870" y="13663"/>
                </a:cubicBezTo>
                <a:cubicBezTo>
                  <a:pt x="16870" y="13119"/>
                  <a:pt x="16870" y="12574"/>
                  <a:pt x="16870" y="12030"/>
                </a:cubicBezTo>
                <a:cubicBezTo>
                  <a:pt x="17075" y="11957"/>
                  <a:pt x="17281" y="11885"/>
                  <a:pt x="17481" y="11805"/>
                </a:cubicBezTo>
                <a:close/>
                <a:moveTo>
                  <a:pt x="5891" y="12386"/>
                </a:moveTo>
                <a:cubicBezTo>
                  <a:pt x="6096" y="12444"/>
                  <a:pt x="6307" y="12496"/>
                  <a:pt x="6512" y="12547"/>
                </a:cubicBezTo>
                <a:cubicBezTo>
                  <a:pt x="6512" y="13092"/>
                  <a:pt x="6512" y="13636"/>
                  <a:pt x="6512" y="14181"/>
                </a:cubicBezTo>
                <a:cubicBezTo>
                  <a:pt x="6301" y="14130"/>
                  <a:pt x="6096" y="14078"/>
                  <a:pt x="5891" y="14020"/>
                </a:cubicBezTo>
                <a:cubicBezTo>
                  <a:pt x="5891" y="13475"/>
                  <a:pt x="5891" y="12931"/>
                  <a:pt x="5891" y="12386"/>
                </a:cubicBezTo>
                <a:close/>
                <a:moveTo>
                  <a:pt x="15709" y="12386"/>
                </a:moveTo>
                <a:cubicBezTo>
                  <a:pt x="15709" y="12931"/>
                  <a:pt x="15709" y="13475"/>
                  <a:pt x="15709" y="14020"/>
                </a:cubicBezTo>
                <a:cubicBezTo>
                  <a:pt x="15504" y="14078"/>
                  <a:pt x="15293" y="14130"/>
                  <a:pt x="15088" y="14181"/>
                </a:cubicBezTo>
                <a:cubicBezTo>
                  <a:pt x="15088" y="13636"/>
                  <a:pt x="15088" y="13092"/>
                  <a:pt x="15088" y="12547"/>
                </a:cubicBezTo>
                <a:cubicBezTo>
                  <a:pt x="15299" y="12496"/>
                  <a:pt x="15504" y="12444"/>
                  <a:pt x="15709" y="12386"/>
                </a:cubicBezTo>
                <a:close/>
                <a:moveTo>
                  <a:pt x="7685" y="12785"/>
                </a:moveTo>
                <a:cubicBezTo>
                  <a:pt x="7895" y="12822"/>
                  <a:pt x="8105" y="12852"/>
                  <a:pt x="8316" y="12881"/>
                </a:cubicBezTo>
                <a:cubicBezTo>
                  <a:pt x="8316" y="13425"/>
                  <a:pt x="8316" y="13970"/>
                  <a:pt x="8316" y="14514"/>
                </a:cubicBezTo>
                <a:cubicBezTo>
                  <a:pt x="8105" y="14485"/>
                  <a:pt x="7895" y="14455"/>
                  <a:pt x="7685" y="14419"/>
                </a:cubicBezTo>
                <a:cubicBezTo>
                  <a:pt x="7685" y="13874"/>
                  <a:pt x="7685" y="13330"/>
                  <a:pt x="7685" y="12785"/>
                </a:cubicBezTo>
                <a:close/>
                <a:moveTo>
                  <a:pt x="13910" y="12785"/>
                </a:moveTo>
                <a:cubicBezTo>
                  <a:pt x="13910" y="13330"/>
                  <a:pt x="13910" y="13874"/>
                  <a:pt x="13910" y="14419"/>
                </a:cubicBezTo>
                <a:cubicBezTo>
                  <a:pt x="13699" y="14455"/>
                  <a:pt x="13490" y="14485"/>
                  <a:pt x="13279" y="14514"/>
                </a:cubicBezTo>
                <a:cubicBezTo>
                  <a:pt x="13279" y="13970"/>
                  <a:pt x="13279" y="13425"/>
                  <a:pt x="13279" y="12881"/>
                </a:cubicBezTo>
                <a:cubicBezTo>
                  <a:pt x="13490" y="12852"/>
                  <a:pt x="13699" y="12822"/>
                  <a:pt x="13910" y="12785"/>
                </a:cubicBezTo>
                <a:close/>
                <a:moveTo>
                  <a:pt x="9504" y="13003"/>
                </a:moveTo>
                <a:cubicBezTo>
                  <a:pt x="9715" y="13018"/>
                  <a:pt x="9926" y="13025"/>
                  <a:pt x="10137" y="13033"/>
                </a:cubicBezTo>
                <a:cubicBezTo>
                  <a:pt x="10137" y="13577"/>
                  <a:pt x="10137" y="14122"/>
                  <a:pt x="10137" y="14666"/>
                </a:cubicBezTo>
                <a:cubicBezTo>
                  <a:pt x="9926" y="14659"/>
                  <a:pt x="9715" y="14651"/>
                  <a:pt x="9504" y="14637"/>
                </a:cubicBezTo>
                <a:cubicBezTo>
                  <a:pt x="9504" y="14092"/>
                  <a:pt x="9504" y="13548"/>
                  <a:pt x="9504" y="13003"/>
                </a:cubicBezTo>
                <a:close/>
                <a:moveTo>
                  <a:pt x="12096" y="13003"/>
                </a:moveTo>
                <a:cubicBezTo>
                  <a:pt x="12096" y="13548"/>
                  <a:pt x="12096" y="14092"/>
                  <a:pt x="12096" y="14637"/>
                </a:cubicBezTo>
                <a:cubicBezTo>
                  <a:pt x="11885" y="14651"/>
                  <a:pt x="11675" y="14659"/>
                  <a:pt x="11465" y="14666"/>
                </a:cubicBezTo>
                <a:cubicBezTo>
                  <a:pt x="11465" y="14122"/>
                  <a:pt x="11465" y="13577"/>
                  <a:pt x="11465" y="13033"/>
                </a:cubicBezTo>
                <a:cubicBezTo>
                  <a:pt x="11675" y="13025"/>
                  <a:pt x="11885" y="13018"/>
                  <a:pt x="12096" y="13003"/>
                </a:cubicBezTo>
                <a:close/>
                <a:moveTo>
                  <a:pt x="692" y="13570"/>
                </a:moveTo>
                <a:cubicBezTo>
                  <a:pt x="886" y="13694"/>
                  <a:pt x="1080" y="13809"/>
                  <a:pt x="1274" y="13917"/>
                </a:cubicBezTo>
                <a:cubicBezTo>
                  <a:pt x="1274" y="14462"/>
                  <a:pt x="1274" y="15007"/>
                  <a:pt x="1274" y="15551"/>
                </a:cubicBezTo>
                <a:cubicBezTo>
                  <a:pt x="1080" y="15435"/>
                  <a:pt x="886" y="15320"/>
                  <a:pt x="692" y="15204"/>
                </a:cubicBezTo>
                <a:cubicBezTo>
                  <a:pt x="692" y="14659"/>
                  <a:pt x="692" y="14115"/>
                  <a:pt x="692" y="13570"/>
                </a:cubicBezTo>
                <a:close/>
                <a:moveTo>
                  <a:pt x="20903" y="13570"/>
                </a:moveTo>
                <a:cubicBezTo>
                  <a:pt x="20903" y="14115"/>
                  <a:pt x="20903" y="14659"/>
                  <a:pt x="20903" y="15204"/>
                </a:cubicBezTo>
                <a:cubicBezTo>
                  <a:pt x="20709" y="15327"/>
                  <a:pt x="20515" y="15442"/>
                  <a:pt x="20321" y="15551"/>
                </a:cubicBezTo>
                <a:cubicBezTo>
                  <a:pt x="20321" y="15007"/>
                  <a:pt x="20321" y="14462"/>
                  <a:pt x="20321" y="13917"/>
                </a:cubicBezTo>
                <a:cubicBezTo>
                  <a:pt x="20515" y="13801"/>
                  <a:pt x="20709" y="13687"/>
                  <a:pt x="20903" y="13570"/>
                </a:cubicBezTo>
                <a:close/>
                <a:moveTo>
                  <a:pt x="2381" y="14514"/>
                </a:moveTo>
                <a:cubicBezTo>
                  <a:pt x="2581" y="14616"/>
                  <a:pt x="2782" y="14710"/>
                  <a:pt x="2982" y="14805"/>
                </a:cubicBezTo>
                <a:cubicBezTo>
                  <a:pt x="2982" y="15349"/>
                  <a:pt x="2982" y="15894"/>
                  <a:pt x="2982" y="16438"/>
                </a:cubicBezTo>
                <a:cubicBezTo>
                  <a:pt x="2782" y="16344"/>
                  <a:pt x="2581" y="16249"/>
                  <a:pt x="2381" y="16148"/>
                </a:cubicBezTo>
                <a:cubicBezTo>
                  <a:pt x="2381" y="15603"/>
                  <a:pt x="2381" y="15059"/>
                  <a:pt x="2381" y="14514"/>
                </a:cubicBezTo>
                <a:close/>
                <a:moveTo>
                  <a:pt x="19219" y="14521"/>
                </a:moveTo>
                <a:cubicBezTo>
                  <a:pt x="19219" y="15066"/>
                  <a:pt x="19219" y="15610"/>
                  <a:pt x="19219" y="16155"/>
                </a:cubicBezTo>
                <a:cubicBezTo>
                  <a:pt x="19019" y="16256"/>
                  <a:pt x="18820" y="16351"/>
                  <a:pt x="18620" y="16445"/>
                </a:cubicBezTo>
                <a:cubicBezTo>
                  <a:pt x="18620" y="15901"/>
                  <a:pt x="18620" y="15356"/>
                  <a:pt x="18620" y="14811"/>
                </a:cubicBezTo>
                <a:cubicBezTo>
                  <a:pt x="18820" y="14717"/>
                  <a:pt x="19019" y="14623"/>
                  <a:pt x="19219" y="14521"/>
                </a:cubicBezTo>
                <a:close/>
                <a:moveTo>
                  <a:pt x="4121" y="15283"/>
                </a:moveTo>
                <a:cubicBezTo>
                  <a:pt x="4326" y="15363"/>
                  <a:pt x="4530" y="15435"/>
                  <a:pt x="4730" y="15508"/>
                </a:cubicBezTo>
                <a:cubicBezTo>
                  <a:pt x="4730" y="16053"/>
                  <a:pt x="4730" y="16597"/>
                  <a:pt x="4730" y="17142"/>
                </a:cubicBezTo>
                <a:cubicBezTo>
                  <a:pt x="4525" y="17069"/>
                  <a:pt x="4321" y="16997"/>
                  <a:pt x="4121" y="16917"/>
                </a:cubicBezTo>
                <a:cubicBezTo>
                  <a:pt x="4121" y="16372"/>
                  <a:pt x="4121" y="15828"/>
                  <a:pt x="4121" y="15283"/>
                </a:cubicBezTo>
                <a:close/>
                <a:moveTo>
                  <a:pt x="17481" y="15283"/>
                </a:moveTo>
                <a:cubicBezTo>
                  <a:pt x="17481" y="15828"/>
                  <a:pt x="17481" y="16372"/>
                  <a:pt x="17481" y="16917"/>
                </a:cubicBezTo>
                <a:cubicBezTo>
                  <a:pt x="17276" y="16997"/>
                  <a:pt x="17070" y="17069"/>
                  <a:pt x="16870" y="17142"/>
                </a:cubicBezTo>
                <a:cubicBezTo>
                  <a:pt x="16870" y="16597"/>
                  <a:pt x="16870" y="16053"/>
                  <a:pt x="16870" y="15508"/>
                </a:cubicBezTo>
                <a:cubicBezTo>
                  <a:pt x="17075" y="15435"/>
                  <a:pt x="17281" y="15363"/>
                  <a:pt x="17481" y="15283"/>
                </a:cubicBezTo>
                <a:close/>
                <a:moveTo>
                  <a:pt x="5891" y="15871"/>
                </a:moveTo>
                <a:cubicBezTo>
                  <a:pt x="6096" y="15929"/>
                  <a:pt x="6307" y="15981"/>
                  <a:pt x="6512" y="16032"/>
                </a:cubicBezTo>
                <a:cubicBezTo>
                  <a:pt x="6512" y="16577"/>
                  <a:pt x="6512" y="17121"/>
                  <a:pt x="6512" y="17666"/>
                </a:cubicBezTo>
                <a:cubicBezTo>
                  <a:pt x="6301" y="17615"/>
                  <a:pt x="6096" y="17563"/>
                  <a:pt x="5891" y="17505"/>
                </a:cubicBezTo>
                <a:cubicBezTo>
                  <a:pt x="5891" y="16960"/>
                  <a:pt x="5891" y="16416"/>
                  <a:pt x="5891" y="15871"/>
                </a:cubicBezTo>
                <a:close/>
                <a:moveTo>
                  <a:pt x="15709" y="15871"/>
                </a:moveTo>
                <a:cubicBezTo>
                  <a:pt x="15709" y="16416"/>
                  <a:pt x="15709" y="16960"/>
                  <a:pt x="15709" y="17505"/>
                </a:cubicBezTo>
                <a:cubicBezTo>
                  <a:pt x="15504" y="17563"/>
                  <a:pt x="15293" y="17615"/>
                  <a:pt x="15088" y="17666"/>
                </a:cubicBezTo>
                <a:cubicBezTo>
                  <a:pt x="15088" y="17121"/>
                  <a:pt x="15088" y="16577"/>
                  <a:pt x="15088" y="16032"/>
                </a:cubicBezTo>
                <a:cubicBezTo>
                  <a:pt x="15299" y="15981"/>
                  <a:pt x="15504" y="15929"/>
                  <a:pt x="15709" y="15871"/>
                </a:cubicBezTo>
                <a:close/>
                <a:moveTo>
                  <a:pt x="7685" y="16270"/>
                </a:moveTo>
                <a:cubicBezTo>
                  <a:pt x="7895" y="16307"/>
                  <a:pt x="8105" y="16337"/>
                  <a:pt x="8316" y="16366"/>
                </a:cubicBezTo>
                <a:cubicBezTo>
                  <a:pt x="8316" y="16910"/>
                  <a:pt x="8316" y="17455"/>
                  <a:pt x="8316" y="17999"/>
                </a:cubicBezTo>
                <a:cubicBezTo>
                  <a:pt x="8105" y="17970"/>
                  <a:pt x="7895" y="17940"/>
                  <a:pt x="7685" y="17904"/>
                </a:cubicBezTo>
                <a:cubicBezTo>
                  <a:pt x="7685" y="17359"/>
                  <a:pt x="7685" y="16815"/>
                  <a:pt x="7685" y="16270"/>
                </a:cubicBezTo>
                <a:close/>
                <a:moveTo>
                  <a:pt x="13910" y="16270"/>
                </a:moveTo>
                <a:cubicBezTo>
                  <a:pt x="13910" y="16815"/>
                  <a:pt x="13910" y="17359"/>
                  <a:pt x="13910" y="17904"/>
                </a:cubicBezTo>
                <a:cubicBezTo>
                  <a:pt x="13699" y="17940"/>
                  <a:pt x="13490" y="17970"/>
                  <a:pt x="13279" y="17999"/>
                </a:cubicBezTo>
                <a:cubicBezTo>
                  <a:pt x="13279" y="17455"/>
                  <a:pt x="13279" y="16910"/>
                  <a:pt x="13279" y="16366"/>
                </a:cubicBezTo>
                <a:cubicBezTo>
                  <a:pt x="13490" y="16337"/>
                  <a:pt x="13699" y="16307"/>
                  <a:pt x="13910" y="16270"/>
                </a:cubicBez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0" name="Fernseher"/>
          <p:cNvSpPr/>
          <p:nvPr/>
        </p:nvSpPr>
        <p:spPr>
          <a:xfrm>
            <a:off x="15087775" y="7281583"/>
            <a:ext cx="1276412" cy="778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75" y="1107"/>
                </a:moveTo>
                <a:lnTo>
                  <a:pt x="20920" y="1107"/>
                </a:lnTo>
                <a:lnTo>
                  <a:pt x="20920" y="19403"/>
                </a:lnTo>
                <a:lnTo>
                  <a:pt x="675" y="19403"/>
                </a:lnTo>
                <a:lnTo>
                  <a:pt x="675" y="1107"/>
                </a:lnTo>
                <a:close/>
                <a:moveTo>
                  <a:pt x="945" y="1558"/>
                </a:moveTo>
                <a:lnTo>
                  <a:pt x="945" y="18952"/>
                </a:lnTo>
                <a:lnTo>
                  <a:pt x="20645" y="18952"/>
                </a:lnTo>
                <a:lnTo>
                  <a:pt x="20645" y="1558"/>
                </a:lnTo>
                <a:lnTo>
                  <a:pt x="945" y="1558"/>
                </a:lnTo>
                <a:close/>
                <a:moveTo>
                  <a:pt x="19683" y="20211"/>
                </a:moveTo>
                <a:cubicBezTo>
                  <a:pt x="19791" y="20211"/>
                  <a:pt x="19877" y="20352"/>
                  <a:pt x="19877" y="20529"/>
                </a:cubicBezTo>
                <a:cubicBezTo>
                  <a:pt x="19877" y="20706"/>
                  <a:pt x="19791" y="20847"/>
                  <a:pt x="19683" y="20847"/>
                </a:cubicBezTo>
                <a:cubicBezTo>
                  <a:pt x="19575" y="20847"/>
                  <a:pt x="19489" y="20706"/>
                  <a:pt x="19489" y="20529"/>
                </a:cubicBezTo>
                <a:cubicBezTo>
                  <a:pt x="19489" y="20352"/>
                  <a:pt x="19575" y="20211"/>
                  <a:pt x="19683" y="20211"/>
                </a:cubicBezTo>
                <a:close/>
                <a:moveTo>
                  <a:pt x="20412" y="20211"/>
                </a:moveTo>
                <a:cubicBezTo>
                  <a:pt x="20520" y="20211"/>
                  <a:pt x="20606" y="20352"/>
                  <a:pt x="20606" y="20529"/>
                </a:cubicBezTo>
                <a:cubicBezTo>
                  <a:pt x="20606" y="20706"/>
                  <a:pt x="20520" y="20847"/>
                  <a:pt x="20412" y="20847"/>
                </a:cubicBezTo>
                <a:cubicBezTo>
                  <a:pt x="20304" y="20847"/>
                  <a:pt x="20218" y="20706"/>
                  <a:pt x="20218" y="20529"/>
                </a:cubicBezTo>
                <a:cubicBezTo>
                  <a:pt x="20218" y="20352"/>
                  <a:pt x="20304" y="20211"/>
                  <a:pt x="20412" y="20211"/>
                </a:cubicBezTo>
                <a:close/>
              </a:path>
            </a:pathLst>
          </a:custGeom>
          <a:solidFill>
            <a:srgbClr val="42424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1" name="Werk"/>
          <p:cNvSpPr/>
          <p:nvPr/>
        </p:nvSpPr>
        <p:spPr>
          <a:xfrm>
            <a:off x="16712144" y="3500366"/>
            <a:ext cx="2494209" cy="2533449"/>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32" name="Werk"/>
          <p:cNvSpPr/>
          <p:nvPr/>
        </p:nvSpPr>
        <p:spPr>
          <a:xfrm>
            <a:off x="16628848" y="9041998"/>
            <a:ext cx="2494209" cy="2533448"/>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64293" tIns="64293" rIns="64293" bIns="64293"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33" name="MUSS  erlauben"/>
          <p:cNvSpPr txBox="1"/>
          <p:nvPr/>
        </p:nvSpPr>
        <p:spPr>
          <a:xfrm rot="21007848">
            <a:off x="3293274" y="10448829"/>
            <a:ext cx="3983684" cy="737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rPr b="1"/>
              <a:t>MUSS</a:t>
            </a:r>
            <a:r>
              <a:rPr>
                <a:solidFill>
                  <a:schemeClr val="accent5">
                    <a:hueOff val="-82419"/>
                    <a:satOff val="-9513"/>
                    <a:lumOff val="-16343"/>
                  </a:schemeClr>
                </a:solidFill>
              </a:rPr>
              <a:t> </a:t>
            </a:r>
            <a:r>
              <a:t> erlauben</a:t>
            </a:r>
          </a:p>
        </p:txBody>
      </p:sp>
      <p:grpSp>
        <p:nvGrpSpPr>
          <p:cNvPr id="338" name="Gruppieren"/>
          <p:cNvGrpSpPr/>
          <p:nvPr/>
        </p:nvGrpSpPr>
        <p:grpSpPr>
          <a:xfrm rot="20471331">
            <a:off x="7358318" y="6663829"/>
            <a:ext cx="5640418" cy="7896512"/>
            <a:chOff x="0" y="0"/>
            <a:chExt cx="5640417" cy="7896510"/>
          </a:xfrm>
        </p:grpSpPr>
        <p:sp>
          <p:nvSpPr>
            <p:cNvPr id="334" name="(per Vertrag)…"/>
            <p:cNvSpPr/>
            <p:nvPr/>
          </p:nvSpPr>
          <p:spPr>
            <a:xfrm rot="274166">
              <a:off x="273680" y="191632"/>
              <a:ext cx="5093057" cy="7073811"/>
            </a:xfrm>
            <a:prstGeom prst="rect">
              <a:avLst/>
            </a:prstGeom>
            <a:solidFill>
              <a:srgbClr val="D6D5D5"/>
            </a:solidFill>
            <a:ln w="12700" cap="flat">
              <a:noFill/>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p>
              <a:pPr marL="450014" algn="l" defTabSz="825500">
                <a:defRPr sz="4600" b="0">
                  <a:latin typeface="Calibri"/>
                  <a:ea typeface="Calibri"/>
                  <a:cs typeface="Calibri"/>
                  <a:sym typeface="Calibri"/>
                </a:defRPr>
              </a:pPr>
              <a:r>
                <a:rPr b="1"/>
                <a:t>(per Vertrag)</a:t>
              </a:r>
            </a:p>
            <a:p>
              <a:pPr marL="450014" algn="l" defTabSz="825500">
                <a:defRPr sz="4600" b="0">
                  <a:latin typeface="Calibri"/>
                  <a:ea typeface="Calibri"/>
                  <a:cs typeface="Calibri"/>
                  <a:sym typeface="Calibri"/>
                </a:defRPr>
              </a:pPr>
              <a:r>
                <a:t>– einfache</a:t>
              </a:r>
            </a:p>
            <a:p>
              <a:pPr marL="450014" algn="l" defTabSz="825500">
                <a:defRPr sz="4600" b="0">
                  <a:latin typeface="Calibri"/>
                  <a:ea typeface="Calibri"/>
                  <a:cs typeface="Calibri"/>
                  <a:sym typeface="Calibri"/>
                </a:defRPr>
              </a:pPr>
              <a:r>
                <a:t>– ausschließliche </a:t>
              </a:r>
            </a:p>
            <a:p>
              <a:pPr marL="450014" algn="l" defTabSz="825500">
                <a:defRPr sz="4600" b="0">
                  <a:latin typeface="Calibri"/>
                  <a:ea typeface="Calibri"/>
                  <a:cs typeface="Calibri"/>
                  <a:sym typeface="Calibri"/>
                </a:defRPr>
              </a:pPr>
              <a:r>
                <a:t>Nutzungsrechte</a:t>
              </a:r>
            </a:p>
            <a:p>
              <a:pPr marL="450014" algn="l" defTabSz="825500">
                <a:defRPr sz="4600" b="0">
                  <a:solidFill>
                    <a:srgbClr val="FFFFFF"/>
                  </a:solidFill>
                  <a:latin typeface="Calibri"/>
                  <a:ea typeface="Calibri"/>
                  <a:cs typeface="Calibri"/>
                  <a:sym typeface="Calibri"/>
                </a:defRPr>
              </a:pPr>
              <a:endParaRPr/>
            </a:p>
          </p:txBody>
        </p:sp>
        <p:sp>
          <p:nvSpPr>
            <p:cNvPr id="335" name="Oval"/>
            <p:cNvSpPr/>
            <p:nvPr/>
          </p:nvSpPr>
          <p:spPr>
            <a:xfrm rot="35240">
              <a:off x="2836781" y="618472"/>
              <a:ext cx="2482061" cy="2379336"/>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36" name="Werk"/>
            <p:cNvSpPr txBox="1"/>
            <p:nvPr/>
          </p:nvSpPr>
          <p:spPr>
            <a:xfrm rot="351500">
              <a:off x="3192484" y="1410299"/>
              <a:ext cx="1770655" cy="79568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37" name="©"/>
            <p:cNvSpPr/>
            <p:nvPr/>
          </p:nvSpPr>
          <p:spPr>
            <a:xfrm>
              <a:off x="2313618" y="6506337"/>
              <a:ext cx="1137199" cy="1390174"/>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1354534" algn="l" defTabSz="825500">
                <a:defRPr sz="10400">
                  <a:solidFill>
                    <a:srgbClr val="212121"/>
                  </a:solidFill>
                  <a:latin typeface="Calibri"/>
                  <a:ea typeface="Calibri"/>
                  <a:cs typeface="Calibri"/>
                  <a:sym typeface="Calibri"/>
                </a:defRPr>
              </a:lvl1pPr>
            </a:lstStyle>
            <a:p>
              <a:r>
                <a:t>©</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 name="Gruppieren"/>
          <p:cNvGrpSpPr/>
          <p:nvPr/>
        </p:nvGrpSpPr>
        <p:grpSpPr>
          <a:xfrm>
            <a:off x="7829573" y="1175190"/>
            <a:ext cx="5388653" cy="5473429"/>
            <a:chOff x="0" y="0"/>
            <a:chExt cx="5388652" cy="5473427"/>
          </a:xfrm>
        </p:grpSpPr>
        <p:sp>
          <p:nvSpPr>
            <p:cNvPr id="343" name="Oval"/>
            <p:cNvSpPr/>
            <p:nvPr/>
          </p:nvSpPr>
          <p:spPr>
            <a:xfrm>
              <a:off x="0" y="0"/>
              <a:ext cx="5388653" cy="5473428"/>
            </a:xfrm>
            <a:prstGeom prst="ellipse">
              <a:avLst/>
            </a:prstGeom>
            <a:solidFill>
              <a:srgbClr val="929292"/>
            </a:solidFill>
            <a:ln w="3175" cap="flat">
              <a:solidFill>
                <a:srgbClr val="000000"/>
              </a:solidFill>
              <a:prstDash val="solid"/>
              <a:miter lim="800000"/>
            </a:ln>
            <a:effectLst>
              <a:outerShdw blurRad="88900" dist="12700" dir="5400000" rotWithShape="0">
                <a:srgbClr val="000000">
                  <a:alpha val="35036"/>
                </a:srgbClr>
              </a:outerShdw>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44" name="Werk"/>
            <p:cNvSpPr txBox="1"/>
            <p:nvPr/>
          </p:nvSpPr>
          <p:spPr>
            <a:xfrm>
              <a:off x="23342" y="1149511"/>
              <a:ext cx="5341969" cy="18626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grpSp>
      <p:sp>
        <p:nvSpPr>
          <p:cNvPr id="346" name="Urheber*in"/>
          <p:cNvSpPr txBox="1"/>
          <p:nvPr/>
        </p:nvSpPr>
        <p:spPr>
          <a:xfrm>
            <a:off x="228018" y="472543"/>
            <a:ext cx="3360169" cy="1046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91631" tIns="91631" rIns="91631" bIns="91631">
            <a:spAutoFit/>
          </a:bodyPr>
          <a:lstStyle>
            <a:lvl1pPr algn="l"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5000" b="0">
                <a:latin typeface="Avenir Medium"/>
                <a:ea typeface="Avenir Medium"/>
                <a:cs typeface="Avenir Medium"/>
                <a:sym typeface="Avenir Medium"/>
              </a:defRPr>
            </a:lvl1pPr>
          </a:lstStyle>
          <a:p>
            <a:r>
              <a:t>Urheber*in</a:t>
            </a:r>
          </a:p>
        </p:txBody>
      </p:sp>
      <p:sp>
        <p:nvSpPr>
          <p:cNvPr id="347" name="(per Vertrag)…"/>
          <p:cNvSpPr/>
          <p:nvPr/>
        </p:nvSpPr>
        <p:spPr>
          <a:xfrm rot="274166">
            <a:off x="14518439" y="5382042"/>
            <a:ext cx="5093057" cy="7073811"/>
          </a:xfrm>
          <a:prstGeom prst="rect">
            <a:avLst/>
          </a:prstGeom>
          <a:solidFill>
            <a:srgbClr val="D6D5D5"/>
          </a:solidFill>
          <a:ln w="12700">
            <a:miter lim="400000"/>
          </a:ln>
          <a:effectLst>
            <a:outerShdw blurRad="254000" dist="127000" dir="5400000" rotWithShape="0">
              <a:srgbClr val="000000">
                <a:alpha val="70000"/>
              </a:srgbClr>
            </a:outerShdw>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0" tIns="0" rIns="0" bIns="0" anchor="b"/>
          <a:lstStyle/>
          <a:p>
            <a:pPr marL="450014" algn="l" defTabSz="825500">
              <a:defRPr sz="4600" b="0">
                <a:latin typeface="Calibri"/>
                <a:ea typeface="Calibri"/>
                <a:cs typeface="Calibri"/>
                <a:sym typeface="Calibri"/>
              </a:defRPr>
            </a:pPr>
            <a:r>
              <a:rPr b="1"/>
              <a:t>(per Vertrag)</a:t>
            </a:r>
          </a:p>
          <a:p>
            <a:pPr marL="450014" algn="l" defTabSz="825500">
              <a:defRPr sz="4600" b="0">
                <a:latin typeface="Calibri"/>
                <a:ea typeface="Calibri"/>
                <a:cs typeface="Calibri"/>
                <a:sym typeface="Calibri"/>
              </a:defRPr>
            </a:pPr>
            <a:r>
              <a:t>– einfache</a:t>
            </a:r>
          </a:p>
          <a:p>
            <a:pPr marL="450014" algn="l" defTabSz="825500">
              <a:defRPr sz="4600" b="0">
                <a:latin typeface="Calibri"/>
                <a:ea typeface="Calibri"/>
                <a:cs typeface="Calibri"/>
                <a:sym typeface="Calibri"/>
              </a:defRPr>
            </a:pPr>
            <a:r>
              <a:t>– ausschließliche </a:t>
            </a:r>
          </a:p>
          <a:p>
            <a:pPr marL="450014" algn="l" defTabSz="825500">
              <a:defRPr sz="4600" b="0">
                <a:latin typeface="Calibri"/>
                <a:ea typeface="Calibri"/>
                <a:cs typeface="Calibri"/>
                <a:sym typeface="Calibri"/>
              </a:defRPr>
            </a:pPr>
            <a:r>
              <a:t>Nutzungsrechte</a:t>
            </a:r>
          </a:p>
          <a:p>
            <a:pPr marL="450014" algn="l" defTabSz="825500">
              <a:defRPr sz="4600" b="0">
                <a:solidFill>
                  <a:srgbClr val="FFFFFF"/>
                </a:solidFill>
                <a:latin typeface="Calibri"/>
                <a:ea typeface="Calibri"/>
                <a:cs typeface="Calibri"/>
                <a:sym typeface="Calibri"/>
              </a:defRPr>
            </a:pPr>
            <a:endParaRPr/>
          </a:p>
        </p:txBody>
      </p:sp>
      <p:sp>
        <p:nvSpPr>
          <p:cNvPr id="348" name="Oval"/>
          <p:cNvSpPr/>
          <p:nvPr/>
        </p:nvSpPr>
        <p:spPr>
          <a:xfrm rot="35240">
            <a:off x="17081540" y="5808881"/>
            <a:ext cx="2482060" cy="2379337"/>
          </a:xfrm>
          <a:prstGeom prst="ellipse">
            <a:avLst/>
          </a:prstGeom>
          <a:solidFill>
            <a:srgbClr val="929292"/>
          </a:solidFill>
          <a:ln w="3175">
            <a:solidFill>
              <a:srgbClr val="000000"/>
            </a:solidFill>
            <a:miter/>
          </a:ln>
          <a:effectLst>
            <a:outerShdw blurRad="88900" dist="12700" dir="5400000" rotWithShape="0">
              <a:srgbClr val="000000">
                <a:alpha val="35036"/>
              </a:srgbClr>
            </a:outerShdw>
          </a:effectLst>
        </p:spPr>
        <p:txBody>
          <a:bodyPr lIns="64293" tIns="64293" rIns="64293" bIns="64293" anchor="ct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49" name="Werk"/>
          <p:cNvSpPr txBox="1"/>
          <p:nvPr/>
        </p:nvSpPr>
        <p:spPr>
          <a:xfrm rot="351500">
            <a:off x="17437242" y="6600709"/>
            <a:ext cx="1770656" cy="79568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Werk</a:t>
            </a:r>
          </a:p>
        </p:txBody>
      </p:sp>
      <p:sp>
        <p:nvSpPr>
          <p:cNvPr id="350" name="©"/>
          <p:cNvSpPr txBox="1"/>
          <p:nvPr/>
        </p:nvSpPr>
        <p:spPr>
          <a:xfrm rot="342955">
            <a:off x="16551985" y="11113280"/>
            <a:ext cx="2571007" cy="14229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354534" algn="l" defTabSz="825500">
              <a:defRPr sz="10400">
                <a:solidFill>
                  <a:srgbClr val="212121"/>
                </a:solidFill>
                <a:latin typeface="Calibri"/>
                <a:ea typeface="Calibri"/>
                <a:cs typeface="Calibri"/>
                <a:sym typeface="Calibri"/>
              </a:defRPr>
            </a:lvl1pPr>
          </a:lstStyle>
          <a:p>
            <a:r>
              <a:t>©</a:t>
            </a:r>
          </a:p>
        </p:txBody>
      </p:sp>
      <p:grpSp>
        <p:nvGrpSpPr>
          <p:cNvPr id="353" name="Gruppieren"/>
          <p:cNvGrpSpPr/>
          <p:nvPr/>
        </p:nvGrpSpPr>
        <p:grpSpPr>
          <a:xfrm>
            <a:off x="4695838" y="1698622"/>
            <a:ext cx="3851043" cy="2058228"/>
            <a:chOff x="0" y="0"/>
            <a:chExt cx="3851041" cy="2058227"/>
          </a:xfrm>
        </p:grpSpPr>
        <p:sp>
          <p:nvSpPr>
            <p:cNvPr id="351" name="Pfeil"/>
            <p:cNvSpPr/>
            <p:nvPr/>
          </p:nvSpPr>
          <p:spPr>
            <a:xfrm>
              <a:off x="1669" y="0"/>
              <a:ext cx="3849373" cy="2058228"/>
            </a:xfrm>
            <a:prstGeom prst="rightArrow">
              <a:avLst>
                <a:gd name="adj1" fmla="val 50000"/>
                <a:gd name="adj2" fmla="val 59839"/>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52" name="schafft"/>
            <p:cNvSpPr txBox="1"/>
            <p:nvPr/>
          </p:nvSpPr>
          <p:spPr>
            <a:xfrm>
              <a:off x="0" y="656890"/>
              <a:ext cx="3233561" cy="86904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schafft</a:t>
              </a:r>
            </a:p>
          </p:txBody>
        </p:sp>
      </p:grpSp>
      <p:grpSp>
        <p:nvGrpSpPr>
          <p:cNvPr id="356" name="Gruppieren"/>
          <p:cNvGrpSpPr/>
          <p:nvPr/>
        </p:nvGrpSpPr>
        <p:grpSpPr>
          <a:xfrm rot="21197803">
            <a:off x="4715771" y="3262823"/>
            <a:ext cx="9299871" cy="2249051"/>
            <a:chOff x="0" y="0"/>
            <a:chExt cx="9299870" cy="2249050"/>
          </a:xfrm>
        </p:grpSpPr>
        <p:sp>
          <p:nvSpPr>
            <p:cNvPr id="354" name="Pfeil"/>
            <p:cNvSpPr/>
            <p:nvPr/>
          </p:nvSpPr>
          <p:spPr>
            <a:xfrm>
              <a:off x="1523" y="0"/>
              <a:ext cx="9298348" cy="2249051"/>
            </a:xfrm>
            <a:prstGeom prst="rightArrow">
              <a:avLst>
                <a:gd name="adj1" fmla="val 50000"/>
                <a:gd name="adj2" fmla="val 49984"/>
              </a:avLst>
            </a:prstGeom>
            <a:solidFill>
              <a:srgbClr val="424242"/>
            </a:solidFill>
            <a:ln w="3175" cap="flat">
              <a:solidFill>
                <a:srgbClr val="000000"/>
              </a:solidFill>
              <a:prstDash val="solid"/>
              <a:miter lim="800000"/>
            </a:ln>
            <a:effectLst/>
          </p:spPr>
          <p:txBody>
            <a:bodyPr wrap="square" lIns="64293" tIns="64293" rIns="64293" bIns="64293" numCol="1" anchor="ctr">
              <a:noAutofit/>
            </a:bodyP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55" name="vergibt"/>
            <p:cNvSpPr txBox="1"/>
            <p:nvPr/>
          </p:nvSpPr>
          <p:spPr>
            <a:xfrm>
              <a:off x="0" y="720029"/>
              <a:ext cx="2951437" cy="898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631" tIns="91631" rIns="91631" bIns="91631" numCol="1" anchor="ctr">
              <a:no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vergibt</a:t>
              </a:r>
            </a:p>
          </p:txBody>
        </p:sp>
      </p:grpSp>
      <p:sp>
        <p:nvSpPr>
          <p:cNvPr id="357" name="behält"/>
          <p:cNvSpPr txBox="1"/>
          <p:nvPr/>
        </p:nvSpPr>
        <p:spPr>
          <a:xfrm rot="19863371">
            <a:off x="11497655" y="10003377"/>
            <a:ext cx="1669704" cy="7378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behält</a:t>
            </a:r>
          </a:p>
        </p:txBody>
      </p:sp>
      <p:sp>
        <p:nvSpPr>
          <p:cNvPr id="358" name="Urheberrecht"/>
          <p:cNvSpPr txBox="1"/>
          <p:nvPr/>
        </p:nvSpPr>
        <p:spPr>
          <a:xfrm rot="24170">
            <a:off x="5978987" y="9954917"/>
            <a:ext cx="3363827" cy="737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lvl1pPr>
          </a:lstStyle>
          <a:p>
            <a:r>
              <a:t>Urheberrecht</a:t>
            </a:r>
          </a:p>
        </p:txBody>
      </p:sp>
      <p:pic>
        <p:nvPicPr>
          <p:cNvPr id="359" name="noun_944984_cc.png" descr="noun_944984_cc.png"/>
          <p:cNvPicPr>
            <a:picLocks noChangeAspect="1"/>
          </p:cNvPicPr>
          <p:nvPr/>
        </p:nvPicPr>
        <p:blipFill>
          <a:blip r:embed="rId3"/>
          <a:srcRect b="13727"/>
          <a:stretch>
            <a:fillRect/>
          </a:stretch>
        </p:blipFill>
        <p:spPr>
          <a:xfrm>
            <a:off x="14441123" y="2563463"/>
            <a:ext cx="2386013" cy="2058485"/>
          </a:xfrm>
          <a:prstGeom prst="rect">
            <a:avLst/>
          </a:prstGeom>
          <a:ln w="12700">
            <a:miter lim="400000"/>
          </a:ln>
        </p:spPr>
      </p:pic>
      <p:sp>
        <p:nvSpPr>
          <p:cNvPr id="360" name="Schule"/>
          <p:cNvSpPr/>
          <p:nvPr/>
        </p:nvSpPr>
        <p:spPr>
          <a:xfrm>
            <a:off x="17153298" y="2868826"/>
            <a:ext cx="2034165" cy="1904389"/>
          </a:xfrm>
          <a:custGeom>
            <a:avLst/>
            <a:gdLst/>
            <a:ahLst/>
            <a:cxnLst>
              <a:cxn ang="0">
                <a:pos x="wd2" y="hd2"/>
              </a:cxn>
              <a:cxn ang="5400000">
                <a:pos x="wd2" y="hd2"/>
              </a:cxn>
              <a:cxn ang="10800000">
                <a:pos x="wd2" y="hd2"/>
              </a:cxn>
              <a:cxn ang="16200000">
                <a:pos x="wd2" y="hd2"/>
              </a:cxn>
            </a:cxnLst>
            <a:rect l="0" t="0" r="r" b="b"/>
            <a:pathLst>
              <a:path w="21600" h="21594"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0" y="5111"/>
                </a:cubicBezTo>
                <a:cubicBezTo>
                  <a:pt x="9760" y="4497"/>
                  <a:pt x="10225" y="3999"/>
                  <a:pt x="10800" y="3999"/>
                </a:cubicBezTo>
                <a:close/>
                <a:moveTo>
                  <a:pt x="494" y="7753"/>
                </a:moveTo>
                <a:lnTo>
                  <a:pt x="494" y="21594"/>
                </a:lnTo>
                <a:lnTo>
                  <a:pt x="7305" y="21594"/>
                </a:lnTo>
                <a:lnTo>
                  <a:pt x="7305" y="20913"/>
                </a:lnTo>
                <a:lnTo>
                  <a:pt x="8005" y="20913"/>
                </a:lnTo>
                <a:lnTo>
                  <a:pt x="8005" y="20205"/>
                </a:lnTo>
                <a:lnTo>
                  <a:pt x="8704" y="20205"/>
                </a:lnTo>
                <a:lnTo>
                  <a:pt x="8704" y="19498"/>
                </a:lnTo>
                <a:lnTo>
                  <a:pt x="9200" y="19498"/>
                </a:lnTo>
                <a:lnTo>
                  <a:pt x="9200" y="16916"/>
                </a:lnTo>
                <a:lnTo>
                  <a:pt x="8461" y="16916"/>
                </a:lnTo>
                <a:lnTo>
                  <a:pt x="10786"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3" y="16916"/>
                </a:moveTo>
                <a:lnTo>
                  <a:pt x="9733" y="19498"/>
                </a:lnTo>
                <a:lnTo>
                  <a:pt x="11868" y="19498"/>
                </a:lnTo>
                <a:lnTo>
                  <a:pt x="11868" y="16916"/>
                </a:lnTo>
                <a:lnTo>
                  <a:pt x="9733"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222222"/>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1" name="Icon (unten links):  Becris für Noun Project, CC BY 2.0"/>
          <p:cNvSpPr txBox="1"/>
          <p:nvPr/>
        </p:nvSpPr>
        <p:spPr>
          <a:xfrm>
            <a:off x="14204894" y="13215760"/>
            <a:ext cx="4999123" cy="4349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1800" b="0">
                <a:latin typeface="Source Sans Pro Light"/>
                <a:ea typeface="Source Sans Pro Light"/>
                <a:cs typeface="Source Sans Pro Light"/>
                <a:sym typeface="Source Sans Pro Light"/>
              </a:defRPr>
            </a:pPr>
            <a:r>
              <a:t>Icon (unten links):  Becris für </a:t>
            </a:r>
            <a:r>
              <a:rPr u="sng">
                <a:hlinkClick r:id="rId4"/>
              </a:rPr>
              <a:t>Noun Project</a:t>
            </a:r>
            <a:r>
              <a:t>, </a:t>
            </a:r>
            <a:r>
              <a:rPr u="sng">
                <a:hlinkClick r:id="rId5"/>
              </a:rPr>
              <a:t>CC BY 2.0</a:t>
            </a:r>
          </a:p>
        </p:txBody>
      </p:sp>
      <p:sp>
        <p:nvSpPr>
          <p:cNvPr id="362" name="Männlich"/>
          <p:cNvSpPr/>
          <p:nvPr/>
        </p:nvSpPr>
        <p:spPr>
          <a:xfrm>
            <a:off x="14899960" y="472543"/>
            <a:ext cx="676150" cy="182446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3" name="Männlich"/>
          <p:cNvSpPr/>
          <p:nvPr/>
        </p:nvSpPr>
        <p:spPr>
          <a:xfrm>
            <a:off x="16983540" y="627165"/>
            <a:ext cx="676150" cy="182446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4" name="Männlich"/>
          <p:cNvSpPr/>
          <p:nvPr/>
        </p:nvSpPr>
        <p:spPr>
          <a:xfrm>
            <a:off x="17777536" y="169055"/>
            <a:ext cx="676150" cy="182446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5" name="Männlich"/>
          <p:cNvSpPr/>
          <p:nvPr/>
        </p:nvSpPr>
        <p:spPr>
          <a:xfrm>
            <a:off x="18467207" y="541664"/>
            <a:ext cx="676150" cy="182446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6" name="©"/>
          <p:cNvSpPr txBox="1"/>
          <p:nvPr/>
        </p:nvSpPr>
        <p:spPr>
          <a:xfrm>
            <a:off x="10536872" y="8125058"/>
            <a:ext cx="3310256" cy="449448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a:defRPr sz="28800"/>
            </a:pPr>
            <a:r>
              <a:t>©</a:t>
            </a:r>
          </a:p>
        </p:txBody>
      </p:sp>
      <p:sp>
        <p:nvSpPr>
          <p:cNvPr id="367" name="Linie"/>
          <p:cNvSpPr/>
          <p:nvPr/>
        </p:nvSpPr>
        <p:spPr>
          <a:xfrm flipV="1">
            <a:off x="10868118" y="9032691"/>
            <a:ext cx="2876363" cy="2648049"/>
          </a:xfrm>
          <a:prstGeom prst="line">
            <a:avLst/>
          </a:prstGeom>
          <a:ln w="254000">
            <a:solidFill>
              <a:schemeClr val="accent5">
                <a:hueOff val="-82419"/>
                <a:satOff val="-9513"/>
                <a:lumOff val="-16343"/>
              </a:schemeClr>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8" name="Pfeil"/>
          <p:cNvSpPr/>
          <p:nvPr/>
        </p:nvSpPr>
        <p:spPr>
          <a:xfrm rot="1709586">
            <a:off x="3335761" y="7091357"/>
            <a:ext cx="7851122" cy="2339722"/>
          </a:xfrm>
          <a:prstGeom prst="rightArrow">
            <a:avLst>
              <a:gd name="adj1" fmla="val 56322"/>
              <a:gd name="adj2" fmla="val 95269"/>
            </a:avLst>
          </a:prstGeom>
          <a:solidFill>
            <a:srgbClr val="929292"/>
          </a:solidFill>
          <a:ln w="3175">
            <a:solidFill>
              <a:srgbClr val="000000"/>
            </a:solidFill>
            <a:miter/>
          </a:ln>
        </p:spPr>
        <p:txBody>
          <a:bodyPr lIns="64293" tIns="64293" rIns="64293" bIns="64293" anchor="ct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Times New Roman"/>
                <a:ea typeface="Times New Roman"/>
                <a:cs typeface="Times New Roman"/>
                <a:sym typeface="Times New Roman"/>
              </a:defRPr>
            </a:pPr>
            <a:endParaRPr/>
          </a:p>
        </p:txBody>
      </p:sp>
      <p:sp>
        <p:nvSpPr>
          <p:cNvPr id="369" name="muss NICHT kennzeichnen"/>
          <p:cNvSpPr txBox="1"/>
          <p:nvPr/>
        </p:nvSpPr>
        <p:spPr>
          <a:xfrm rot="1696754">
            <a:off x="3554033" y="7741177"/>
            <a:ext cx="7574859" cy="95987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91631" tIns="91631" rIns="91631" bIns="91631" anchor="ctr"/>
          <a:lstStyle/>
          <a:p>
            <a:pPr defTabSz="632599">
              <a:tabLst>
                <a:tab pos="1282700" algn="l"/>
                <a:tab pos="2565400" algn="l"/>
                <a:tab pos="3860800" algn="l"/>
                <a:tab pos="5143500" algn="l"/>
                <a:tab pos="6426200" algn="l"/>
                <a:tab pos="7721600" algn="l"/>
                <a:tab pos="9004300" algn="l"/>
                <a:tab pos="10299700" algn="l"/>
                <a:tab pos="11582400" algn="l"/>
                <a:tab pos="12865100" algn="l"/>
                <a:tab pos="14160500" algn="l"/>
              </a:tabLst>
              <a:defRPr sz="4600" b="0">
                <a:solidFill>
                  <a:srgbClr val="FFFFFF"/>
                </a:solidFill>
                <a:latin typeface="Calibri"/>
                <a:ea typeface="Calibri"/>
                <a:cs typeface="Calibri"/>
                <a:sym typeface="Calibri"/>
              </a:defRPr>
            </a:pPr>
            <a:r>
              <a:t>muss </a:t>
            </a:r>
            <a:r>
              <a:rPr>
                <a:solidFill>
                  <a:schemeClr val="accent5">
                    <a:hueOff val="-82419"/>
                    <a:satOff val="-9513"/>
                    <a:lumOff val="-16343"/>
                  </a:schemeClr>
                </a:solidFill>
              </a:rPr>
              <a:t>NICHT</a:t>
            </a:r>
            <a:r>
              <a:t> kennzeichnen</a:t>
            </a:r>
          </a:p>
        </p:txBody>
      </p:sp>
      <p:pic>
        <p:nvPicPr>
          <p:cNvPr id="370" name="image8.png" descr="image8.png"/>
          <p:cNvPicPr>
            <a:picLocks noChangeAspect="1"/>
          </p:cNvPicPr>
          <p:nvPr/>
        </p:nvPicPr>
        <p:blipFill>
          <a:blip r:embed="rId6">
            <a:alphaModFix amt="73811"/>
          </a:blip>
          <a:stretch>
            <a:fillRect/>
          </a:stretch>
        </p:blipFill>
        <p:spPr>
          <a:xfrm>
            <a:off x="-670341" y="1903722"/>
            <a:ext cx="5156947" cy="51667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mv="urn:schemas-microsoft-com:mac:vml" xmlns="">
      <mp:transition xmlns:mp="http://schemas.microsoft.com/office/mac/powerpoint/2008/main" spd="slow"/>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1947</Words>
  <Application>Microsoft Macintosh PowerPoint</Application>
  <PresentationFormat>Benutzerdefiniert</PresentationFormat>
  <Paragraphs>294</Paragraphs>
  <Slides>28</Slides>
  <Notes>14</Notes>
  <HiddenSlides>0</HiddenSlides>
  <MMClips>0</MMClips>
  <ScaleCrop>false</ScaleCrop>
  <HeadingPairs>
    <vt:vector size="6" baseType="variant">
      <vt:variant>
        <vt:lpstr>Verwendete Schriftarten</vt:lpstr>
      </vt:variant>
      <vt:variant>
        <vt:i4>25</vt:i4>
      </vt:variant>
      <vt:variant>
        <vt:lpstr>Design</vt:lpstr>
      </vt:variant>
      <vt:variant>
        <vt:i4>1</vt:i4>
      </vt:variant>
      <vt:variant>
        <vt:lpstr>Folientitel</vt:lpstr>
      </vt:variant>
      <vt:variant>
        <vt:i4>28</vt:i4>
      </vt:variant>
    </vt:vector>
  </HeadingPairs>
  <TitlesOfParts>
    <vt:vector size="54" baseType="lpstr">
      <vt:lpstr>Avenir Book</vt:lpstr>
      <vt:lpstr>Avenir Heavy</vt:lpstr>
      <vt:lpstr>Avenir Light</vt:lpstr>
      <vt:lpstr>Avenir Medium</vt:lpstr>
      <vt:lpstr>Avenir Roman</vt:lpstr>
      <vt:lpstr>Calibri</vt:lpstr>
      <vt:lpstr>Gill Sans</vt:lpstr>
      <vt:lpstr>Gill Sans SemiBold</vt:lpstr>
      <vt:lpstr>Helvetica Light</vt:lpstr>
      <vt:lpstr>Helvetica Neue</vt:lpstr>
      <vt:lpstr>Helvetica Neue Light</vt:lpstr>
      <vt:lpstr>Helvetica Neue Medium</vt:lpstr>
      <vt:lpstr>Helvetica Neue Thin</vt:lpstr>
      <vt:lpstr>Lucida Grande</vt:lpstr>
      <vt:lpstr>Lucida Handwriting</vt:lpstr>
      <vt:lpstr>Open Sans</vt:lpstr>
      <vt:lpstr>Open Sans Semibold</vt:lpstr>
      <vt:lpstr>Raleway</vt:lpstr>
      <vt:lpstr>Raleway SemiBold</vt:lpstr>
      <vt:lpstr>Source Sans Pro Bold</vt:lpstr>
      <vt:lpstr>Source Sans Pro Light</vt:lpstr>
      <vt:lpstr>Source Sans Pro Regular</vt:lpstr>
      <vt:lpstr>Source Sans Pro SemiBold</vt:lpstr>
      <vt:lpstr>Times New Roman</vt:lpstr>
      <vt:lpstr>Verdana</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FREIE LIZENZEN Creative Commons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Creative Commons Lizenzhinweise &gt; Aufbau</vt:lpstr>
      <vt:lpstr>Ist die Quellenangabe korrekt?</vt:lpstr>
      <vt:lpstr>FREIE LIZENZEN Creative Commons</vt:lpstr>
      <vt:lpstr>Creative Commons Lizenzhinweise &gt; Ort</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cp:lastModifiedBy>Agentur J&amp;K</cp:lastModifiedBy>
  <cp:revision>2</cp:revision>
  <dcterms:created xsi:type="dcterms:W3CDTF">2020-02-19T08:36:26Z</dcterms:created>
  <dcterms:modified xsi:type="dcterms:W3CDTF">2020-02-19T08:46:22Z</dcterms:modified>
</cp:coreProperties>
</file>