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257" r:id="rId2"/>
    <p:sldId id="258" r:id="rId3"/>
    <p:sldId id="284" r:id="rId4"/>
    <p:sldId id="276" r:id="rId5"/>
    <p:sldId id="268" r:id="rId6"/>
    <p:sldId id="285" r:id="rId7"/>
    <p:sldId id="272" r:id="rId8"/>
    <p:sldId id="273" r:id="rId9"/>
    <p:sldId id="274" r:id="rId10"/>
    <p:sldId id="275" r:id="rId11"/>
    <p:sldId id="286" r:id="rId12"/>
    <p:sldId id="271" r:id="rId13"/>
    <p:sldId id="277" r:id="rId14"/>
    <p:sldId id="280" r:id="rId15"/>
    <p:sldId id="281" r:id="rId16"/>
    <p:sldId id="287" r:id="rId17"/>
    <p:sldId id="282" r:id="rId18"/>
    <p:sldId id="283" r:id="rId1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0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6E8433-FAA9-409F-A9E1-B08252262EEB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DF029A7F-C930-4315-9DD3-2C6A56E0290B}">
      <dgm:prSet phldrT="[Text]" custT="1"/>
      <dgm:spPr/>
      <dgm:t>
        <a:bodyPr/>
        <a:lstStyle/>
        <a:p>
          <a:r>
            <a:rPr lang="de-DE" sz="2800" b="1" dirty="0" smtClean="0">
              <a:solidFill>
                <a:srgbClr val="FF9900"/>
              </a:solidFill>
            </a:rPr>
            <a:t>Akteure</a:t>
          </a:r>
          <a:endParaRPr lang="de-DE" sz="2800" b="1" dirty="0">
            <a:solidFill>
              <a:srgbClr val="FF9900"/>
            </a:solidFill>
          </a:endParaRPr>
        </a:p>
      </dgm:t>
    </dgm:pt>
    <dgm:pt modelId="{5E8EFE33-04B3-49B2-836E-A37F4849E831}" type="parTrans" cxnId="{6C677752-DB42-44C5-82C8-55C5E50DED31}">
      <dgm:prSet/>
      <dgm:spPr/>
      <dgm:t>
        <a:bodyPr/>
        <a:lstStyle/>
        <a:p>
          <a:endParaRPr lang="de-DE"/>
        </a:p>
      </dgm:t>
    </dgm:pt>
    <dgm:pt modelId="{BC8F4348-AA95-4749-AE21-EEE87E196EEB}" type="sibTrans" cxnId="{6C677752-DB42-44C5-82C8-55C5E50DED31}">
      <dgm:prSet/>
      <dgm:spPr/>
      <dgm:t>
        <a:bodyPr/>
        <a:lstStyle/>
        <a:p>
          <a:endParaRPr lang="de-DE"/>
        </a:p>
      </dgm:t>
    </dgm:pt>
    <dgm:pt modelId="{DA2FE799-A225-4175-91D9-A3D3D34D9F9C}">
      <dgm:prSet phldrT="[Text]" custT="1"/>
      <dgm:spPr/>
      <dgm:t>
        <a:bodyPr/>
        <a:lstStyle/>
        <a:p>
          <a:pPr algn="ctr"/>
          <a:endParaRPr lang="de-DE" sz="1400" b="0" dirty="0">
            <a:solidFill>
              <a:srgbClr val="002060"/>
            </a:solidFill>
          </a:endParaRPr>
        </a:p>
      </dgm:t>
    </dgm:pt>
    <dgm:pt modelId="{99C30ABE-7427-4631-95C9-096065C31E57}" type="parTrans" cxnId="{EC10AE74-C330-4885-8644-12D55E2099EE}">
      <dgm:prSet/>
      <dgm:spPr/>
      <dgm:t>
        <a:bodyPr/>
        <a:lstStyle/>
        <a:p>
          <a:endParaRPr lang="de-DE"/>
        </a:p>
      </dgm:t>
    </dgm:pt>
    <dgm:pt modelId="{62B0AAFE-8D1B-40AC-9216-A6D93F348D2B}" type="sibTrans" cxnId="{EC10AE74-C330-4885-8644-12D55E2099EE}">
      <dgm:prSet/>
      <dgm:spPr/>
      <dgm:t>
        <a:bodyPr/>
        <a:lstStyle/>
        <a:p>
          <a:endParaRPr lang="de-DE"/>
        </a:p>
      </dgm:t>
    </dgm:pt>
    <dgm:pt modelId="{F2403256-E00C-481C-BCB1-27A98E150067}">
      <dgm:prSet phldrT="[Text]" custT="1"/>
      <dgm:spPr/>
      <dgm:t>
        <a:bodyPr/>
        <a:lstStyle/>
        <a:p>
          <a:endParaRPr lang="de-DE" sz="1400" b="1" dirty="0">
            <a:solidFill>
              <a:srgbClr val="002060"/>
            </a:solidFill>
          </a:endParaRPr>
        </a:p>
      </dgm:t>
    </dgm:pt>
    <dgm:pt modelId="{B343658A-D295-44A8-BBDE-0DABC7BB9B9A}" type="parTrans" cxnId="{119CD82A-FDB4-44C6-A92B-03901D34164D}">
      <dgm:prSet/>
      <dgm:spPr/>
      <dgm:t>
        <a:bodyPr/>
        <a:lstStyle/>
        <a:p>
          <a:endParaRPr lang="de-DE"/>
        </a:p>
      </dgm:t>
    </dgm:pt>
    <dgm:pt modelId="{287B851A-96D7-4D86-9666-157BC7386926}" type="sibTrans" cxnId="{119CD82A-FDB4-44C6-A92B-03901D34164D}">
      <dgm:prSet/>
      <dgm:spPr/>
      <dgm:t>
        <a:bodyPr/>
        <a:lstStyle/>
        <a:p>
          <a:endParaRPr lang="de-DE"/>
        </a:p>
      </dgm:t>
    </dgm:pt>
    <dgm:pt modelId="{BEE5B968-1F56-41D1-B322-DC4952EB10D4}" type="pres">
      <dgm:prSet presAssocID="{666E8433-FAA9-409F-A9E1-B08252262EE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B15B6821-D1A9-4749-BE08-DBF4D8963F8D}" type="pres">
      <dgm:prSet presAssocID="{666E8433-FAA9-409F-A9E1-B08252262EEB}" presName="matrix" presStyleCnt="0"/>
      <dgm:spPr/>
    </dgm:pt>
    <dgm:pt modelId="{4C83FB55-10D1-464C-A286-3A756CDB6C7C}" type="pres">
      <dgm:prSet presAssocID="{666E8433-FAA9-409F-A9E1-B08252262EEB}" presName="tile1" presStyleLbl="node1" presStyleIdx="0" presStyleCnt="4" custScaleY="107845"/>
      <dgm:spPr/>
      <dgm:t>
        <a:bodyPr/>
        <a:lstStyle/>
        <a:p>
          <a:endParaRPr lang="de-DE"/>
        </a:p>
      </dgm:t>
    </dgm:pt>
    <dgm:pt modelId="{07698C89-EE99-445A-A828-D72BACE84F05}" type="pres">
      <dgm:prSet presAssocID="{666E8433-FAA9-409F-A9E1-B08252262EE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7187DAD-5C88-472B-A60C-293ED36524A2}" type="pres">
      <dgm:prSet presAssocID="{666E8433-FAA9-409F-A9E1-B08252262EEB}" presName="tile2" presStyleLbl="node1" presStyleIdx="1" presStyleCnt="4" custScaleY="115691" custLinFactNeighborX="636" custLinFactNeighborY="4209"/>
      <dgm:spPr/>
      <dgm:t>
        <a:bodyPr/>
        <a:lstStyle/>
        <a:p>
          <a:endParaRPr lang="de-DE"/>
        </a:p>
      </dgm:t>
    </dgm:pt>
    <dgm:pt modelId="{06D05688-05F0-4C76-9C3F-34EF5C529021}" type="pres">
      <dgm:prSet presAssocID="{666E8433-FAA9-409F-A9E1-B08252262EE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BC5ED00-F3EA-47BB-8054-82359B594A1F}" type="pres">
      <dgm:prSet presAssocID="{666E8433-FAA9-409F-A9E1-B08252262EEB}" presName="tile3" presStyleLbl="node1" presStyleIdx="2" presStyleCnt="4"/>
      <dgm:spPr/>
    </dgm:pt>
    <dgm:pt modelId="{F3D083CE-D03F-424C-9C95-ADBB4438D76B}" type="pres">
      <dgm:prSet presAssocID="{666E8433-FAA9-409F-A9E1-B08252262EE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29E31094-12B5-4F90-837E-B14A40390F26}" type="pres">
      <dgm:prSet presAssocID="{666E8433-FAA9-409F-A9E1-B08252262EEB}" presName="tile4" presStyleLbl="node1" presStyleIdx="3" presStyleCnt="4" custLinFactNeighborX="990" custLinFactNeighborY="-927"/>
      <dgm:spPr/>
    </dgm:pt>
    <dgm:pt modelId="{01EBAB2C-E162-46B7-AED9-536D36EE9085}" type="pres">
      <dgm:prSet presAssocID="{666E8433-FAA9-409F-A9E1-B08252262EE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2908CBF3-C7F0-4E2E-8EC4-5400ABA7D2E8}" type="pres">
      <dgm:prSet presAssocID="{666E8433-FAA9-409F-A9E1-B08252262EEB}" presName="centerTile" presStyleLbl="fgShp" presStyleIdx="0" presStyleCnt="1" custScaleY="42525" custLinFactNeighborX="-7756" custLinFactNeighborY="-4475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</dgm:ptLst>
  <dgm:cxnLst>
    <dgm:cxn modelId="{EC10AE74-C330-4885-8644-12D55E2099EE}" srcId="{DF029A7F-C930-4315-9DD3-2C6A56E0290B}" destId="{DA2FE799-A225-4175-91D9-A3D3D34D9F9C}" srcOrd="0" destOrd="0" parTransId="{99C30ABE-7427-4631-95C9-096065C31E57}" sibTransId="{62B0AAFE-8D1B-40AC-9216-A6D93F348D2B}"/>
    <dgm:cxn modelId="{119CD82A-FDB4-44C6-A92B-03901D34164D}" srcId="{DF029A7F-C930-4315-9DD3-2C6A56E0290B}" destId="{F2403256-E00C-481C-BCB1-27A98E150067}" srcOrd="1" destOrd="0" parTransId="{B343658A-D295-44A8-BBDE-0DABC7BB9B9A}" sibTransId="{287B851A-96D7-4D86-9666-157BC7386926}"/>
    <dgm:cxn modelId="{DCFC370E-9561-4E15-8C83-A931EC20A250}" type="presOf" srcId="{DF029A7F-C930-4315-9DD3-2C6A56E0290B}" destId="{2908CBF3-C7F0-4E2E-8EC4-5400ABA7D2E8}" srcOrd="0" destOrd="0" presId="urn:microsoft.com/office/officeart/2005/8/layout/matrix1"/>
    <dgm:cxn modelId="{EB0C64F2-C458-4ABD-B80C-E9220DEF51F1}" type="presOf" srcId="{666E8433-FAA9-409F-A9E1-B08252262EEB}" destId="{BEE5B968-1F56-41D1-B322-DC4952EB10D4}" srcOrd="0" destOrd="0" presId="urn:microsoft.com/office/officeart/2005/8/layout/matrix1"/>
    <dgm:cxn modelId="{C88CEE52-90DD-4698-A217-AB7DC9880802}" type="presOf" srcId="{F2403256-E00C-481C-BCB1-27A98E150067}" destId="{06D05688-05F0-4C76-9C3F-34EF5C529021}" srcOrd="1" destOrd="0" presId="urn:microsoft.com/office/officeart/2005/8/layout/matrix1"/>
    <dgm:cxn modelId="{DE915138-6332-4CC4-8CE8-AA7146E2F927}" type="presOf" srcId="{F2403256-E00C-481C-BCB1-27A98E150067}" destId="{27187DAD-5C88-472B-A60C-293ED36524A2}" srcOrd="0" destOrd="0" presId="urn:microsoft.com/office/officeart/2005/8/layout/matrix1"/>
    <dgm:cxn modelId="{6C677752-DB42-44C5-82C8-55C5E50DED31}" srcId="{666E8433-FAA9-409F-A9E1-B08252262EEB}" destId="{DF029A7F-C930-4315-9DD3-2C6A56E0290B}" srcOrd="0" destOrd="0" parTransId="{5E8EFE33-04B3-49B2-836E-A37F4849E831}" sibTransId="{BC8F4348-AA95-4749-AE21-EEE87E196EEB}"/>
    <dgm:cxn modelId="{AD8E0A8E-8928-4A3B-AE17-CE82C5FC14C4}" type="presOf" srcId="{DA2FE799-A225-4175-91D9-A3D3D34D9F9C}" destId="{4C83FB55-10D1-464C-A286-3A756CDB6C7C}" srcOrd="0" destOrd="0" presId="urn:microsoft.com/office/officeart/2005/8/layout/matrix1"/>
    <dgm:cxn modelId="{DE5D1415-C458-41B5-9B20-FE285F3BD856}" type="presOf" srcId="{DA2FE799-A225-4175-91D9-A3D3D34D9F9C}" destId="{07698C89-EE99-445A-A828-D72BACE84F05}" srcOrd="1" destOrd="0" presId="urn:microsoft.com/office/officeart/2005/8/layout/matrix1"/>
    <dgm:cxn modelId="{55DC28EA-734B-499A-95BE-9959D608BE27}" type="presParOf" srcId="{BEE5B968-1F56-41D1-B322-DC4952EB10D4}" destId="{B15B6821-D1A9-4749-BE08-DBF4D8963F8D}" srcOrd="0" destOrd="0" presId="urn:microsoft.com/office/officeart/2005/8/layout/matrix1"/>
    <dgm:cxn modelId="{FBD7D916-979B-4AD2-99C1-AA3393ED6C7F}" type="presParOf" srcId="{B15B6821-D1A9-4749-BE08-DBF4D8963F8D}" destId="{4C83FB55-10D1-464C-A286-3A756CDB6C7C}" srcOrd="0" destOrd="0" presId="urn:microsoft.com/office/officeart/2005/8/layout/matrix1"/>
    <dgm:cxn modelId="{18FBA85A-9901-438D-B731-35A27866536E}" type="presParOf" srcId="{B15B6821-D1A9-4749-BE08-DBF4D8963F8D}" destId="{07698C89-EE99-445A-A828-D72BACE84F05}" srcOrd="1" destOrd="0" presId="urn:microsoft.com/office/officeart/2005/8/layout/matrix1"/>
    <dgm:cxn modelId="{C90CC9AB-659A-442A-8593-07344C24BAA1}" type="presParOf" srcId="{B15B6821-D1A9-4749-BE08-DBF4D8963F8D}" destId="{27187DAD-5C88-472B-A60C-293ED36524A2}" srcOrd="2" destOrd="0" presId="urn:microsoft.com/office/officeart/2005/8/layout/matrix1"/>
    <dgm:cxn modelId="{B6B754A8-B459-473A-988F-433E13C78696}" type="presParOf" srcId="{B15B6821-D1A9-4749-BE08-DBF4D8963F8D}" destId="{06D05688-05F0-4C76-9C3F-34EF5C529021}" srcOrd="3" destOrd="0" presId="urn:microsoft.com/office/officeart/2005/8/layout/matrix1"/>
    <dgm:cxn modelId="{6B18995E-A68B-4035-A24D-377619555AA7}" type="presParOf" srcId="{B15B6821-D1A9-4749-BE08-DBF4D8963F8D}" destId="{7BC5ED00-F3EA-47BB-8054-82359B594A1F}" srcOrd="4" destOrd="0" presId="urn:microsoft.com/office/officeart/2005/8/layout/matrix1"/>
    <dgm:cxn modelId="{3FAA4885-51E2-47B1-8F12-7EDAB05D3BDC}" type="presParOf" srcId="{B15B6821-D1A9-4749-BE08-DBF4D8963F8D}" destId="{F3D083CE-D03F-424C-9C95-ADBB4438D76B}" srcOrd="5" destOrd="0" presId="urn:microsoft.com/office/officeart/2005/8/layout/matrix1"/>
    <dgm:cxn modelId="{706AA8DF-D79D-464F-8067-AA1F62B27D04}" type="presParOf" srcId="{B15B6821-D1A9-4749-BE08-DBF4D8963F8D}" destId="{29E31094-12B5-4F90-837E-B14A40390F26}" srcOrd="6" destOrd="0" presId="urn:microsoft.com/office/officeart/2005/8/layout/matrix1"/>
    <dgm:cxn modelId="{183DF5E0-99FB-467A-A44B-E3781CA460B5}" type="presParOf" srcId="{B15B6821-D1A9-4749-BE08-DBF4D8963F8D}" destId="{01EBAB2C-E162-46B7-AED9-536D36EE9085}" srcOrd="7" destOrd="0" presId="urn:microsoft.com/office/officeart/2005/8/layout/matrix1"/>
    <dgm:cxn modelId="{4224C4DE-B590-443B-95BA-0B44D99B0127}" type="presParOf" srcId="{BEE5B968-1F56-41D1-B322-DC4952EB10D4}" destId="{2908CBF3-C7F0-4E2E-8EC4-5400ABA7D2E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05909C-EBCE-46D4-A844-7B133A327FE4}" type="doc">
      <dgm:prSet loTypeId="urn:microsoft.com/office/officeart/2008/layout/AlternatingHexagons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de-DE"/>
        </a:p>
      </dgm:t>
    </dgm:pt>
    <dgm:pt modelId="{BBB862A6-9671-42E6-8418-6B2AD6ACADD0}">
      <dgm:prSet phldrT="[Text]" custT="1"/>
      <dgm:spPr>
        <a:xfrm rot="5400000">
          <a:off x="1982468" y="77076"/>
          <a:ext cx="1185784" cy="1031632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de-DE" sz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Mehrere Ebenen</a:t>
          </a:r>
        </a:p>
      </dgm:t>
    </dgm:pt>
    <dgm:pt modelId="{DA74BBE0-D480-49A2-AF45-62AF546E9510}" type="parTrans" cxnId="{D814DC21-1F18-44D4-89C8-43715FF853BA}">
      <dgm:prSet/>
      <dgm:spPr/>
      <dgm:t>
        <a:bodyPr/>
        <a:lstStyle/>
        <a:p>
          <a:endParaRPr lang="de-DE"/>
        </a:p>
      </dgm:t>
    </dgm:pt>
    <dgm:pt modelId="{C5B87ACB-CCDC-4E26-9252-368B1F350CC5}" type="sibTrans" cxnId="{D814DC21-1F18-44D4-89C8-43715FF853BA}">
      <dgm:prSet/>
      <dgm:spPr>
        <a:xfrm rot="16200000" flipH="1">
          <a:off x="232412" y="3010778"/>
          <a:ext cx="185812" cy="193431"/>
        </a:xfrm>
        <a:prstGeom prst="hexagon">
          <a:avLst>
            <a:gd name="adj" fmla="val 25000"/>
            <a:gd name="vf" fmla="val 11547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de-DE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E56B3276-D522-459B-BB5C-B93E02ED236E}">
      <dgm:prSet phldrT="[Text]" custT="1"/>
      <dgm:spPr>
        <a:xfrm>
          <a:off x="3128826" y="237970"/>
          <a:ext cx="1323335" cy="711470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de-DE" sz="18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Fortlaufend</a:t>
          </a:r>
        </a:p>
      </dgm:t>
    </dgm:pt>
    <dgm:pt modelId="{50EA3BCE-1534-412E-B30D-DAF902333609}" type="parTrans" cxnId="{5FE92048-6B38-4E87-A798-0CCA40D6F3B7}">
      <dgm:prSet/>
      <dgm:spPr/>
      <dgm:t>
        <a:bodyPr/>
        <a:lstStyle/>
        <a:p>
          <a:endParaRPr lang="de-DE"/>
        </a:p>
      </dgm:t>
    </dgm:pt>
    <dgm:pt modelId="{F1214DE5-2A78-4819-AF76-DCC4D3BB041D}" type="sibTrans" cxnId="{5FE92048-6B38-4E87-A798-0CCA40D6F3B7}">
      <dgm:prSet/>
      <dgm:spPr/>
      <dgm:t>
        <a:bodyPr/>
        <a:lstStyle/>
        <a:p>
          <a:endParaRPr lang="de-DE"/>
        </a:p>
      </dgm:t>
    </dgm:pt>
    <dgm:pt modelId="{1962948D-B715-4580-B674-42706B0CC69A}">
      <dgm:prSet phldrT="[Text]" custT="1"/>
      <dgm:spPr>
        <a:xfrm rot="5400000">
          <a:off x="1429597" y="1084383"/>
          <a:ext cx="1185784" cy="1031632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de-DE" sz="11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Mehrere </a:t>
          </a:r>
          <a:r>
            <a:rPr lang="de-DE" sz="1100" dirty="0" err="1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Kriterientypen</a:t>
          </a:r>
          <a:endParaRPr lang="de-DE" sz="11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7815ACD4-C00C-4222-B894-1165A975314C}" type="parTrans" cxnId="{C585713C-B768-46ED-89B2-F0A2C0D56A2F}">
      <dgm:prSet/>
      <dgm:spPr/>
      <dgm:t>
        <a:bodyPr/>
        <a:lstStyle/>
        <a:p>
          <a:endParaRPr lang="de-DE"/>
        </a:p>
      </dgm:t>
    </dgm:pt>
    <dgm:pt modelId="{02F5002C-57B2-4AA9-8BB5-68A4931F24EA}" type="sibTrans" cxnId="{C585713C-B768-46ED-89B2-F0A2C0D56A2F}">
      <dgm:prSet custT="1"/>
      <dgm:spPr>
        <a:xfrm rot="5400000">
          <a:off x="2543760" y="1084383"/>
          <a:ext cx="1185784" cy="1031632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pPr algn="ctr"/>
          <a:r>
            <a:rPr lang="de-DE" sz="11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Unterschiedliche Verfahren</a:t>
          </a:r>
        </a:p>
      </dgm:t>
    </dgm:pt>
    <dgm:pt modelId="{557A21B4-EFFE-468B-8534-9F0C054FA5E5}">
      <dgm:prSet phldrT="[Text]" custT="1"/>
      <dgm:spPr>
        <a:xfrm>
          <a:off x="183337" y="1244464"/>
          <a:ext cx="1280647" cy="711470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de-DE" sz="18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Nachhaltig</a:t>
          </a:r>
        </a:p>
      </dgm:t>
    </dgm:pt>
    <dgm:pt modelId="{164F6A98-1648-477C-9E2B-7D84CDCA6DA0}" type="parTrans" cxnId="{6ECCDB8D-4FE2-44D3-B1DC-AD54444E2FBA}">
      <dgm:prSet/>
      <dgm:spPr/>
      <dgm:t>
        <a:bodyPr/>
        <a:lstStyle/>
        <a:p>
          <a:endParaRPr lang="de-DE"/>
        </a:p>
      </dgm:t>
    </dgm:pt>
    <dgm:pt modelId="{4CA57F2D-E253-49A6-BC0C-179A4E835472}" type="sibTrans" cxnId="{6ECCDB8D-4FE2-44D3-B1DC-AD54444E2FBA}">
      <dgm:prSet/>
      <dgm:spPr/>
      <dgm:t>
        <a:bodyPr/>
        <a:lstStyle/>
        <a:p>
          <a:endParaRPr lang="de-DE"/>
        </a:p>
      </dgm:t>
    </dgm:pt>
    <dgm:pt modelId="{D5E7E327-8C85-4E4E-85B4-A9D2CDFFA7DA}">
      <dgm:prSet phldrT="[Text]" custT="1"/>
      <dgm:spPr>
        <a:xfrm rot="5400000">
          <a:off x="1988813" y="2090877"/>
          <a:ext cx="1185784" cy="1031632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pPr algn="ctr"/>
          <a:r>
            <a:rPr lang="de-DE" sz="105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Unterschiedliche Gruppen</a:t>
          </a:r>
          <a:endParaRPr lang="de-DE" sz="105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77BAD3F7-2E71-4341-ACCC-ABCA5A12AC11}" type="parTrans" cxnId="{DC136B3C-FC29-4543-8BC1-2AD7DEB8DEC2}">
      <dgm:prSet/>
      <dgm:spPr/>
      <dgm:t>
        <a:bodyPr/>
        <a:lstStyle/>
        <a:p>
          <a:endParaRPr lang="de-DE"/>
        </a:p>
      </dgm:t>
    </dgm:pt>
    <dgm:pt modelId="{9B2030D1-6B0E-4582-83BD-38189E8A34BF}" type="sibTrans" cxnId="{DC136B3C-FC29-4543-8BC1-2AD7DEB8DEC2}">
      <dgm:prSet/>
      <dgm:spPr>
        <a:xfrm rot="5400000">
          <a:off x="100430" y="3109464"/>
          <a:ext cx="70506" cy="111364"/>
        </a:xfrm>
        <a:prstGeom prst="hexagon">
          <a:avLst>
            <a:gd name="adj" fmla="val 25000"/>
            <a:gd name="vf" fmla="val 11547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de-DE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B116C4A6-1E62-44FD-95D8-37E583423A57}">
      <dgm:prSet phldrT="[Text]" custT="1"/>
      <dgm:spPr>
        <a:xfrm>
          <a:off x="3128826" y="2250958"/>
          <a:ext cx="1323335" cy="711470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de-DE" sz="18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Öffentlich</a:t>
          </a:r>
        </a:p>
      </dgm:t>
    </dgm:pt>
    <dgm:pt modelId="{277CA589-E646-4B1A-8753-84DE97037202}" type="parTrans" cxnId="{F0927779-CCE1-479F-917D-0D3EBC66B396}">
      <dgm:prSet/>
      <dgm:spPr/>
      <dgm:t>
        <a:bodyPr/>
        <a:lstStyle/>
        <a:p>
          <a:endParaRPr lang="de-DE"/>
        </a:p>
      </dgm:t>
    </dgm:pt>
    <dgm:pt modelId="{B81A4DAE-13CC-435B-9205-E7BDB6E1EDB6}" type="sibTrans" cxnId="{F0927779-CCE1-479F-917D-0D3EBC66B396}">
      <dgm:prSet/>
      <dgm:spPr/>
      <dgm:t>
        <a:bodyPr/>
        <a:lstStyle/>
        <a:p>
          <a:endParaRPr lang="de-DE"/>
        </a:p>
      </dgm:t>
    </dgm:pt>
    <dgm:pt modelId="{E62FB3CD-011F-4C67-A633-AA683E6C97E8}">
      <dgm:prSet phldrT="[Text]" custT="1"/>
      <dgm:spPr>
        <a:xfrm>
          <a:off x="3128826" y="237970"/>
          <a:ext cx="1323335" cy="711470"/>
        </a:xfrm>
        <a:noFill/>
        <a:ln>
          <a:noFill/>
        </a:ln>
        <a:effectLst/>
      </dgm:spPr>
      <dgm:t>
        <a:bodyPr/>
        <a:lstStyle/>
        <a:p>
          <a:r>
            <a:rPr lang="de-DE" sz="18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Parallel</a:t>
          </a:r>
          <a:endParaRPr lang="de-DE" sz="18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76760A9-EEB9-4D25-9799-3A728B980BA7}" type="parTrans" cxnId="{70250487-28E9-4D07-B46D-B46D5EA5A8EE}">
      <dgm:prSet/>
      <dgm:spPr/>
      <dgm:t>
        <a:bodyPr/>
        <a:lstStyle/>
        <a:p>
          <a:endParaRPr lang="de-DE"/>
        </a:p>
      </dgm:t>
    </dgm:pt>
    <dgm:pt modelId="{1687CC9F-8B9C-4F54-B6EC-EBFD9F78D831}" type="sibTrans" cxnId="{70250487-28E9-4D07-B46D-B46D5EA5A8EE}">
      <dgm:prSet/>
      <dgm:spPr>
        <a:noFill/>
      </dgm:spPr>
      <dgm:t>
        <a:bodyPr/>
        <a:lstStyle/>
        <a:p>
          <a:endParaRPr lang="de-DE"/>
        </a:p>
      </dgm:t>
    </dgm:pt>
    <dgm:pt modelId="{27E1AB22-A49A-458D-B2A8-E7F93B3FC751}" type="pres">
      <dgm:prSet presAssocID="{3C05909C-EBCE-46D4-A844-7B133A327FE4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de-DE"/>
        </a:p>
      </dgm:t>
    </dgm:pt>
    <dgm:pt modelId="{56201141-16F2-474C-ADFE-F0F5C29F4144}" type="pres">
      <dgm:prSet presAssocID="{BBB862A6-9671-42E6-8418-6B2AD6ACADD0}" presName="composite" presStyleCnt="0"/>
      <dgm:spPr/>
    </dgm:pt>
    <dgm:pt modelId="{47E62DFE-9517-48F4-B6FE-6D4C835CD47B}" type="pres">
      <dgm:prSet presAssocID="{BBB862A6-9671-42E6-8418-6B2AD6ACADD0}" presName="Parent1" presStyleLbl="node1" presStyleIdx="0" presStyleCnt="8" custScaleX="167905" custScaleY="160028" custLinFactNeighborX="26550" custLinFactNeighborY="4046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4487563-81F3-4044-9803-0DC4B43991D0}" type="pres">
      <dgm:prSet presAssocID="{BBB862A6-9671-42E6-8418-6B2AD6ACADD0}" presName="Childtext1" presStyleLbl="revTx" presStyleIdx="0" presStyleCnt="4" custScaleX="131841" custLinFactX="62618" custLinFactNeighborX="100000" custLinFactNeighborY="206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077BAAB-1400-4EA4-A803-A25E743E884F}" type="pres">
      <dgm:prSet presAssocID="{BBB862A6-9671-42E6-8418-6B2AD6ACADD0}" presName="BalanceSpacing" presStyleCnt="0"/>
      <dgm:spPr/>
    </dgm:pt>
    <dgm:pt modelId="{5BD8E8CD-6D70-4AC5-8BE2-A87BAB2137B5}" type="pres">
      <dgm:prSet presAssocID="{BBB862A6-9671-42E6-8418-6B2AD6ACADD0}" presName="BalanceSpacing1" presStyleCnt="0"/>
      <dgm:spPr/>
    </dgm:pt>
    <dgm:pt modelId="{B3EF4BBB-5F1A-473D-B871-30056FD0E1CA}" type="pres">
      <dgm:prSet presAssocID="{C5B87ACB-CCDC-4E26-9252-368B1F350CC5}" presName="Accent1Text" presStyleLbl="node1" presStyleIdx="1" presStyleCnt="8" custFlipVert="0" custFlipHor="1" custScaleX="18750" custScaleY="2091" custLinFactX="-10720" custLinFactY="100000" custLinFactNeighborX="-100000" custLinFactNeighborY="120026"/>
      <dgm:spPr/>
      <dgm:t>
        <a:bodyPr/>
        <a:lstStyle/>
        <a:p>
          <a:endParaRPr lang="de-DE"/>
        </a:p>
      </dgm:t>
    </dgm:pt>
    <dgm:pt modelId="{80B21FE1-C364-4A06-B356-2BCBA94A27B2}" type="pres">
      <dgm:prSet presAssocID="{C5B87ACB-CCDC-4E26-9252-368B1F350CC5}" presName="spaceBetweenRectangles" presStyleCnt="0"/>
      <dgm:spPr/>
    </dgm:pt>
    <dgm:pt modelId="{79931D01-5CA2-4D85-A9A1-5DC0C2A94A21}" type="pres">
      <dgm:prSet presAssocID="{1962948D-B715-4580-B674-42706B0CC69A}" presName="composite" presStyleCnt="0"/>
      <dgm:spPr/>
    </dgm:pt>
    <dgm:pt modelId="{2884BCD4-AE9C-46E8-A6AF-16B6EC4CC200}" type="pres">
      <dgm:prSet presAssocID="{1962948D-B715-4580-B674-42706B0CC69A}" presName="Parent1" presStyleLbl="node1" presStyleIdx="2" presStyleCnt="8" custScaleX="179691" custScaleY="166080" custLinFactNeighborX="-34578" custLinFactNeighborY="3902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D2CED7D-E20A-4F5A-950E-E2AD3E015413}" type="pres">
      <dgm:prSet presAssocID="{1962948D-B715-4580-B674-42706B0CC69A}" presName="Childtext1" presStyleLbl="revTx" presStyleIdx="1" presStyleCnt="4" custScaleX="139529" custLinFactX="-52913" custLinFactY="68031" custLinFactNeighborX="-10000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EF9ECC4-1D86-4F78-96B1-2B201E06F0D0}" type="pres">
      <dgm:prSet presAssocID="{1962948D-B715-4580-B674-42706B0CC69A}" presName="BalanceSpacing" presStyleCnt="0"/>
      <dgm:spPr/>
    </dgm:pt>
    <dgm:pt modelId="{B9BAADCC-57FB-41C2-BC42-36C7AD80A687}" type="pres">
      <dgm:prSet presAssocID="{1962948D-B715-4580-B674-42706B0CC69A}" presName="BalanceSpacing1" presStyleCnt="0"/>
      <dgm:spPr/>
    </dgm:pt>
    <dgm:pt modelId="{B6FB76F4-863F-404B-A368-E71EE6A9D357}" type="pres">
      <dgm:prSet presAssocID="{02F5002C-57B2-4AA9-8BB5-68A4931F24EA}" presName="Accent1Text" presStyleLbl="node1" presStyleIdx="3" presStyleCnt="8" custScaleX="187229" custScaleY="182203" custLinFactNeighborX="65957" custLinFactNeighborY="39662"/>
      <dgm:spPr/>
      <dgm:t>
        <a:bodyPr/>
        <a:lstStyle/>
        <a:p>
          <a:endParaRPr lang="de-DE"/>
        </a:p>
      </dgm:t>
    </dgm:pt>
    <dgm:pt modelId="{6E367D23-FAF6-4EF3-B4AB-6F633CAE481E}" type="pres">
      <dgm:prSet presAssocID="{02F5002C-57B2-4AA9-8BB5-68A4931F24EA}" presName="spaceBetweenRectangles" presStyleCnt="0"/>
      <dgm:spPr/>
    </dgm:pt>
    <dgm:pt modelId="{F9B2F13A-37F8-4C71-B35C-149AB17764BB}" type="pres">
      <dgm:prSet presAssocID="{D5E7E327-8C85-4E4E-85B4-A9D2CDFFA7DA}" presName="composite" presStyleCnt="0"/>
      <dgm:spPr/>
    </dgm:pt>
    <dgm:pt modelId="{EF818407-6C1B-4851-A957-DE377A89AB40}" type="pres">
      <dgm:prSet presAssocID="{D5E7E327-8C85-4E4E-85B4-A9D2CDFFA7DA}" presName="Parent1" presStyleLbl="node1" presStyleIdx="4" presStyleCnt="8" custScaleX="193463" custScaleY="179707" custLinFactNeighborX="20280" custLinFactNeighborY="2911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99FD85D-BB33-4582-A108-F1C645776AA2}" type="pres">
      <dgm:prSet presAssocID="{D5E7E327-8C85-4E4E-85B4-A9D2CDFFA7DA}" presName="Childtext1" presStyleLbl="revTx" presStyleIdx="2" presStyleCnt="4" custScaleX="130685" custLinFactX="98347" custLinFactNeighborX="100000" custLinFactNeighborY="-647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CDA17C1-BFC2-4883-9F81-1FA0CE4A037E}" type="pres">
      <dgm:prSet presAssocID="{D5E7E327-8C85-4E4E-85B4-A9D2CDFFA7DA}" presName="BalanceSpacing" presStyleCnt="0"/>
      <dgm:spPr/>
    </dgm:pt>
    <dgm:pt modelId="{905C0FB3-6429-435C-82C0-C6B826B73CCD}" type="pres">
      <dgm:prSet presAssocID="{D5E7E327-8C85-4E4E-85B4-A9D2CDFFA7DA}" presName="BalanceSpacing1" presStyleCnt="0"/>
      <dgm:spPr/>
    </dgm:pt>
    <dgm:pt modelId="{45500387-0CC7-43B9-8FCB-30AB6705F55D}" type="pres">
      <dgm:prSet presAssocID="{9B2030D1-6B0E-4582-83BD-38189E8A34BF}" presName="Accent1Text" presStyleLbl="node1" presStyleIdx="5" presStyleCnt="8" custFlipVert="0" custFlipHor="0" custScaleX="10795" custScaleY="319" custLinFactX="-29102" custLinFactNeighborX="-100000" custLinFactNeighborY="53042"/>
      <dgm:spPr/>
      <dgm:t>
        <a:bodyPr/>
        <a:lstStyle/>
        <a:p>
          <a:endParaRPr lang="de-DE"/>
        </a:p>
      </dgm:t>
    </dgm:pt>
    <dgm:pt modelId="{89F2B84F-8725-4562-B322-7F7F970D7B88}" type="pres">
      <dgm:prSet presAssocID="{9B2030D1-6B0E-4582-83BD-38189E8A34BF}" presName="spaceBetweenRectangles" presStyleCnt="0"/>
      <dgm:spPr/>
    </dgm:pt>
    <dgm:pt modelId="{77A780DB-5D61-4A57-9A24-1DC20954F305}" type="pres">
      <dgm:prSet presAssocID="{E62FB3CD-011F-4C67-A633-AA683E6C97E8}" presName="composite" presStyleCnt="0"/>
      <dgm:spPr/>
    </dgm:pt>
    <dgm:pt modelId="{BD7B1F93-6EAB-4F71-A991-2FF82B913EBD}" type="pres">
      <dgm:prSet presAssocID="{E62FB3CD-011F-4C67-A633-AA683E6C97E8}" presName="Parent1" presStyleLbl="node1" presStyleIdx="6" presStyleCnt="8" custScaleX="167285" custLinFactX="-100000" custLinFactY="-200000" custLinFactNeighborX="-175322" custLinFactNeighborY="-211734">
        <dgm:presLayoutVars>
          <dgm:chMax val="1"/>
          <dgm:chPref val="1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de-DE"/>
        </a:p>
      </dgm:t>
    </dgm:pt>
    <dgm:pt modelId="{F271AFE4-DD97-4614-B172-A39296EE785B}" type="pres">
      <dgm:prSet presAssocID="{E62FB3CD-011F-4C67-A633-AA683E6C97E8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B8F4EB77-CB8A-4C02-972D-7C9B907A4D82}" type="pres">
      <dgm:prSet presAssocID="{E62FB3CD-011F-4C67-A633-AA683E6C97E8}" presName="BalanceSpacing" presStyleCnt="0"/>
      <dgm:spPr/>
    </dgm:pt>
    <dgm:pt modelId="{8A71FBB6-4C53-4DFE-952B-B5F207ED111F}" type="pres">
      <dgm:prSet presAssocID="{E62FB3CD-011F-4C67-A633-AA683E6C97E8}" presName="BalanceSpacing1" presStyleCnt="0"/>
      <dgm:spPr/>
    </dgm:pt>
    <dgm:pt modelId="{ED9EEB71-2266-4328-A61A-4E24771842DD}" type="pres">
      <dgm:prSet presAssocID="{1687CC9F-8B9C-4F54-B6EC-EBFD9F78D831}" presName="Accent1Text" presStyleLbl="node1" presStyleIdx="7" presStyleCnt="8"/>
      <dgm:spPr/>
      <dgm:t>
        <a:bodyPr/>
        <a:lstStyle/>
        <a:p>
          <a:endParaRPr lang="de-DE"/>
        </a:p>
      </dgm:t>
    </dgm:pt>
  </dgm:ptLst>
  <dgm:cxnLst>
    <dgm:cxn modelId="{00132A61-CB35-4C02-9E99-8E615C86056F}" type="presOf" srcId="{02F5002C-57B2-4AA9-8BB5-68A4931F24EA}" destId="{B6FB76F4-863F-404B-A368-E71EE6A9D357}" srcOrd="0" destOrd="0" presId="urn:microsoft.com/office/officeart/2008/layout/AlternatingHexagons"/>
    <dgm:cxn modelId="{5FE92048-6B38-4E87-A798-0CCA40D6F3B7}" srcId="{BBB862A6-9671-42E6-8418-6B2AD6ACADD0}" destId="{E56B3276-D522-459B-BB5C-B93E02ED236E}" srcOrd="0" destOrd="0" parTransId="{50EA3BCE-1534-412E-B30D-DAF902333609}" sibTransId="{F1214DE5-2A78-4819-AF76-DCC4D3BB041D}"/>
    <dgm:cxn modelId="{F0927779-CCE1-479F-917D-0D3EBC66B396}" srcId="{D5E7E327-8C85-4E4E-85B4-A9D2CDFFA7DA}" destId="{B116C4A6-1E62-44FD-95D8-37E583423A57}" srcOrd="0" destOrd="0" parTransId="{277CA589-E646-4B1A-8753-84DE97037202}" sibTransId="{B81A4DAE-13CC-435B-9205-E7BDB6E1EDB6}"/>
    <dgm:cxn modelId="{D814DC21-1F18-44D4-89C8-43715FF853BA}" srcId="{3C05909C-EBCE-46D4-A844-7B133A327FE4}" destId="{BBB862A6-9671-42E6-8418-6B2AD6ACADD0}" srcOrd="0" destOrd="0" parTransId="{DA74BBE0-D480-49A2-AF45-62AF546E9510}" sibTransId="{C5B87ACB-CCDC-4E26-9252-368B1F350CC5}"/>
    <dgm:cxn modelId="{DC136B3C-FC29-4543-8BC1-2AD7DEB8DEC2}" srcId="{3C05909C-EBCE-46D4-A844-7B133A327FE4}" destId="{D5E7E327-8C85-4E4E-85B4-A9D2CDFFA7DA}" srcOrd="2" destOrd="0" parTransId="{77BAD3F7-2E71-4341-ACCC-ABCA5A12AC11}" sibTransId="{9B2030D1-6B0E-4582-83BD-38189E8A34BF}"/>
    <dgm:cxn modelId="{1E997C3C-20C6-490C-9113-D9B51EDE5409}" type="presOf" srcId="{3C05909C-EBCE-46D4-A844-7B133A327FE4}" destId="{27E1AB22-A49A-458D-B2A8-E7F93B3FC751}" srcOrd="0" destOrd="0" presId="urn:microsoft.com/office/officeart/2008/layout/AlternatingHexagons"/>
    <dgm:cxn modelId="{BB8304B3-88B3-4BBA-AA69-7EDDB1804E21}" type="presOf" srcId="{557A21B4-EFFE-468B-8534-9F0C054FA5E5}" destId="{FD2CED7D-E20A-4F5A-950E-E2AD3E015413}" srcOrd="0" destOrd="0" presId="urn:microsoft.com/office/officeart/2008/layout/AlternatingHexagons"/>
    <dgm:cxn modelId="{1A2F6876-0DE2-41CC-97C5-EA80782D9C99}" type="presOf" srcId="{BBB862A6-9671-42E6-8418-6B2AD6ACADD0}" destId="{47E62DFE-9517-48F4-B6FE-6D4C835CD47B}" srcOrd="0" destOrd="0" presId="urn:microsoft.com/office/officeart/2008/layout/AlternatingHexagons"/>
    <dgm:cxn modelId="{55DB5B5D-8D93-416B-8B9C-DA75EE2607C5}" type="presOf" srcId="{E56B3276-D522-459B-BB5C-B93E02ED236E}" destId="{54487563-81F3-4044-9803-0DC4B43991D0}" srcOrd="0" destOrd="0" presId="urn:microsoft.com/office/officeart/2008/layout/AlternatingHexagons"/>
    <dgm:cxn modelId="{70250487-28E9-4D07-B46D-B46D5EA5A8EE}" srcId="{3C05909C-EBCE-46D4-A844-7B133A327FE4}" destId="{E62FB3CD-011F-4C67-A633-AA683E6C97E8}" srcOrd="3" destOrd="0" parTransId="{C76760A9-EEB9-4D25-9799-3A728B980BA7}" sibTransId="{1687CC9F-8B9C-4F54-B6EC-EBFD9F78D831}"/>
    <dgm:cxn modelId="{0654BC45-4452-4ADA-B3BF-BD02400E3806}" type="presOf" srcId="{B116C4A6-1E62-44FD-95D8-37E583423A57}" destId="{F99FD85D-BB33-4582-A108-F1C645776AA2}" srcOrd="0" destOrd="0" presId="urn:microsoft.com/office/officeart/2008/layout/AlternatingHexagons"/>
    <dgm:cxn modelId="{6ECCDB8D-4FE2-44D3-B1DC-AD54444E2FBA}" srcId="{1962948D-B715-4580-B674-42706B0CC69A}" destId="{557A21B4-EFFE-468B-8534-9F0C054FA5E5}" srcOrd="0" destOrd="0" parTransId="{164F6A98-1648-477C-9E2B-7D84CDCA6DA0}" sibTransId="{4CA57F2D-E253-49A6-BC0C-179A4E835472}"/>
    <dgm:cxn modelId="{D461611C-B85B-4CBC-8607-6D25A42E86DC}" type="presOf" srcId="{1962948D-B715-4580-B674-42706B0CC69A}" destId="{2884BCD4-AE9C-46E8-A6AF-16B6EC4CC200}" srcOrd="0" destOrd="0" presId="urn:microsoft.com/office/officeart/2008/layout/AlternatingHexagons"/>
    <dgm:cxn modelId="{F1947331-959E-4AC5-886E-6595C0136B2F}" type="presOf" srcId="{D5E7E327-8C85-4E4E-85B4-A9D2CDFFA7DA}" destId="{EF818407-6C1B-4851-A957-DE377A89AB40}" srcOrd="0" destOrd="0" presId="urn:microsoft.com/office/officeart/2008/layout/AlternatingHexagons"/>
    <dgm:cxn modelId="{DBFAD9BE-BB7A-4B83-8CB8-BE9CA378CC41}" type="presOf" srcId="{E62FB3CD-011F-4C67-A633-AA683E6C97E8}" destId="{BD7B1F93-6EAB-4F71-A991-2FF82B913EBD}" srcOrd="0" destOrd="0" presId="urn:microsoft.com/office/officeart/2008/layout/AlternatingHexagons"/>
    <dgm:cxn modelId="{C585713C-B768-46ED-89B2-F0A2C0D56A2F}" srcId="{3C05909C-EBCE-46D4-A844-7B133A327FE4}" destId="{1962948D-B715-4580-B674-42706B0CC69A}" srcOrd="1" destOrd="0" parTransId="{7815ACD4-C00C-4222-B894-1165A975314C}" sibTransId="{02F5002C-57B2-4AA9-8BB5-68A4931F24EA}"/>
    <dgm:cxn modelId="{7A06EF07-4622-4A88-93AD-B37047C54761}" type="presOf" srcId="{9B2030D1-6B0E-4582-83BD-38189E8A34BF}" destId="{45500387-0CC7-43B9-8FCB-30AB6705F55D}" srcOrd="0" destOrd="0" presId="urn:microsoft.com/office/officeart/2008/layout/AlternatingHexagons"/>
    <dgm:cxn modelId="{0A75D6A8-387A-4D27-A379-10292DD55380}" type="presOf" srcId="{C5B87ACB-CCDC-4E26-9252-368B1F350CC5}" destId="{B3EF4BBB-5F1A-473D-B871-30056FD0E1CA}" srcOrd="0" destOrd="0" presId="urn:microsoft.com/office/officeart/2008/layout/AlternatingHexagons"/>
    <dgm:cxn modelId="{94E8A4EF-FA66-498E-81F2-4E172875D562}" type="presOf" srcId="{1687CC9F-8B9C-4F54-B6EC-EBFD9F78D831}" destId="{ED9EEB71-2266-4328-A61A-4E24771842DD}" srcOrd="0" destOrd="0" presId="urn:microsoft.com/office/officeart/2008/layout/AlternatingHexagons"/>
    <dgm:cxn modelId="{70C56790-155F-4453-B4D0-D97ACB937785}" type="presParOf" srcId="{27E1AB22-A49A-458D-B2A8-E7F93B3FC751}" destId="{56201141-16F2-474C-ADFE-F0F5C29F4144}" srcOrd="0" destOrd="0" presId="urn:microsoft.com/office/officeart/2008/layout/AlternatingHexagons"/>
    <dgm:cxn modelId="{D7B52624-08B9-4E58-8E24-2BAFEA7D90B8}" type="presParOf" srcId="{56201141-16F2-474C-ADFE-F0F5C29F4144}" destId="{47E62DFE-9517-48F4-B6FE-6D4C835CD47B}" srcOrd="0" destOrd="0" presId="urn:microsoft.com/office/officeart/2008/layout/AlternatingHexagons"/>
    <dgm:cxn modelId="{5EDB265C-8450-45E8-9FF7-541D6FE62F88}" type="presParOf" srcId="{56201141-16F2-474C-ADFE-F0F5C29F4144}" destId="{54487563-81F3-4044-9803-0DC4B43991D0}" srcOrd="1" destOrd="0" presId="urn:microsoft.com/office/officeart/2008/layout/AlternatingHexagons"/>
    <dgm:cxn modelId="{30BD3301-0D64-4CAE-9A65-E58F91770F20}" type="presParOf" srcId="{56201141-16F2-474C-ADFE-F0F5C29F4144}" destId="{1077BAAB-1400-4EA4-A803-A25E743E884F}" srcOrd="2" destOrd="0" presId="urn:microsoft.com/office/officeart/2008/layout/AlternatingHexagons"/>
    <dgm:cxn modelId="{A95302A2-CACF-46B2-AF31-E00AF4B8101B}" type="presParOf" srcId="{56201141-16F2-474C-ADFE-F0F5C29F4144}" destId="{5BD8E8CD-6D70-4AC5-8BE2-A87BAB2137B5}" srcOrd="3" destOrd="0" presId="urn:microsoft.com/office/officeart/2008/layout/AlternatingHexagons"/>
    <dgm:cxn modelId="{0A6ABCCC-CB99-4203-9095-277AEDBA7A82}" type="presParOf" srcId="{56201141-16F2-474C-ADFE-F0F5C29F4144}" destId="{B3EF4BBB-5F1A-473D-B871-30056FD0E1CA}" srcOrd="4" destOrd="0" presId="urn:microsoft.com/office/officeart/2008/layout/AlternatingHexagons"/>
    <dgm:cxn modelId="{8EB0AA91-3754-4473-8B29-42275801F870}" type="presParOf" srcId="{27E1AB22-A49A-458D-B2A8-E7F93B3FC751}" destId="{80B21FE1-C364-4A06-B356-2BCBA94A27B2}" srcOrd="1" destOrd="0" presId="urn:microsoft.com/office/officeart/2008/layout/AlternatingHexagons"/>
    <dgm:cxn modelId="{EEA8C509-1C38-4EE3-B5C1-84AB17CC0982}" type="presParOf" srcId="{27E1AB22-A49A-458D-B2A8-E7F93B3FC751}" destId="{79931D01-5CA2-4D85-A9A1-5DC0C2A94A21}" srcOrd="2" destOrd="0" presId="urn:microsoft.com/office/officeart/2008/layout/AlternatingHexagons"/>
    <dgm:cxn modelId="{E2A197C4-FA61-4606-8368-C5DECF934DDA}" type="presParOf" srcId="{79931D01-5CA2-4D85-A9A1-5DC0C2A94A21}" destId="{2884BCD4-AE9C-46E8-A6AF-16B6EC4CC200}" srcOrd="0" destOrd="0" presId="urn:microsoft.com/office/officeart/2008/layout/AlternatingHexagons"/>
    <dgm:cxn modelId="{835D8E31-835D-4C69-AADF-1109F64E5DA3}" type="presParOf" srcId="{79931D01-5CA2-4D85-A9A1-5DC0C2A94A21}" destId="{FD2CED7D-E20A-4F5A-950E-E2AD3E015413}" srcOrd="1" destOrd="0" presId="urn:microsoft.com/office/officeart/2008/layout/AlternatingHexagons"/>
    <dgm:cxn modelId="{07C435DC-49E7-47BE-8770-21CD7857AB12}" type="presParOf" srcId="{79931D01-5CA2-4D85-A9A1-5DC0C2A94A21}" destId="{3EF9ECC4-1D86-4F78-96B1-2B201E06F0D0}" srcOrd="2" destOrd="0" presId="urn:microsoft.com/office/officeart/2008/layout/AlternatingHexagons"/>
    <dgm:cxn modelId="{FDB9CDCC-8C5D-4959-8B8D-40DEF8CF8D8E}" type="presParOf" srcId="{79931D01-5CA2-4D85-A9A1-5DC0C2A94A21}" destId="{B9BAADCC-57FB-41C2-BC42-36C7AD80A687}" srcOrd="3" destOrd="0" presId="urn:microsoft.com/office/officeart/2008/layout/AlternatingHexagons"/>
    <dgm:cxn modelId="{6BD5AA27-81F6-4B2A-8488-72C96A980078}" type="presParOf" srcId="{79931D01-5CA2-4D85-A9A1-5DC0C2A94A21}" destId="{B6FB76F4-863F-404B-A368-E71EE6A9D357}" srcOrd="4" destOrd="0" presId="urn:microsoft.com/office/officeart/2008/layout/AlternatingHexagons"/>
    <dgm:cxn modelId="{D90D940A-C4AA-494B-847A-C0BD7E3896E4}" type="presParOf" srcId="{27E1AB22-A49A-458D-B2A8-E7F93B3FC751}" destId="{6E367D23-FAF6-4EF3-B4AB-6F633CAE481E}" srcOrd="3" destOrd="0" presId="urn:microsoft.com/office/officeart/2008/layout/AlternatingHexagons"/>
    <dgm:cxn modelId="{0E249525-208B-4E65-81B7-03D6245941A6}" type="presParOf" srcId="{27E1AB22-A49A-458D-B2A8-E7F93B3FC751}" destId="{F9B2F13A-37F8-4C71-B35C-149AB17764BB}" srcOrd="4" destOrd="0" presId="urn:microsoft.com/office/officeart/2008/layout/AlternatingHexagons"/>
    <dgm:cxn modelId="{357FF8C8-5659-4E79-8406-F22AAFB905CF}" type="presParOf" srcId="{F9B2F13A-37F8-4C71-B35C-149AB17764BB}" destId="{EF818407-6C1B-4851-A957-DE377A89AB40}" srcOrd="0" destOrd="0" presId="urn:microsoft.com/office/officeart/2008/layout/AlternatingHexagons"/>
    <dgm:cxn modelId="{3BABE2CC-FF0C-49D6-9D28-189D3A251BDD}" type="presParOf" srcId="{F9B2F13A-37F8-4C71-B35C-149AB17764BB}" destId="{F99FD85D-BB33-4582-A108-F1C645776AA2}" srcOrd="1" destOrd="0" presId="urn:microsoft.com/office/officeart/2008/layout/AlternatingHexagons"/>
    <dgm:cxn modelId="{97D7A6FA-0F7A-4FAF-80AE-29D30D19B34A}" type="presParOf" srcId="{F9B2F13A-37F8-4C71-B35C-149AB17764BB}" destId="{FCDA17C1-BFC2-4883-9F81-1FA0CE4A037E}" srcOrd="2" destOrd="0" presId="urn:microsoft.com/office/officeart/2008/layout/AlternatingHexagons"/>
    <dgm:cxn modelId="{B3A60786-6F4A-4EE3-AE5A-2E94C723A706}" type="presParOf" srcId="{F9B2F13A-37F8-4C71-B35C-149AB17764BB}" destId="{905C0FB3-6429-435C-82C0-C6B826B73CCD}" srcOrd="3" destOrd="0" presId="urn:microsoft.com/office/officeart/2008/layout/AlternatingHexagons"/>
    <dgm:cxn modelId="{95D2C582-73AE-4AFA-9E7C-1172F7FB795D}" type="presParOf" srcId="{F9B2F13A-37F8-4C71-B35C-149AB17764BB}" destId="{45500387-0CC7-43B9-8FCB-30AB6705F55D}" srcOrd="4" destOrd="0" presId="urn:microsoft.com/office/officeart/2008/layout/AlternatingHexagons"/>
    <dgm:cxn modelId="{539F107A-1EED-45E7-B9CC-4DE5C3F6AD9C}" type="presParOf" srcId="{27E1AB22-A49A-458D-B2A8-E7F93B3FC751}" destId="{89F2B84F-8725-4562-B322-7F7F970D7B88}" srcOrd="5" destOrd="0" presId="urn:microsoft.com/office/officeart/2008/layout/AlternatingHexagons"/>
    <dgm:cxn modelId="{70E01372-2C86-4663-873E-4B11CD37B708}" type="presParOf" srcId="{27E1AB22-A49A-458D-B2A8-E7F93B3FC751}" destId="{77A780DB-5D61-4A57-9A24-1DC20954F305}" srcOrd="6" destOrd="0" presId="urn:microsoft.com/office/officeart/2008/layout/AlternatingHexagons"/>
    <dgm:cxn modelId="{080122B8-C62B-4007-9C88-105DAAB09D11}" type="presParOf" srcId="{77A780DB-5D61-4A57-9A24-1DC20954F305}" destId="{BD7B1F93-6EAB-4F71-A991-2FF82B913EBD}" srcOrd="0" destOrd="0" presId="urn:microsoft.com/office/officeart/2008/layout/AlternatingHexagons"/>
    <dgm:cxn modelId="{88AD21BF-4F07-4D9C-BA67-6BA2FA24ABF2}" type="presParOf" srcId="{77A780DB-5D61-4A57-9A24-1DC20954F305}" destId="{F271AFE4-DD97-4614-B172-A39296EE785B}" srcOrd="1" destOrd="0" presId="urn:microsoft.com/office/officeart/2008/layout/AlternatingHexagons"/>
    <dgm:cxn modelId="{966D96B0-B2BA-408A-8783-9982FCAF60F3}" type="presParOf" srcId="{77A780DB-5D61-4A57-9A24-1DC20954F305}" destId="{B8F4EB77-CB8A-4C02-972D-7C9B907A4D82}" srcOrd="2" destOrd="0" presId="urn:microsoft.com/office/officeart/2008/layout/AlternatingHexagons"/>
    <dgm:cxn modelId="{B73D38AC-8A91-427E-8D84-44A7288251F2}" type="presParOf" srcId="{77A780DB-5D61-4A57-9A24-1DC20954F305}" destId="{8A71FBB6-4C53-4DFE-952B-B5F207ED111F}" srcOrd="3" destOrd="0" presId="urn:microsoft.com/office/officeart/2008/layout/AlternatingHexagons"/>
    <dgm:cxn modelId="{C07BBEBC-677C-4FBE-B2E9-B75F8B661D8B}" type="presParOf" srcId="{77A780DB-5D61-4A57-9A24-1DC20954F305}" destId="{ED9EEB71-2266-4328-A61A-4E24771842D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83FB55-10D1-464C-A286-3A756CDB6C7C}">
      <dsp:nvSpPr>
        <dsp:cNvPr id="0" name=""/>
        <dsp:cNvSpPr/>
      </dsp:nvSpPr>
      <dsp:spPr>
        <a:xfrm rot="16200000">
          <a:off x="592977" y="-592971"/>
          <a:ext cx="2450449" cy="363640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400" b="0" kern="1200" dirty="0">
            <a:solidFill>
              <a:srgbClr val="002060"/>
            </a:solidFill>
          </a:endParaRPr>
        </a:p>
      </dsp:txBody>
      <dsp:txXfrm rot="5400000">
        <a:off x="0" y="6"/>
        <a:ext cx="3636404" cy="1837837"/>
      </dsp:txXfrm>
    </dsp:sp>
    <dsp:sp modelId="{27187DAD-5C88-472B-A60C-293ED36524A2}">
      <dsp:nvSpPr>
        <dsp:cNvPr id="0" name=""/>
        <dsp:cNvSpPr/>
      </dsp:nvSpPr>
      <dsp:spPr>
        <a:xfrm>
          <a:off x="3636404" y="6504"/>
          <a:ext cx="3636404" cy="262872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400" b="1" kern="1200" dirty="0">
            <a:solidFill>
              <a:srgbClr val="002060"/>
            </a:solidFill>
          </a:endParaRPr>
        </a:p>
      </dsp:txBody>
      <dsp:txXfrm>
        <a:off x="3636404" y="6504"/>
        <a:ext cx="3636404" cy="1971544"/>
      </dsp:txXfrm>
    </dsp:sp>
    <dsp:sp modelId="{7BC5ED00-F3EA-47BB-8054-82359B594A1F}">
      <dsp:nvSpPr>
        <dsp:cNvPr id="0" name=""/>
        <dsp:cNvSpPr/>
      </dsp:nvSpPr>
      <dsp:spPr>
        <a:xfrm rot="10800000">
          <a:off x="0" y="2361328"/>
          <a:ext cx="3636404" cy="227219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E31094-12B5-4F90-837E-B14A40390F26}">
      <dsp:nvSpPr>
        <dsp:cNvPr id="0" name=""/>
        <dsp:cNvSpPr/>
      </dsp:nvSpPr>
      <dsp:spPr>
        <a:xfrm rot="5400000">
          <a:off x="4318508" y="1658161"/>
          <a:ext cx="2272196" cy="363640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08CBF3-C7F0-4E2E-8EC4-5400ABA7D2E8}">
      <dsp:nvSpPr>
        <dsp:cNvPr id="0" name=""/>
        <dsp:cNvSpPr/>
      </dsp:nvSpPr>
      <dsp:spPr>
        <a:xfrm>
          <a:off x="2376259" y="1979792"/>
          <a:ext cx="2181842" cy="483125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b="1" kern="1200" dirty="0" smtClean="0">
              <a:solidFill>
                <a:srgbClr val="FF9900"/>
              </a:solidFill>
            </a:rPr>
            <a:t>Akteure</a:t>
          </a:r>
          <a:endParaRPr lang="de-DE" sz="2800" b="1" kern="1200" dirty="0">
            <a:solidFill>
              <a:srgbClr val="FF9900"/>
            </a:solidFill>
          </a:endParaRPr>
        </a:p>
      </dsp:txBody>
      <dsp:txXfrm>
        <a:off x="2399843" y="2003376"/>
        <a:ext cx="2134674" cy="4359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E62DFE-9517-48F4-B6FE-6D4C835CD47B}">
      <dsp:nvSpPr>
        <dsp:cNvPr id="0" name=""/>
        <dsp:cNvSpPr/>
      </dsp:nvSpPr>
      <dsp:spPr>
        <a:xfrm rot="5400000">
          <a:off x="3682598" y="421857"/>
          <a:ext cx="1418202" cy="1294568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Mehrere Ebenen</a:t>
          </a:r>
        </a:p>
      </dsp:txBody>
      <dsp:txXfrm rot="-5400000">
        <a:off x="3950772" y="586104"/>
        <a:ext cx="881854" cy="966074"/>
      </dsp:txXfrm>
    </dsp:sp>
    <dsp:sp modelId="{54487563-81F3-4044-9803-0DC4B43991D0}">
      <dsp:nvSpPr>
        <dsp:cNvPr id="0" name=""/>
        <dsp:cNvSpPr/>
      </dsp:nvSpPr>
      <dsp:spPr>
        <a:xfrm>
          <a:off x="6046771" y="554293"/>
          <a:ext cx="1303938" cy="531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Fortlaufend</a:t>
          </a:r>
        </a:p>
      </dsp:txBody>
      <dsp:txXfrm>
        <a:off x="6046771" y="554293"/>
        <a:ext cx="1303938" cy="531732"/>
      </dsp:txXfrm>
    </dsp:sp>
    <dsp:sp modelId="{B3EF4BBB-5F1A-473D-B871-30056FD0E1CA}">
      <dsp:nvSpPr>
        <dsp:cNvPr id="0" name=""/>
        <dsp:cNvSpPr/>
      </dsp:nvSpPr>
      <dsp:spPr>
        <a:xfrm rot="16200000" flipH="1">
          <a:off x="2491371" y="2588141"/>
          <a:ext cx="18530" cy="144564"/>
        </a:xfrm>
        <a:prstGeom prst="hexagon">
          <a:avLst>
            <a:gd name="adj" fmla="val 25000"/>
            <a:gd name="vf" fmla="val 11547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-5400000">
        <a:off x="2452448" y="2654246"/>
        <a:ext cx="96376" cy="12354"/>
      </dsp:txXfrm>
    </dsp:sp>
    <dsp:sp modelId="{2884BCD4-AE9C-46E8-A6AF-16B6EC4CC200}">
      <dsp:nvSpPr>
        <dsp:cNvPr id="0" name=""/>
        <dsp:cNvSpPr/>
      </dsp:nvSpPr>
      <dsp:spPr>
        <a:xfrm rot="5400000">
          <a:off x="2939848" y="1746081"/>
          <a:ext cx="1471836" cy="138544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Mehrere </a:t>
          </a:r>
          <a:r>
            <a:rPr lang="de-DE" sz="1100" kern="1200" dirty="0" err="1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Kriterientypen</a:t>
          </a:r>
          <a:endParaRPr lang="de-DE" sz="11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-5400000">
        <a:off x="3207176" y="1940989"/>
        <a:ext cx="937180" cy="995624"/>
      </dsp:txXfrm>
    </dsp:sp>
    <dsp:sp modelId="{FD2CED7D-E20A-4F5A-950E-E2AD3E015413}">
      <dsp:nvSpPr>
        <dsp:cNvPr id="0" name=""/>
        <dsp:cNvSpPr/>
      </dsp:nvSpPr>
      <dsp:spPr>
        <a:xfrm>
          <a:off x="915108" y="2720581"/>
          <a:ext cx="1335458" cy="531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Nachhaltig</a:t>
          </a:r>
        </a:p>
      </dsp:txBody>
      <dsp:txXfrm>
        <a:off x="915108" y="2720581"/>
        <a:ext cx="1335458" cy="531732"/>
      </dsp:txXfrm>
    </dsp:sp>
    <dsp:sp modelId="{B6FB76F4-863F-404B-A368-E71EE6A9D357}">
      <dsp:nvSpPr>
        <dsp:cNvPr id="0" name=""/>
        <dsp:cNvSpPr/>
      </dsp:nvSpPr>
      <dsp:spPr>
        <a:xfrm rot="5400000">
          <a:off x="4476237" y="1722685"/>
          <a:ext cx="1614722" cy="144355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Unterschiedliche Verfahren</a:t>
          </a:r>
        </a:p>
      </dsp:txBody>
      <dsp:txXfrm rot="-5400000">
        <a:off x="4789660" y="1891961"/>
        <a:ext cx="987875" cy="1105008"/>
      </dsp:txXfrm>
    </dsp:sp>
    <dsp:sp modelId="{EF818407-6C1B-4851-A957-DE377A89AB40}">
      <dsp:nvSpPr>
        <dsp:cNvPr id="0" name=""/>
        <dsp:cNvSpPr/>
      </dsp:nvSpPr>
      <dsp:spPr>
        <a:xfrm rot="5400000">
          <a:off x="3549914" y="3074821"/>
          <a:ext cx="1592602" cy="149162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5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Unterschiedliche Gruppen</a:t>
          </a:r>
          <a:endParaRPr lang="de-DE" sz="105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-5400000">
        <a:off x="3841126" y="3281351"/>
        <a:ext cx="1010178" cy="1078564"/>
      </dsp:txXfrm>
    </dsp:sp>
    <dsp:sp modelId="{F99FD85D-BB33-4582-A108-F1C645776AA2}">
      <dsp:nvSpPr>
        <dsp:cNvPr id="0" name=""/>
        <dsp:cNvSpPr/>
      </dsp:nvSpPr>
      <dsp:spPr>
        <a:xfrm>
          <a:off x="6408714" y="2952330"/>
          <a:ext cx="1292504" cy="531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Öffentlich</a:t>
          </a:r>
        </a:p>
      </dsp:txBody>
      <dsp:txXfrm>
        <a:off x="6408714" y="2952330"/>
        <a:ext cx="1292504" cy="531732"/>
      </dsp:txXfrm>
    </dsp:sp>
    <dsp:sp modelId="{45500387-0CC7-43B9-8FCB-30AB6705F55D}">
      <dsp:nvSpPr>
        <dsp:cNvPr id="0" name=""/>
        <dsp:cNvSpPr/>
      </dsp:nvSpPr>
      <dsp:spPr>
        <a:xfrm rot="5400000">
          <a:off x="2360354" y="3991091"/>
          <a:ext cx="2827" cy="83230"/>
        </a:xfrm>
        <a:prstGeom prst="hexagon">
          <a:avLst>
            <a:gd name="adj" fmla="val 25000"/>
            <a:gd name="vf" fmla="val 11547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-5400000">
        <a:off x="2334025" y="4031763"/>
        <a:ext cx="55486" cy="1885"/>
      </dsp:txXfrm>
    </dsp:sp>
    <dsp:sp modelId="{BD7B1F93-6EAB-4F71-A991-2FF82B913EBD}">
      <dsp:nvSpPr>
        <dsp:cNvPr id="0" name=""/>
        <dsp:cNvSpPr/>
      </dsp:nvSpPr>
      <dsp:spPr>
        <a:xfrm rot="5400000">
          <a:off x="1281904" y="374282"/>
          <a:ext cx="886221" cy="12897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Parallel</a:t>
          </a:r>
          <a:endParaRPr lang="de-DE" sz="18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 rot="-5400000">
        <a:off x="1080121" y="576065"/>
        <a:ext cx="1289788" cy="886221"/>
      </dsp:txXfrm>
    </dsp:sp>
    <dsp:sp modelId="{F271AFE4-DD97-4614-B172-A39296EE785B}">
      <dsp:nvSpPr>
        <dsp:cNvPr id="0" name=""/>
        <dsp:cNvSpPr/>
      </dsp:nvSpPr>
      <dsp:spPr>
        <a:xfrm>
          <a:off x="2473253" y="4402185"/>
          <a:ext cx="957119" cy="531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9EEB71-2266-4328-A61A-4E24771842DD}">
      <dsp:nvSpPr>
        <dsp:cNvPr id="0" name=""/>
        <dsp:cNvSpPr/>
      </dsp:nvSpPr>
      <dsp:spPr>
        <a:xfrm rot="5400000">
          <a:off x="4237365" y="4282546"/>
          <a:ext cx="886221" cy="771012"/>
        </a:xfrm>
        <a:prstGeom prst="hexagon">
          <a:avLst>
            <a:gd name="adj" fmla="val 25000"/>
            <a:gd name="vf" fmla="val 11547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3600" kern="1200"/>
        </a:p>
      </dsp:txBody>
      <dsp:txXfrm rot="-5400000">
        <a:off x="4415118" y="4363045"/>
        <a:ext cx="530714" cy="6100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3BE97-02BC-4568-AEA8-A2732118B99C}" type="datetimeFigureOut">
              <a:rPr lang="de-DE" smtClean="0"/>
              <a:t>29.02.2016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98524-97AB-4810-A2B5-A51BF319A8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4591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41452A-27D2-44B3-A1BD-9C151AC410FC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7652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 smtClean="0"/>
          </a:p>
        </p:txBody>
      </p:sp>
      <p:sp>
        <p:nvSpPr>
          <p:cNvPr id="21508" name="Fußzeilenplatzhalt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altLang="de-DE" smtClean="0">
                <a:solidFill>
                  <a:prstClr val="black"/>
                </a:solidFill>
              </a:rPr>
              <a:t>DIPF PowerPoint-Präsentation</a:t>
            </a:r>
          </a:p>
        </p:txBody>
      </p:sp>
      <p:sp>
        <p:nvSpPr>
          <p:cNvPr id="21509" name="Foliennummernplatzhalt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F316048-A951-41C2-8120-0294D18A65E3}" type="slidenum">
              <a:rPr lang="de-DE" altLang="de-DE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11</a:t>
            </a:fld>
            <a:endParaRPr lang="de-DE" altLang="de-DE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 smtClean="0"/>
          </a:p>
        </p:txBody>
      </p:sp>
      <p:sp>
        <p:nvSpPr>
          <p:cNvPr id="21508" name="Fußzeilenplatzhalt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altLang="de-DE" smtClean="0"/>
              <a:t>DIPF PowerPoint-Präsentation</a:t>
            </a:r>
          </a:p>
        </p:txBody>
      </p:sp>
      <p:sp>
        <p:nvSpPr>
          <p:cNvPr id="21509" name="Foliennummernplatzhalt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F316048-A951-41C2-8120-0294D18A65E3}" type="slidenum">
              <a:rPr lang="de-DE" altLang="de-DE" smtClean="0"/>
              <a:pPr eaLnBrk="1" hangingPunct="1">
                <a:spcBef>
                  <a:spcPct val="0"/>
                </a:spcBef>
              </a:pPr>
              <a:t>12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 smtClean="0"/>
          </a:p>
        </p:txBody>
      </p:sp>
      <p:sp>
        <p:nvSpPr>
          <p:cNvPr id="21508" name="Fußzeilenplatzhalt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altLang="de-DE" smtClean="0"/>
              <a:t>DIPF PowerPoint-Präsentation</a:t>
            </a:r>
          </a:p>
        </p:txBody>
      </p:sp>
      <p:sp>
        <p:nvSpPr>
          <p:cNvPr id="21509" name="Foliennummernplatzhalt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F316048-A951-41C2-8120-0294D18A65E3}" type="slidenum">
              <a:rPr lang="de-DE" altLang="de-DE" smtClean="0"/>
              <a:pPr eaLnBrk="1" hangingPunct="1">
                <a:spcBef>
                  <a:spcPct val="0"/>
                </a:spcBef>
              </a:pPr>
              <a:t>13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 smtClean="0"/>
          </a:p>
        </p:txBody>
      </p:sp>
      <p:sp>
        <p:nvSpPr>
          <p:cNvPr id="21508" name="Fußzeilenplatzhalt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altLang="de-DE" smtClean="0">
                <a:solidFill>
                  <a:prstClr val="black"/>
                </a:solidFill>
              </a:rPr>
              <a:t>DIPF PowerPoint-Präsentation</a:t>
            </a:r>
          </a:p>
        </p:txBody>
      </p:sp>
      <p:sp>
        <p:nvSpPr>
          <p:cNvPr id="21509" name="Foliennummernplatzhalt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F316048-A951-41C2-8120-0294D18A65E3}" type="slidenum">
              <a:rPr lang="de-DE" altLang="de-DE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14</a:t>
            </a:fld>
            <a:endParaRPr lang="de-DE" altLang="de-DE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 smtClean="0"/>
          </a:p>
        </p:txBody>
      </p:sp>
      <p:sp>
        <p:nvSpPr>
          <p:cNvPr id="21508" name="Fußzeilenplatzhalt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altLang="de-DE" smtClean="0">
                <a:solidFill>
                  <a:prstClr val="black"/>
                </a:solidFill>
              </a:rPr>
              <a:t>DIPF PowerPoint-Präsentation</a:t>
            </a:r>
          </a:p>
        </p:txBody>
      </p:sp>
      <p:sp>
        <p:nvSpPr>
          <p:cNvPr id="21509" name="Foliennummernplatzhalt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F316048-A951-41C2-8120-0294D18A65E3}" type="slidenum">
              <a:rPr lang="de-DE" altLang="de-DE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15</a:t>
            </a:fld>
            <a:endParaRPr lang="de-DE" altLang="de-DE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altLang="de-DE" smtClean="0">
                <a:solidFill>
                  <a:prstClr val="black"/>
                </a:solidFill>
              </a:rPr>
              <a:t>DIPF PowerPoint-Präsentation</a:t>
            </a:r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182FE66-D68E-41DC-9424-49301FB0133E}" type="slidenum">
              <a:rPr lang="de-DE" altLang="de-DE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16</a:t>
            </a:fld>
            <a:endParaRPr lang="de-DE" altLang="de-DE" smtClean="0">
              <a:solidFill>
                <a:prstClr val="black"/>
              </a:solidFill>
            </a:endParaRPr>
          </a:p>
        </p:txBody>
      </p:sp>
      <p:sp>
        <p:nvSpPr>
          <p:cNvPr id="2458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81" name="Notizenplatzhalter 2"/>
          <p:cNvSpPr>
            <a:spLocks noGrp="1"/>
          </p:cNvSpPr>
          <p:nvPr>
            <p:ph type="body" idx="1"/>
          </p:nvPr>
        </p:nvSpPr>
        <p:spPr>
          <a:xfrm>
            <a:off x="685481" y="4344608"/>
            <a:ext cx="5487041" cy="41135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de-DE" altLang="de-DE" dirty="0" smtClean="0"/>
          </a:p>
        </p:txBody>
      </p:sp>
      <p:sp>
        <p:nvSpPr>
          <p:cNvPr id="24582" name="Foliennummernplatzhalter 3"/>
          <p:cNvSpPr txBox="1">
            <a:spLocks noGrp="1"/>
          </p:cNvSpPr>
          <p:nvPr/>
        </p:nvSpPr>
        <p:spPr bwMode="auto">
          <a:xfrm>
            <a:off x="3883853" y="8684828"/>
            <a:ext cx="2972547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E5157B9-9E79-4127-AA2B-05652EA2E724}" type="slidenum">
              <a:rPr lang="de-DE" altLang="de-DE">
                <a:solidFill>
                  <a:prstClr val="black"/>
                </a:solidFill>
                <a:latin typeface="Calibri" pitchFamily="34" charset="0"/>
                <a:cs typeface="Arial" charset="0"/>
              </a:rPr>
              <a:pPr algn="r" eaLnBrk="1" hangingPunct="1">
                <a:spcBef>
                  <a:spcPct val="0"/>
                </a:spcBef>
              </a:pPr>
              <a:t>16</a:t>
            </a:fld>
            <a:endParaRPr lang="de-DE" altLang="de-DE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 smtClean="0"/>
          </a:p>
        </p:txBody>
      </p:sp>
      <p:sp>
        <p:nvSpPr>
          <p:cNvPr id="21508" name="Fußzeilenplatzhalt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altLang="de-DE" smtClean="0">
                <a:solidFill>
                  <a:prstClr val="black"/>
                </a:solidFill>
              </a:rPr>
              <a:t>DIPF PowerPoint-Präsentation</a:t>
            </a:r>
          </a:p>
        </p:txBody>
      </p:sp>
      <p:sp>
        <p:nvSpPr>
          <p:cNvPr id="21509" name="Foliennummernplatzhalt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F316048-A951-41C2-8120-0294D18A65E3}" type="slidenum">
              <a:rPr lang="de-DE" altLang="de-DE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17</a:t>
            </a:fld>
            <a:endParaRPr lang="de-DE" altLang="de-DE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 smtClean="0"/>
          </a:p>
        </p:txBody>
      </p:sp>
      <p:sp>
        <p:nvSpPr>
          <p:cNvPr id="21508" name="Fußzeilenplatzhalt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altLang="de-DE" smtClean="0">
                <a:solidFill>
                  <a:prstClr val="black"/>
                </a:solidFill>
              </a:rPr>
              <a:t>DIPF PowerPoint-Präsentation</a:t>
            </a:r>
          </a:p>
        </p:txBody>
      </p:sp>
      <p:sp>
        <p:nvSpPr>
          <p:cNvPr id="21509" name="Foliennummernplatzhalt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F316048-A951-41C2-8120-0294D18A65E3}" type="slidenum">
              <a:rPr lang="de-DE" altLang="de-DE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18</a:t>
            </a:fld>
            <a:endParaRPr lang="de-DE" altLang="de-DE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 smtClean="0"/>
          </a:p>
        </p:txBody>
      </p:sp>
      <p:sp>
        <p:nvSpPr>
          <p:cNvPr id="21508" name="Fußzeilenplatzhalt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altLang="de-DE" smtClean="0">
                <a:solidFill>
                  <a:prstClr val="black"/>
                </a:solidFill>
              </a:rPr>
              <a:t>DIPF PowerPoint-Präsentation</a:t>
            </a:r>
          </a:p>
        </p:txBody>
      </p:sp>
      <p:sp>
        <p:nvSpPr>
          <p:cNvPr id="21509" name="Foliennummernplatzhalt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F316048-A951-41C2-8120-0294D18A65E3}" type="slidenum">
              <a:rPr lang="de-DE" altLang="de-DE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3</a:t>
            </a:fld>
            <a:endParaRPr lang="de-DE" altLang="de-DE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 smtClean="0"/>
          </a:p>
        </p:txBody>
      </p:sp>
      <p:sp>
        <p:nvSpPr>
          <p:cNvPr id="21508" name="Fußzeilenplatzhalt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altLang="de-DE" smtClean="0"/>
              <a:t>DIPF PowerPoint-Präsentation</a:t>
            </a:r>
          </a:p>
        </p:txBody>
      </p:sp>
      <p:sp>
        <p:nvSpPr>
          <p:cNvPr id="21509" name="Foliennummernplatzhalt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F316048-A951-41C2-8120-0294D18A65E3}" type="slidenum">
              <a:rPr lang="de-DE" altLang="de-DE" smtClean="0"/>
              <a:pPr eaLnBrk="1" hangingPunct="1">
                <a:spcBef>
                  <a:spcPct val="0"/>
                </a:spcBef>
              </a:pPr>
              <a:t>4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 smtClean="0"/>
          </a:p>
        </p:txBody>
      </p:sp>
      <p:sp>
        <p:nvSpPr>
          <p:cNvPr id="21508" name="Fußzeilenplatzhalt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altLang="de-DE" smtClean="0"/>
              <a:t>DIPF PowerPoint-Präsentation</a:t>
            </a:r>
          </a:p>
        </p:txBody>
      </p:sp>
      <p:sp>
        <p:nvSpPr>
          <p:cNvPr id="21509" name="Foliennummernplatzhalt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F316048-A951-41C2-8120-0294D18A65E3}" type="slidenum">
              <a:rPr lang="de-DE" altLang="de-DE" smtClean="0"/>
              <a:pPr eaLnBrk="1" hangingPunct="1">
                <a:spcBef>
                  <a:spcPct val="0"/>
                </a:spcBef>
              </a:pPr>
              <a:t>5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 smtClean="0"/>
          </a:p>
        </p:txBody>
      </p:sp>
      <p:sp>
        <p:nvSpPr>
          <p:cNvPr id="21508" name="Fußzeilenplatzhalt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altLang="de-DE" smtClean="0">
                <a:solidFill>
                  <a:prstClr val="black"/>
                </a:solidFill>
              </a:rPr>
              <a:t>DIPF PowerPoint-Präsentation</a:t>
            </a:r>
          </a:p>
        </p:txBody>
      </p:sp>
      <p:sp>
        <p:nvSpPr>
          <p:cNvPr id="21509" name="Foliennummernplatzhalt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F316048-A951-41C2-8120-0294D18A65E3}" type="slidenum">
              <a:rPr lang="de-DE" altLang="de-DE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de-DE" altLang="de-DE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 smtClean="0"/>
          </a:p>
        </p:txBody>
      </p:sp>
      <p:sp>
        <p:nvSpPr>
          <p:cNvPr id="21508" name="Fußzeilenplatzhalt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altLang="de-DE" smtClean="0"/>
              <a:t>DIPF PowerPoint-Präsentation</a:t>
            </a:r>
          </a:p>
        </p:txBody>
      </p:sp>
      <p:sp>
        <p:nvSpPr>
          <p:cNvPr id="21509" name="Foliennummernplatzhalt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F316048-A951-41C2-8120-0294D18A65E3}" type="slidenum">
              <a:rPr lang="de-DE" altLang="de-DE" smtClean="0"/>
              <a:pPr eaLnBrk="1" hangingPunct="1">
                <a:spcBef>
                  <a:spcPct val="0"/>
                </a:spcBef>
              </a:pPr>
              <a:t>7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 smtClean="0"/>
          </a:p>
        </p:txBody>
      </p:sp>
      <p:sp>
        <p:nvSpPr>
          <p:cNvPr id="21508" name="Fußzeilenplatzhalt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altLang="de-DE" smtClean="0"/>
              <a:t>DIPF PowerPoint-Präsentation</a:t>
            </a:r>
          </a:p>
        </p:txBody>
      </p:sp>
      <p:sp>
        <p:nvSpPr>
          <p:cNvPr id="21509" name="Foliennummernplatzhalt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F316048-A951-41C2-8120-0294D18A65E3}" type="slidenum">
              <a:rPr lang="de-DE" altLang="de-DE" smtClean="0"/>
              <a:pPr eaLnBrk="1" hangingPunct="1">
                <a:spcBef>
                  <a:spcPct val="0"/>
                </a:spcBef>
              </a:pPr>
              <a:t>8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 smtClean="0"/>
          </a:p>
        </p:txBody>
      </p:sp>
      <p:sp>
        <p:nvSpPr>
          <p:cNvPr id="21508" name="Fußzeilenplatzhalt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altLang="de-DE" smtClean="0"/>
              <a:t>DIPF PowerPoint-Präsentation</a:t>
            </a:r>
          </a:p>
        </p:txBody>
      </p:sp>
      <p:sp>
        <p:nvSpPr>
          <p:cNvPr id="21509" name="Foliennummernplatzhalt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F316048-A951-41C2-8120-0294D18A65E3}" type="slidenum">
              <a:rPr lang="de-DE" altLang="de-DE" smtClean="0"/>
              <a:pPr eaLnBrk="1" hangingPunct="1">
                <a:spcBef>
                  <a:spcPct val="0"/>
                </a:spcBef>
              </a:pPr>
              <a:t>9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 smtClean="0"/>
          </a:p>
        </p:txBody>
      </p:sp>
      <p:sp>
        <p:nvSpPr>
          <p:cNvPr id="21508" name="Fußzeilenplatzhalt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altLang="de-DE" smtClean="0"/>
              <a:t>DIPF PowerPoint-Präsentation</a:t>
            </a:r>
          </a:p>
        </p:txBody>
      </p:sp>
      <p:sp>
        <p:nvSpPr>
          <p:cNvPr id="21509" name="Foliennummernplatzhalt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F316048-A951-41C2-8120-0294D18A65E3}" type="slidenum">
              <a:rPr lang="de-DE" altLang="de-DE" smtClean="0"/>
              <a:pPr eaLnBrk="1" hangingPunct="1">
                <a:spcBef>
                  <a:spcPct val="0"/>
                </a:spcBef>
              </a:pPr>
              <a:t>10</a:t>
            </a:fld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179388" cy="6859588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rgbClr val="4A4A4A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rgbClr val="4A4A4A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rgbClr val="4A4A4A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rgbClr val="4A4A4A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rgbClr val="4A4A4A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4A4A4A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4A4A4A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4A4A4A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4A4A4A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de-DE" altLang="de-DE" smtClean="0"/>
          </a:p>
        </p:txBody>
      </p:sp>
      <p:pic>
        <p:nvPicPr>
          <p:cNvPr id="5" name="Picture 11" descr="DIPF_KOOP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58775"/>
            <a:ext cx="15367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5" descr="logo_dbs_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358775"/>
            <a:ext cx="212407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079500" y="3598863"/>
            <a:ext cx="6372225" cy="14859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de-DE"/>
              <a:t>Formatvorlage des Untertitelmasters durch Klicken bearbeiten 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079500" y="2698750"/>
            <a:ext cx="6376988" cy="838200"/>
          </a:xfrm>
        </p:spPr>
        <p:txBody>
          <a:bodyPr/>
          <a:lstStyle>
            <a:lvl1pPr>
              <a:defRPr sz="3600"/>
            </a:lvl1pPr>
          </a:lstStyle>
          <a:p>
            <a:r>
              <a:rPr lang="de-DE"/>
              <a:t>Formatvorlage des Titelmaster s durch Klicken bearbeiten 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00963" y="6297613"/>
            <a:ext cx="10652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4A4A4A"/>
                </a:solidFill>
              </a:rPr>
              <a:t>Seite </a:t>
            </a:r>
            <a:fld id="{B67391AC-C708-48C4-BF0E-5AFB180A535F}" type="slidenum">
              <a:rPr lang="de-DE">
                <a:solidFill>
                  <a:srgbClr val="4A4A4A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4A4A4A"/>
              </a:solidFill>
            </a:endParaRPr>
          </a:p>
        </p:txBody>
      </p:sp>
      <p:sp>
        <p:nvSpPr>
          <p:cNvPr id="8" name="Rectangle 16"/>
          <p:cNvSpPr>
            <a:spLocks noGrp="1" noChangeAspect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OER-Festival 2016 | Qualitätssicherung und OER | 01.03.2016, Berlin | Doris Hirschmann | DIPF-Deutscher Bildungsserver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9307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spect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OER-Festival 2016 | Qualitätssicherung und OER | 01.03.2016, Berlin | Doris Hirschmann | DIPF-Deutscher Bildungsserver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80E39-0F57-4DBC-8DE9-7EF26CC64DB9}" type="slidenum">
              <a:rPr lang="de-DE">
                <a:solidFill>
                  <a:srgbClr val="4A4A4A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4A4A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203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965950" y="1196975"/>
            <a:ext cx="1962150" cy="49244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79500" y="1196975"/>
            <a:ext cx="5734050" cy="49244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spect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OER-Festival 2016 | Qualitätssicherung und OER | 01.03.2016, Berlin | Doris Hirschmann | DIPF-Deutscher Bildungsserver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03088-079B-4BE4-9E4F-93FBA975B35A}" type="slidenum">
              <a:rPr lang="de-DE">
                <a:solidFill>
                  <a:srgbClr val="4A4A4A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4A4A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217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spect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OER-Festival 2016 | Qualitätssicherung und OER | 01.03.2016, Berlin | Doris Hirschmann | DIPF-Deutscher Bildungsserver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C5604-3EBB-4926-8E35-65CE224619E1}" type="slidenum">
              <a:rPr lang="de-DE">
                <a:solidFill>
                  <a:srgbClr val="4A4A4A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4A4A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231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5"/>
          <p:cNvSpPr>
            <a:spLocks noGrp="1" noChangeAspect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OER-Festival 2016 | Qualitätssicherung und OER | 01.03.2016, Berlin | Doris Hirschmann | DIPF-Deutscher Bildungsserver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428F6-8079-40E2-AF89-48436D82A330}" type="slidenum">
              <a:rPr lang="de-DE">
                <a:solidFill>
                  <a:srgbClr val="4A4A4A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4A4A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363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79500" y="1989138"/>
            <a:ext cx="3848100" cy="4132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80000" y="1989138"/>
            <a:ext cx="3848100" cy="4132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spect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OER-Festival 2016 | Qualitätssicherung und OER | 01.03.2016, Berlin | Doris Hirschmann | DIPF-Deutscher Bildungsserver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44FB9-3879-435F-97C2-83CC93B92448}" type="slidenum">
              <a:rPr lang="de-DE">
                <a:solidFill>
                  <a:srgbClr val="4A4A4A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4A4A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384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spect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OER-Festival 2016 | Qualitätssicherung und OER | 01.03.2016, Berlin | Doris Hirschmann | DIPF-Deutscher Bildungsserver</a:t>
            </a:r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2D3E3-943E-4674-A806-A1CDCC3F8264}" type="slidenum">
              <a:rPr lang="de-DE">
                <a:solidFill>
                  <a:srgbClr val="4A4A4A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4A4A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981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spect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OER-Festival 2016 | Qualitätssicherung und OER | 01.03.2016, Berlin | Doris Hirschmann | DIPF-Deutscher Bildungsserver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6D4A7-5B92-45FE-9971-FFEE1A44C793}" type="slidenum">
              <a:rPr lang="de-DE">
                <a:solidFill>
                  <a:srgbClr val="4A4A4A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4A4A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226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spect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r>
              <a:rPr lang="de-DE" smtClean="0"/>
              <a:t>OER-Festival 2016 | Qualitätssicherung und OER | 01.03.2016, Berlin | Doris Hirschmann | DIPF-Deutscher Bildungsserver</a:t>
            </a:r>
            <a:endParaRPr lang="de-DE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F1797-625E-4DFB-84A4-188107845626}" type="slidenum">
              <a:rPr lang="de-DE">
                <a:solidFill>
                  <a:srgbClr val="4A4A4A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4A4A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609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spect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OER-Festival 2016 | Qualitätssicherung und OER | 01.03.2016, Berlin | Doris Hirschmann | DIPF-Deutscher Bildungsserver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B860B-6BC6-4548-BA64-C28C2B352AF8}" type="slidenum">
              <a:rPr lang="de-DE">
                <a:solidFill>
                  <a:srgbClr val="4A4A4A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4A4A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002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spect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OER-Festival 2016 | Qualitätssicherung und OER | 01.03.2016, Berlin | Doris Hirschmann | DIPF-Deutscher Bildungsserver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4F470-0DC9-49C3-93FB-8A96B54C00CF}" type="slidenum">
              <a:rPr lang="de-DE">
                <a:solidFill>
                  <a:srgbClr val="4A4A4A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4A4A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952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079500" y="1989138"/>
            <a:ext cx="7848600" cy="413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</p:txBody>
      </p:sp>
      <p:sp>
        <p:nvSpPr>
          <p:cNvPr id="1029" name="Rectangle 5"/>
          <p:cNvSpPr>
            <a:spLocks noGrp="1" noChangeAspect="1" noChangeArrowheads="1"/>
          </p:cNvSpPr>
          <p:nvPr>
            <p:ph type="ftr" sz="quarter" idx="3"/>
          </p:nvPr>
        </p:nvSpPr>
        <p:spPr bwMode="auto">
          <a:xfrm>
            <a:off x="1079500" y="6297613"/>
            <a:ext cx="720090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>
                <a:solidFill>
                  <a:srgbClr val="4A4A4A"/>
                </a:solidFill>
              </a:rPr>
              <a:t>OER-Festival 2016 | Qualitätssicherung und OER | 01.03.2016, Berlin | Doris Hirschmann | DIPF-Deutscher Bildungsserver</a:t>
            </a:r>
            <a:endParaRPr lang="de-DE">
              <a:solidFill>
                <a:srgbClr val="4A4A4A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4250" y="6297613"/>
            <a:ext cx="288925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6C641C-885B-4641-98F8-8AAAAAEA350B}" type="slidenum">
              <a:rPr lang="de-DE">
                <a:solidFill>
                  <a:srgbClr val="4A4A4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>
              <a:solidFill>
                <a:srgbClr val="4A4A4A"/>
              </a:solidFill>
            </a:endParaRP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0"/>
            <a:ext cx="179388" cy="6859588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rgbClr val="4A4A4A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rgbClr val="4A4A4A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rgbClr val="4A4A4A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rgbClr val="4A4A4A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rgbClr val="4A4A4A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4A4A4A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4A4A4A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4A4A4A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4A4A4A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de-DE" altLang="de-DE" smtClean="0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079500" y="1196975"/>
            <a:ext cx="78486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Mastertitelformat bearbeiten</a:t>
            </a:r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8243888" y="6297613"/>
            <a:ext cx="4318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rgbClr val="4A4A4A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rgbClr val="4A4A4A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rgbClr val="4A4A4A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rgbClr val="4A4A4A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rgbClr val="4A4A4A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4A4A4A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4A4A4A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4A4A4A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4A4A4A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100" smtClean="0"/>
              <a:t>Seite</a:t>
            </a:r>
          </a:p>
        </p:txBody>
      </p:sp>
      <p:pic>
        <p:nvPicPr>
          <p:cNvPr id="1032" name="Picture 11" descr="DIPF_KOOP_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4488" y="333375"/>
            <a:ext cx="928687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5" descr="logo_dbs_7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358775"/>
            <a:ext cx="1277938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8114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185738" indent="-185738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chemeClr val="tx1"/>
        </a:buClr>
        <a:buChar char="•"/>
        <a:tabLst>
          <a:tab pos="1084263" algn="l"/>
        </a:tabLst>
        <a:defRPr sz="1600">
          <a:solidFill>
            <a:srgbClr val="4A4A4A"/>
          </a:solidFill>
          <a:latin typeface="+mn-lt"/>
          <a:ea typeface="+mn-ea"/>
          <a:cs typeface="+mn-cs"/>
        </a:defRPr>
      </a:lvl1pPr>
      <a:lvl2pPr marL="533400" indent="-168275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Font typeface="Arial" charset="0"/>
        <a:buChar char="•"/>
        <a:tabLst>
          <a:tab pos="1084263" algn="l"/>
        </a:tabLst>
        <a:defRPr sz="1600">
          <a:solidFill>
            <a:srgbClr val="4A4A4A"/>
          </a:solidFill>
          <a:latin typeface="+mn-lt"/>
        </a:defRPr>
      </a:lvl2pPr>
      <a:lvl3pPr marL="898525" indent="-185738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Font typeface="Arial" charset="0"/>
        <a:buChar char="•"/>
        <a:tabLst>
          <a:tab pos="1084263" algn="l"/>
        </a:tabLst>
        <a:defRPr sz="1600">
          <a:solidFill>
            <a:srgbClr val="4A4A4A"/>
          </a:solidFill>
          <a:latin typeface="+mn-lt"/>
        </a:defRPr>
      </a:lvl3pPr>
      <a:lvl4pPr marL="1338263" indent="-26035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har char="–"/>
        <a:tabLst>
          <a:tab pos="1084263" algn="l"/>
        </a:tabLst>
        <a:defRPr sz="1600">
          <a:solidFill>
            <a:srgbClr val="4A4A4A"/>
          </a:solidFill>
          <a:latin typeface="+mn-lt"/>
        </a:defRPr>
      </a:lvl4pPr>
      <a:lvl5pPr marL="2068513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1084263" algn="l"/>
        </a:tabLst>
        <a:defRPr sz="2000">
          <a:solidFill>
            <a:schemeClr val="tx1"/>
          </a:solidFill>
          <a:latin typeface="+mn-lt"/>
        </a:defRPr>
      </a:lvl5pPr>
      <a:lvl6pPr marL="2525713" indent="-228600" algn="l" rtl="0" fontAlgn="base">
        <a:spcBef>
          <a:spcPct val="20000"/>
        </a:spcBef>
        <a:spcAft>
          <a:spcPct val="0"/>
        </a:spcAft>
        <a:buChar char="»"/>
        <a:tabLst>
          <a:tab pos="1084263" algn="l"/>
        </a:tabLst>
        <a:defRPr sz="2000">
          <a:solidFill>
            <a:schemeClr val="tx1"/>
          </a:solidFill>
          <a:latin typeface="+mn-lt"/>
        </a:defRPr>
      </a:lvl6pPr>
      <a:lvl7pPr marL="2982913" indent="-228600" algn="l" rtl="0" fontAlgn="base">
        <a:spcBef>
          <a:spcPct val="20000"/>
        </a:spcBef>
        <a:spcAft>
          <a:spcPct val="0"/>
        </a:spcAft>
        <a:buChar char="»"/>
        <a:tabLst>
          <a:tab pos="1084263" algn="l"/>
        </a:tabLst>
        <a:defRPr sz="2000">
          <a:solidFill>
            <a:schemeClr val="tx1"/>
          </a:solidFill>
          <a:latin typeface="+mn-lt"/>
        </a:defRPr>
      </a:lvl7pPr>
      <a:lvl8pPr marL="3440113" indent="-228600" algn="l" rtl="0" fontAlgn="base">
        <a:spcBef>
          <a:spcPct val="20000"/>
        </a:spcBef>
        <a:spcAft>
          <a:spcPct val="0"/>
        </a:spcAft>
        <a:buChar char="»"/>
        <a:tabLst>
          <a:tab pos="1084263" algn="l"/>
        </a:tabLst>
        <a:defRPr sz="2000">
          <a:solidFill>
            <a:schemeClr val="tx1"/>
          </a:solidFill>
          <a:latin typeface="+mn-lt"/>
        </a:defRPr>
      </a:lvl8pPr>
      <a:lvl9pPr marL="3897313" indent="-228600" algn="l" rtl="0" fontAlgn="base">
        <a:spcBef>
          <a:spcPct val="20000"/>
        </a:spcBef>
        <a:spcAft>
          <a:spcPct val="0"/>
        </a:spcAft>
        <a:buChar char="»"/>
        <a:tabLst>
          <a:tab pos="1084263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1557338"/>
            <a:ext cx="7993063" cy="4535487"/>
          </a:xfrm>
        </p:spPr>
        <p:txBody>
          <a:bodyPr/>
          <a:lstStyle/>
          <a:p>
            <a:pPr eaLnBrk="1" hangingPunct="1"/>
            <a:r>
              <a:rPr lang="de-DE" altLang="de-DE" sz="2000" dirty="0" smtClean="0">
                <a:solidFill>
                  <a:schemeClr val="accent2"/>
                </a:solidFill>
              </a:rPr>
              <a:t/>
            </a:r>
            <a:br>
              <a:rPr lang="de-DE" altLang="de-DE" sz="2000" dirty="0" smtClean="0">
                <a:solidFill>
                  <a:schemeClr val="accent2"/>
                </a:solidFill>
              </a:rPr>
            </a:br>
            <a:r>
              <a:rPr lang="de-DE" altLang="de-DE" sz="2000" dirty="0" smtClean="0">
                <a:solidFill>
                  <a:schemeClr val="accent2"/>
                </a:solidFill>
              </a:rPr>
              <a:t/>
            </a:r>
            <a:br>
              <a:rPr lang="de-DE" altLang="de-DE" sz="2000" dirty="0" smtClean="0">
                <a:solidFill>
                  <a:schemeClr val="accent2"/>
                </a:solidFill>
              </a:rPr>
            </a:br>
            <a:r>
              <a:rPr lang="de-DE" altLang="de-DE" sz="2000" dirty="0" smtClean="0"/>
              <a:t/>
            </a:r>
            <a:br>
              <a:rPr lang="de-DE" altLang="de-DE" sz="2000" dirty="0" smtClean="0"/>
            </a:br>
            <a:r>
              <a:rPr lang="de-DE" altLang="de-DE" sz="2000" dirty="0"/>
              <a:t>OER-Festival 2016 Berlin - #OERde16 – </a:t>
            </a:r>
            <a:r>
              <a:rPr lang="de-DE" altLang="de-DE" sz="2000" dirty="0" smtClean="0"/>
              <a:t>OER-Fachforum</a:t>
            </a:r>
            <a:br>
              <a:rPr lang="de-DE" altLang="de-DE" sz="2000" dirty="0" smtClean="0"/>
            </a:br>
            <a:r>
              <a:rPr lang="de-DE" altLang="de-DE" sz="2000" dirty="0" smtClean="0"/>
              <a:t/>
            </a:r>
            <a:br>
              <a:rPr lang="de-DE" altLang="de-DE" sz="2000" dirty="0" smtClean="0"/>
            </a:br>
            <a:r>
              <a:rPr lang="de-DE" altLang="de-DE" sz="2000" dirty="0" smtClean="0"/>
              <a:t>Panel</a:t>
            </a:r>
            <a:r>
              <a:rPr lang="de-DE" altLang="de-DE" sz="2000" dirty="0"/>
              <a:t> </a:t>
            </a:r>
            <a:r>
              <a:rPr lang="de-DE" altLang="de-DE" sz="2000" dirty="0" smtClean="0"/>
              <a:t>PaB16: OER und Qualitätssicherung</a:t>
            </a:r>
            <a:r>
              <a:rPr lang="de-DE" altLang="de-DE" sz="2000" dirty="0"/>
              <a:t/>
            </a:r>
            <a:br>
              <a:rPr lang="de-DE" altLang="de-DE" sz="2000" dirty="0"/>
            </a:br>
            <a:r>
              <a:rPr lang="de-DE" altLang="de-DE" sz="2000" dirty="0" smtClean="0"/>
              <a:t>01.03.2016, 16.00-16.50 Uhr</a:t>
            </a:r>
            <a:br>
              <a:rPr lang="de-DE" altLang="de-DE" sz="2000" dirty="0" smtClean="0"/>
            </a:br>
            <a:r>
              <a:rPr lang="de-DE" altLang="de-DE" sz="2000" dirty="0" smtClean="0"/>
              <a:t/>
            </a:r>
            <a:br>
              <a:rPr lang="de-DE" altLang="de-DE" sz="2000" dirty="0" smtClean="0"/>
            </a:br>
            <a:r>
              <a:rPr lang="de-DE" altLang="de-DE" sz="2000" dirty="0" smtClean="0"/>
              <a:t>Input: Qualitätssicherung </a:t>
            </a:r>
            <a:r>
              <a:rPr lang="de-DE" altLang="de-DE" sz="2000" dirty="0"/>
              <a:t>a</a:t>
            </a:r>
            <a:r>
              <a:rPr lang="de-DE" altLang="de-DE" sz="2000" dirty="0" smtClean="0"/>
              <a:t>ls Prozess – Aspekte aus der Machbarkeitsstudie des Deutschen Bildungsservers</a:t>
            </a:r>
            <a:br>
              <a:rPr lang="de-DE" altLang="de-DE" sz="2000" dirty="0" smtClean="0"/>
            </a:br>
            <a:r>
              <a:rPr lang="de-DE" altLang="de-DE" sz="1600" dirty="0" smtClean="0"/>
              <a:t> </a:t>
            </a:r>
            <a:br>
              <a:rPr lang="de-DE" altLang="de-DE" sz="1600" dirty="0" smtClean="0"/>
            </a:br>
            <a:r>
              <a:rPr lang="de-DE" altLang="de-DE" sz="1600" dirty="0" smtClean="0"/>
              <a:t>Doris Hirschmann</a:t>
            </a:r>
            <a:br>
              <a:rPr lang="de-DE" altLang="de-DE" sz="1600" dirty="0" smtClean="0"/>
            </a:br>
            <a:r>
              <a:rPr lang="de-DE" altLang="de-DE" sz="1600" dirty="0" smtClean="0"/>
              <a:t>Deutsches Institut für</a:t>
            </a:r>
            <a:br>
              <a:rPr lang="de-DE" altLang="de-DE" sz="1600" dirty="0" smtClean="0"/>
            </a:br>
            <a:r>
              <a:rPr lang="de-DE" altLang="de-DE" sz="1600" dirty="0" smtClean="0"/>
              <a:t>Internationale Pädagogische Forschung DIPF</a:t>
            </a:r>
            <a:br>
              <a:rPr lang="de-DE" altLang="de-DE" sz="1600" dirty="0" smtClean="0"/>
            </a:br>
            <a:r>
              <a:rPr lang="de-DE" altLang="de-DE" sz="1600" dirty="0" smtClean="0"/>
              <a:t>Geschäftsstelle Deutscher Bildungsserver</a:t>
            </a:r>
            <a:br>
              <a:rPr lang="de-DE" altLang="de-DE" sz="1600" dirty="0" smtClean="0"/>
            </a:br>
            <a:endParaRPr lang="de-DE" altLang="de-DE" sz="2200" dirty="0" smtClean="0">
              <a:solidFill>
                <a:schemeClr val="accent2"/>
              </a:solidFill>
            </a:endParaRPr>
          </a:p>
        </p:txBody>
      </p:sp>
      <p:pic>
        <p:nvPicPr>
          <p:cNvPr id="5126" name="Grafik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333375"/>
            <a:ext cx="187325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942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40000"/>
              </a:lnSpc>
              <a:buClr>
                <a:schemeClr val="tx1"/>
              </a:buClr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40000"/>
              </a:lnSpc>
              <a:buChar char="–"/>
              <a:defRPr sz="1600">
                <a:solidFill>
                  <a:srgbClr val="4A4A4A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1000" smtClean="0"/>
              <a:t>OER-Festival 2016 | Qualitätssicherung und OER | 01.03.2016, Berlin | Doris Hirschmann | DIPF-Deutscher Bildungsserver</a:t>
            </a:r>
            <a:endParaRPr lang="de-DE" altLang="de-DE" sz="1000" dirty="0" smtClean="0"/>
          </a:p>
        </p:txBody>
      </p:sp>
      <p:sp>
        <p:nvSpPr>
          <p:cNvPr id="12291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40000"/>
              </a:lnSpc>
              <a:buClr>
                <a:schemeClr val="tx1"/>
              </a:buClr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40000"/>
              </a:lnSpc>
              <a:buChar char="–"/>
              <a:defRPr sz="1600">
                <a:solidFill>
                  <a:srgbClr val="4A4A4A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fld id="{ECB9318C-DB8E-4585-A09A-F03CC04C326F}" type="slidenum">
              <a:rPr lang="de-DE" altLang="de-DE" sz="1100" smtClean="0">
                <a:solidFill>
                  <a:schemeClr val="tx1"/>
                </a:solidFill>
              </a:rPr>
              <a:pPr eaLnBrk="1" hangingPunct="1">
                <a:lnSpc>
                  <a:spcPct val="100000"/>
                </a:lnSpc>
                <a:buClrTx/>
                <a:buFontTx/>
                <a:buNone/>
              </a:pPr>
              <a:t>10</a:t>
            </a:fld>
            <a:endParaRPr lang="de-DE" altLang="de-DE" sz="1100" smtClean="0">
              <a:solidFill>
                <a:schemeClr val="tx1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04664"/>
            <a:ext cx="11223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z="2400" dirty="0" smtClean="0"/>
              <a:t>Qualitätssicherungsaspekte</a:t>
            </a:r>
            <a:r>
              <a:rPr lang="de-DE" sz="2400" baseline="0" dirty="0" smtClean="0"/>
              <a:t> – Erwachsenenbildung/ Weiterbildung</a:t>
            </a:r>
            <a:endParaRPr lang="de-DE" sz="2400" dirty="0"/>
          </a:p>
        </p:txBody>
      </p:sp>
      <p:sp>
        <p:nvSpPr>
          <p:cNvPr id="3" name="Textfeld 2"/>
          <p:cNvSpPr txBox="1"/>
          <p:nvPr/>
        </p:nvSpPr>
        <p:spPr>
          <a:xfrm>
            <a:off x="1115616" y="2276872"/>
            <a:ext cx="7344816" cy="3881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de-DE" dirty="0" smtClean="0">
                <a:solidFill>
                  <a:schemeClr val="tx2"/>
                </a:solidFill>
              </a:rPr>
              <a:t>Bislang: auf den derzeit bestehenden Plattformen werden vorwiegend händische (redaktionell durch einzelne Personen) Verfahren zur Qualitätsüberprüfung  von Lehr-, Lernmaterialien angewendet.</a:t>
            </a:r>
          </a:p>
          <a:p>
            <a:pPr>
              <a:lnSpc>
                <a:spcPct val="114000"/>
              </a:lnSpc>
            </a:pPr>
            <a:endParaRPr lang="de-DE" dirty="0" smtClean="0">
              <a:solidFill>
                <a:schemeClr val="tx2"/>
              </a:solidFill>
            </a:endParaRPr>
          </a:p>
          <a:p>
            <a:pPr marL="285750" indent="-285750">
              <a:lnSpc>
                <a:spcPct val="114000"/>
              </a:lnSpc>
              <a:buFont typeface="Symbol" panose="05050102010706020507" pitchFamily="18" charset="2"/>
              <a:buChar char="-"/>
            </a:pPr>
            <a:r>
              <a:rPr lang="de-DE" dirty="0" smtClean="0">
                <a:solidFill>
                  <a:schemeClr val="tx2"/>
                </a:solidFill>
              </a:rPr>
              <a:t>Das Verfahren ist auf OER übertragbar </a:t>
            </a:r>
          </a:p>
          <a:p>
            <a:pPr>
              <a:lnSpc>
                <a:spcPct val="114000"/>
              </a:lnSpc>
            </a:pPr>
            <a:endParaRPr lang="de-DE" dirty="0" smtClean="0">
              <a:solidFill>
                <a:schemeClr val="tx2"/>
              </a:solidFill>
            </a:endParaRPr>
          </a:p>
          <a:p>
            <a:pPr marL="285750" indent="-285750">
              <a:lnSpc>
                <a:spcPct val="114000"/>
              </a:lnSpc>
              <a:buFont typeface="Symbol" panose="05050102010706020507" pitchFamily="18" charset="2"/>
              <a:buChar char="-"/>
            </a:pPr>
            <a:r>
              <a:rPr lang="de-DE" dirty="0" smtClean="0">
                <a:solidFill>
                  <a:schemeClr val="tx2"/>
                </a:solidFill>
              </a:rPr>
              <a:t>Einem künftigen Qualitätsbegriff sollte ein neues Verständnis von Lernen und der dazu erforderlichen Materialien zugrunde gelegt werden </a:t>
            </a:r>
            <a:r>
              <a:rPr lang="de-DE" dirty="0" smtClean="0">
                <a:solidFill>
                  <a:schemeClr val="tx2"/>
                </a:solidFill>
                <a:sym typeface="Wingdings" panose="05000000000000000000" pitchFamily="2" charset="2"/>
              </a:rPr>
              <a:t> Entwicklung neuer/anderer Qualitätskriterien</a:t>
            </a:r>
            <a:endParaRPr lang="de-DE" dirty="0">
              <a:solidFill>
                <a:schemeClr val="tx2"/>
              </a:solidFill>
            </a:endParaRPr>
          </a:p>
          <a:p>
            <a:pPr>
              <a:lnSpc>
                <a:spcPct val="114000"/>
              </a:lnSpc>
            </a:pPr>
            <a:endParaRPr lang="de-DE" dirty="0" smtClean="0">
              <a:solidFill>
                <a:schemeClr val="tx2"/>
              </a:solidFill>
            </a:endParaRPr>
          </a:p>
          <a:p>
            <a:pPr>
              <a:lnSpc>
                <a:spcPct val="114000"/>
              </a:lnSpc>
            </a:pPr>
            <a:endParaRPr lang="de-DE" dirty="0">
              <a:solidFill>
                <a:schemeClr val="tx2"/>
              </a:solidFill>
            </a:endParaRPr>
          </a:p>
          <a:p>
            <a:pPr>
              <a:lnSpc>
                <a:spcPct val="114000"/>
              </a:lnSpc>
            </a:pPr>
            <a:endParaRPr lang="de-D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27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40000"/>
              </a:lnSpc>
              <a:buClr>
                <a:schemeClr val="tx1"/>
              </a:buClr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40000"/>
              </a:lnSpc>
              <a:buChar char="–"/>
              <a:defRPr sz="1600">
                <a:solidFill>
                  <a:srgbClr val="4A4A4A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1000" smtClean="0"/>
              <a:t>OER-Festival 2016 | Qualitätssicherung und OER | 01.03.2016, Berlin | Doris Hirschmann | DIPF-Deutscher Bildungsserver</a:t>
            </a:r>
            <a:endParaRPr lang="de-DE" altLang="de-DE" sz="1000" dirty="0" smtClean="0"/>
          </a:p>
        </p:txBody>
      </p:sp>
      <p:sp>
        <p:nvSpPr>
          <p:cNvPr id="12291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40000"/>
              </a:lnSpc>
              <a:buClr>
                <a:schemeClr val="tx1"/>
              </a:buClr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40000"/>
              </a:lnSpc>
              <a:buChar char="–"/>
              <a:defRPr sz="1600">
                <a:solidFill>
                  <a:srgbClr val="4A4A4A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fld id="{ECB9318C-DB8E-4585-A09A-F03CC04C326F}" type="slidenum">
              <a:rPr lang="de-DE" altLang="de-DE" sz="1100" smtClean="0"/>
              <a:pPr eaLnBrk="1" hangingPunct="1">
                <a:lnSpc>
                  <a:spcPct val="100000"/>
                </a:lnSpc>
                <a:buClrTx/>
                <a:buFontTx/>
                <a:buNone/>
              </a:pPr>
              <a:t>11</a:t>
            </a:fld>
            <a:endParaRPr lang="de-DE" altLang="de-DE" sz="110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04664"/>
            <a:ext cx="11223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899592" y="2060848"/>
            <a:ext cx="7704856" cy="1295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endParaRPr lang="de-DE" dirty="0" smtClean="0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</a:pPr>
            <a:r>
              <a:rPr lang="de-DE" sz="2400" dirty="0" smtClean="0"/>
              <a:t>C. </a:t>
            </a:r>
            <a:r>
              <a:rPr lang="de-DE" sz="2200" dirty="0">
                <a:solidFill>
                  <a:schemeClr val="tx2"/>
                </a:solidFill>
              </a:rPr>
              <a:t>Elemente eines Qualitätssicherungsprozesses </a:t>
            </a:r>
            <a:r>
              <a:rPr lang="de-DE" sz="2200" dirty="0" smtClean="0">
                <a:solidFill>
                  <a:schemeClr val="tx2"/>
                </a:solidFill>
              </a:rPr>
              <a:t>bei OER</a:t>
            </a:r>
            <a:endParaRPr lang="de-DE" sz="2200" dirty="0">
              <a:solidFill>
                <a:schemeClr val="tx2"/>
              </a:solidFill>
            </a:endParaRPr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55987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40000"/>
              </a:lnSpc>
              <a:buClr>
                <a:schemeClr val="tx1"/>
              </a:buClr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40000"/>
              </a:lnSpc>
              <a:buChar char="–"/>
              <a:defRPr sz="1600">
                <a:solidFill>
                  <a:srgbClr val="4A4A4A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1000" smtClean="0"/>
              <a:t>OER-Festival 2016 | Qualitätssicherung und OER | 01.03.2016, Berlin | Doris Hirschmann | DIPF-Deutscher Bildungsserver</a:t>
            </a:r>
            <a:endParaRPr lang="de-DE" altLang="de-DE" sz="1000" dirty="0" smtClean="0"/>
          </a:p>
        </p:txBody>
      </p:sp>
      <p:sp>
        <p:nvSpPr>
          <p:cNvPr id="12291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40000"/>
              </a:lnSpc>
              <a:buClr>
                <a:schemeClr val="tx1"/>
              </a:buClr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40000"/>
              </a:lnSpc>
              <a:buChar char="–"/>
              <a:defRPr sz="1600">
                <a:solidFill>
                  <a:srgbClr val="4A4A4A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fld id="{ECB9318C-DB8E-4585-A09A-F03CC04C326F}" type="slidenum">
              <a:rPr lang="de-DE" altLang="de-DE" sz="1100" smtClean="0">
                <a:solidFill>
                  <a:schemeClr val="tx1"/>
                </a:solidFill>
              </a:rPr>
              <a:pPr eaLnBrk="1" hangingPunct="1">
                <a:lnSpc>
                  <a:spcPct val="100000"/>
                </a:lnSpc>
                <a:buClrTx/>
                <a:buFontTx/>
                <a:buNone/>
              </a:pPr>
              <a:t>12</a:t>
            </a:fld>
            <a:endParaRPr lang="de-DE" altLang="de-DE" sz="1100" smtClean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120371" y="1556792"/>
            <a:ext cx="7848600" cy="431825"/>
          </a:xfrm>
        </p:spPr>
        <p:txBody>
          <a:bodyPr/>
          <a:lstStyle/>
          <a:p>
            <a:r>
              <a:rPr lang="de-DE" sz="2000" dirty="0" smtClean="0"/>
              <a:t>Allgemeine Elemente eines Qualitätssicherungsprozesses für OER</a:t>
            </a:r>
            <a:endParaRPr lang="de-DE" sz="2000" dirty="0"/>
          </a:p>
        </p:txBody>
      </p:sp>
      <p:sp>
        <p:nvSpPr>
          <p:cNvPr id="3" name="Textfeld 2"/>
          <p:cNvSpPr txBox="1"/>
          <p:nvPr/>
        </p:nvSpPr>
        <p:spPr>
          <a:xfrm>
            <a:off x="1120371" y="2348880"/>
            <a:ext cx="70567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40000"/>
              </a:lnSpc>
              <a:buFontTx/>
              <a:buChar char="-"/>
            </a:pPr>
            <a:r>
              <a:rPr lang="de-DE" sz="2000" dirty="0" smtClean="0">
                <a:solidFill>
                  <a:schemeClr val="tx2"/>
                </a:solidFill>
              </a:rPr>
              <a:t>Nachhaltig</a:t>
            </a:r>
          </a:p>
          <a:p>
            <a:pPr marL="285750" indent="-285750">
              <a:lnSpc>
                <a:spcPct val="140000"/>
              </a:lnSpc>
              <a:buFontTx/>
              <a:buChar char="-"/>
            </a:pPr>
            <a:r>
              <a:rPr lang="de-DE" sz="2000" dirty="0" smtClean="0">
                <a:solidFill>
                  <a:schemeClr val="tx2"/>
                </a:solidFill>
              </a:rPr>
              <a:t>Fortlaufend</a:t>
            </a:r>
          </a:p>
          <a:p>
            <a:pPr marL="285750" indent="-285750">
              <a:lnSpc>
                <a:spcPct val="140000"/>
              </a:lnSpc>
              <a:buFontTx/>
              <a:buChar char="-"/>
            </a:pPr>
            <a:r>
              <a:rPr lang="de-DE" sz="2000" dirty="0" smtClean="0">
                <a:solidFill>
                  <a:schemeClr val="tx2"/>
                </a:solidFill>
              </a:rPr>
              <a:t>Öffentlich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04664"/>
            <a:ext cx="11223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927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40000"/>
              </a:lnSpc>
              <a:buClr>
                <a:schemeClr val="tx1"/>
              </a:buClr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40000"/>
              </a:lnSpc>
              <a:buChar char="–"/>
              <a:defRPr sz="1600">
                <a:solidFill>
                  <a:srgbClr val="4A4A4A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1000" smtClean="0"/>
              <a:t>OER-Festival 2016 | Qualitätssicherung und OER | 01.03.2016, Berlin | Doris Hirschmann | DIPF-Deutscher Bildungsserver</a:t>
            </a:r>
            <a:endParaRPr lang="de-DE" altLang="de-DE" sz="1000" dirty="0" smtClean="0"/>
          </a:p>
        </p:txBody>
      </p:sp>
      <p:sp>
        <p:nvSpPr>
          <p:cNvPr id="12291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40000"/>
              </a:lnSpc>
              <a:buClr>
                <a:schemeClr val="tx1"/>
              </a:buClr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40000"/>
              </a:lnSpc>
              <a:buChar char="–"/>
              <a:defRPr sz="1600">
                <a:solidFill>
                  <a:srgbClr val="4A4A4A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fld id="{ECB9318C-DB8E-4585-A09A-F03CC04C326F}" type="slidenum">
              <a:rPr lang="de-DE" altLang="de-DE" sz="1100" smtClean="0">
                <a:solidFill>
                  <a:schemeClr val="tx1"/>
                </a:solidFill>
              </a:rPr>
              <a:pPr eaLnBrk="1" hangingPunct="1">
                <a:lnSpc>
                  <a:spcPct val="100000"/>
                </a:lnSpc>
                <a:buClrTx/>
                <a:buFontTx/>
                <a:buNone/>
              </a:pPr>
              <a:t>13</a:t>
            </a:fld>
            <a:endParaRPr lang="de-DE" altLang="de-DE" sz="1100" smtClean="0">
              <a:solidFill>
                <a:schemeClr val="tx1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04664"/>
            <a:ext cx="11223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971600" y="1988840"/>
            <a:ext cx="66967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de-DE" sz="2000" dirty="0">
                <a:solidFill>
                  <a:schemeClr val="tx2"/>
                </a:solidFill>
              </a:rPr>
              <a:t>Auf verschiedenen Ebenen </a:t>
            </a:r>
            <a:r>
              <a:rPr lang="de-DE" sz="2000" dirty="0" smtClean="0">
                <a:solidFill>
                  <a:schemeClr val="tx2"/>
                </a:solidFill>
              </a:rPr>
              <a:t>parallel</a:t>
            </a:r>
          </a:p>
          <a:p>
            <a:pPr>
              <a:lnSpc>
                <a:spcPct val="140000"/>
              </a:lnSpc>
            </a:pPr>
            <a:r>
              <a:rPr lang="de-DE" sz="2000" dirty="0">
                <a:solidFill>
                  <a:schemeClr val="tx2"/>
                </a:solidFill>
              </a:rPr>
              <a:t/>
            </a:r>
            <a:br>
              <a:rPr lang="de-DE" sz="2000" dirty="0">
                <a:solidFill>
                  <a:schemeClr val="tx2"/>
                </a:solidFill>
              </a:rPr>
            </a:br>
            <a:r>
              <a:rPr lang="de-DE" sz="2000" dirty="0">
                <a:solidFill>
                  <a:schemeClr val="tx2"/>
                </a:solidFill>
              </a:rPr>
              <a:t>- Lehre</a:t>
            </a:r>
            <a:br>
              <a:rPr lang="de-DE" sz="2000" dirty="0">
                <a:solidFill>
                  <a:schemeClr val="tx2"/>
                </a:solidFill>
              </a:rPr>
            </a:br>
            <a:r>
              <a:rPr lang="de-DE" sz="2000" dirty="0">
                <a:solidFill>
                  <a:schemeClr val="tx2"/>
                </a:solidFill>
              </a:rPr>
              <a:t>- Lernprozess</a:t>
            </a:r>
            <a:br>
              <a:rPr lang="de-DE" sz="2000" dirty="0">
                <a:solidFill>
                  <a:schemeClr val="tx2"/>
                </a:solidFill>
              </a:rPr>
            </a:br>
            <a:r>
              <a:rPr lang="de-DE" sz="2000" dirty="0">
                <a:solidFill>
                  <a:schemeClr val="tx2"/>
                </a:solidFill>
              </a:rPr>
              <a:t>- </a:t>
            </a:r>
            <a:r>
              <a:rPr lang="de-DE" sz="2000" dirty="0" smtClean="0">
                <a:solidFill>
                  <a:schemeClr val="tx2"/>
                </a:solidFill>
              </a:rPr>
              <a:t>Material</a:t>
            </a:r>
            <a:endParaRPr lang="de-DE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27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40000"/>
              </a:lnSpc>
              <a:buClr>
                <a:schemeClr val="tx1"/>
              </a:buClr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40000"/>
              </a:lnSpc>
              <a:buChar char="–"/>
              <a:defRPr sz="1600">
                <a:solidFill>
                  <a:srgbClr val="4A4A4A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1000" smtClean="0"/>
              <a:t>OER-Festival 2016 | Qualitätssicherung und OER | 01.03.2016, Berlin | Doris Hirschmann | DIPF-Deutscher Bildungsserver</a:t>
            </a:r>
            <a:endParaRPr lang="de-DE" altLang="de-DE" sz="1000" dirty="0" smtClean="0"/>
          </a:p>
        </p:txBody>
      </p:sp>
      <p:sp>
        <p:nvSpPr>
          <p:cNvPr id="12291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40000"/>
              </a:lnSpc>
              <a:buClr>
                <a:schemeClr val="tx1"/>
              </a:buClr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40000"/>
              </a:lnSpc>
              <a:buChar char="–"/>
              <a:defRPr sz="1600">
                <a:solidFill>
                  <a:srgbClr val="4A4A4A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fld id="{ECB9318C-DB8E-4585-A09A-F03CC04C326F}" type="slidenum">
              <a:rPr lang="de-DE" altLang="de-DE" sz="1100" smtClean="0"/>
              <a:pPr eaLnBrk="1" hangingPunct="1">
                <a:lnSpc>
                  <a:spcPct val="100000"/>
                </a:lnSpc>
                <a:buClrTx/>
                <a:buFontTx/>
                <a:buNone/>
              </a:pPr>
              <a:t>14</a:t>
            </a:fld>
            <a:endParaRPr lang="de-DE" altLang="de-DE" sz="110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04664"/>
            <a:ext cx="11223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899592" y="1860848"/>
            <a:ext cx="7560840" cy="2634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de-DE" sz="2000" dirty="0" err="1" smtClean="0">
                <a:solidFill>
                  <a:schemeClr val="tx2"/>
                </a:solidFill>
              </a:rPr>
              <a:t>Kriterientypen</a:t>
            </a:r>
            <a:endParaRPr lang="de-DE" sz="2000" dirty="0" smtClean="0">
              <a:solidFill>
                <a:schemeClr val="tx2"/>
              </a:solidFill>
            </a:endParaRPr>
          </a:p>
          <a:p>
            <a:pPr>
              <a:lnSpc>
                <a:spcPct val="140000"/>
              </a:lnSpc>
            </a:pPr>
            <a:r>
              <a:rPr lang="de-DE" sz="2000" dirty="0">
                <a:solidFill>
                  <a:schemeClr val="tx2"/>
                </a:solidFill>
              </a:rPr>
              <a:t/>
            </a:r>
            <a:br>
              <a:rPr lang="de-DE" sz="2000" dirty="0">
                <a:solidFill>
                  <a:schemeClr val="tx2"/>
                </a:solidFill>
              </a:rPr>
            </a:br>
            <a:r>
              <a:rPr lang="de-DE" sz="2000" dirty="0">
                <a:solidFill>
                  <a:schemeClr val="tx2"/>
                </a:solidFill>
              </a:rPr>
              <a:t>- inhaltlich-sachlich</a:t>
            </a:r>
            <a:br>
              <a:rPr lang="de-DE" sz="2000" dirty="0">
                <a:solidFill>
                  <a:schemeClr val="tx2"/>
                </a:solidFill>
              </a:rPr>
            </a:br>
            <a:r>
              <a:rPr lang="de-DE" sz="2000" dirty="0">
                <a:solidFill>
                  <a:schemeClr val="tx2"/>
                </a:solidFill>
              </a:rPr>
              <a:t>- rechtlich</a:t>
            </a:r>
            <a:br>
              <a:rPr lang="de-DE" sz="2000" dirty="0">
                <a:solidFill>
                  <a:schemeClr val="tx2"/>
                </a:solidFill>
              </a:rPr>
            </a:br>
            <a:r>
              <a:rPr lang="de-DE" sz="2000" dirty="0">
                <a:solidFill>
                  <a:schemeClr val="tx2"/>
                </a:solidFill>
              </a:rPr>
              <a:t>- technisch</a:t>
            </a:r>
          </a:p>
          <a:p>
            <a:pPr>
              <a:lnSpc>
                <a:spcPct val="140000"/>
              </a:lnSpc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871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40000"/>
              </a:lnSpc>
              <a:buClr>
                <a:schemeClr val="tx1"/>
              </a:buClr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40000"/>
              </a:lnSpc>
              <a:buChar char="–"/>
              <a:defRPr sz="1600">
                <a:solidFill>
                  <a:srgbClr val="4A4A4A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1000" smtClean="0"/>
              <a:t>OER-Festival 2016 | Qualitätssicherung und OER | 01.03.2016, Berlin | Doris Hirschmann | DIPF-Deutscher Bildungsserver</a:t>
            </a:r>
            <a:endParaRPr lang="de-DE" altLang="de-DE" sz="1000" dirty="0" smtClean="0"/>
          </a:p>
        </p:txBody>
      </p:sp>
      <p:sp>
        <p:nvSpPr>
          <p:cNvPr id="12291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40000"/>
              </a:lnSpc>
              <a:buClr>
                <a:schemeClr val="tx1"/>
              </a:buClr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40000"/>
              </a:lnSpc>
              <a:buChar char="–"/>
              <a:defRPr sz="1600">
                <a:solidFill>
                  <a:srgbClr val="4A4A4A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fld id="{ECB9318C-DB8E-4585-A09A-F03CC04C326F}" type="slidenum">
              <a:rPr lang="de-DE" altLang="de-DE" sz="1100" smtClean="0"/>
              <a:pPr eaLnBrk="1" hangingPunct="1">
                <a:lnSpc>
                  <a:spcPct val="100000"/>
                </a:lnSpc>
                <a:buClrTx/>
                <a:buFontTx/>
                <a:buNone/>
              </a:pPr>
              <a:t>15</a:t>
            </a:fld>
            <a:endParaRPr lang="de-DE" altLang="de-DE" sz="110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04664"/>
            <a:ext cx="11223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1259632" y="1556792"/>
            <a:ext cx="6768752" cy="2757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endParaRPr lang="de-DE" dirty="0" smtClean="0">
              <a:solidFill>
                <a:schemeClr val="tx2"/>
              </a:solidFill>
            </a:endParaRPr>
          </a:p>
          <a:p>
            <a:pPr>
              <a:lnSpc>
                <a:spcPct val="140000"/>
              </a:lnSpc>
            </a:pPr>
            <a:r>
              <a:rPr lang="de-DE" sz="2000" dirty="0" smtClean="0">
                <a:solidFill>
                  <a:schemeClr val="tx2"/>
                </a:solidFill>
              </a:rPr>
              <a:t>In </a:t>
            </a:r>
            <a:r>
              <a:rPr lang="de-DE" sz="2000" dirty="0">
                <a:solidFill>
                  <a:schemeClr val="tx2"/>
                </a:solidFill>
              </a:rPr>
              <a:t>verschiedenen Gruppen </a:t>
            </a:r>
            <a:r>
              <a:rPr lang="de-DE" sz="2000" dirty="0" smtClean="0">
                <a:solidFill>
                  <a:schemeClr val="tx2"/>
                </a:solidFill>
              </a:rPr>
              <a:t>parallel</a:t>
            </a:r>
          </a:p>
          <a:p>
            <a:pPr>
              <a:lnSpc>
                <a:spcPct val="140000"/>
              </a:lnSpc>
            </a:pPr>
            <a:endParaRPr lang="de-DE" sz="2000" dirty="0" smtClean="0">
              <a:solidFill>
                <a:schemeClr val="tx2"/>
              </a:solidFill>
            </a:endParaRPr>
          </a:p>
          <a:p>
            <a:pPr>
              <a:lnSpc>
                <a:spcPct val="140000"/>
              </a:lnSpc>
            </a:pPr>
            <a:r>
              <a:rPr lang="de-DE" sz="2000" dirty="0" smtClean="0">
                <a:solidFill>
                  <a:schemeClr val="tx2"/>
                </a:solidFill>
              </a:rPr>
              <a:t>- </a:t>
            </a:r>
            <a:r>
              <a:rPr lang="de-DE" sz="2000" dirty="0">
                <a:solidFill>
                  <a:schemeClr val="tx2"/>
                </a:solidFill>
              </a:rPr>
              <a:t>Expertinnen und Experten aus allen Bildungsbereichen</a:t>
            </a:r>
            <a:br>
              <a:rPr lang="de-DE" sz="2000" dirty="0">
                <a:solidFill>
                  <a:schemeClr val="tx2"/>
                </a:solidFill>
              </a:rPr>
            </a:br>
            <a:r>
              <a:rPr lang="de-DE" sz="2000" dirty="0">
                <a:solidFill>
                  <a:schemeClr val="tx2"/>
                </a:solidFill>
              </a:rPr>
              <a:t>- Nutzerinnen und Nutzer aus allen Bildungsbereichen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871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40000"/>
              </a:lnSpc>
              <a:buClr>
                <a:schemeClr val="tx1"/>
              </a:buClr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40000"/>
              </a:lnSpc>
              <a:buChar char="–"/>
              <a:defRPr sz="1600">
                <a:solidFill>
                  <a:srgbClr val="4A4A4A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1000" smtClean="0"/>
              <a:t>OER-Festival 2016 | Qualitätssicherung und OER | 01.03.2016, Berlin | Doris Hirschmann | DIPF-Deutscher Bildungsserver</a:t>
            </a:r>
            <a:endParaRPr lang="de-DE" altLang="de-DE" sz="1000" dirty="0" smtClean="0"/>
          </a:p>
        </p:txBody>
      </p:sp>
      <p:sp>
        <p:nvSpPr>
          <p:cNvPr id="13315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40000"/>
              </a:lnSpc>
              <a:buClr>
                <a:schemeClr val="tx1"/>
              </a:buClr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40000"/>
              </a:lnSpc>
              <a:buChar char="–"/>
              <a:defRPr sz="1600">
                <a:solidFill>
                  <a:srgbClr val="4A4A4A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fld id="{875DB0C2-45BE-4C5F-A56C-ADDDC8F8265E}" type="slidenum">
              <a:rPr lang="de-DE" altLang="de-DE" sz="1100" smtClean="0"/>
              <a:pPr eaLnBrk="1" hangingPunct="1">
                <a:lnSpc>
                  <a:spcPct val="100000"/>
                </a:lnSpc>
                <a:buClrTx/>
                <a:buFontTx/>
                <a:buNone/>
              </a:pPr>
              <a:t>16</a:t>
            </a:fld>
            <a:endParaRPr lang="de-DE" altLang="de-DE" sz="1100" smtClean="0"/>
          </a:p>
        </p:txBody>
      </p:sp>
      <p:sp>
        <p:nvSpPr>
          <p:cNvPr id="7" name="Untertitel 1"/>
          <p:cNvSpPr txBox="1">
            <a:spLocks/>
          </p:cNvSpPr>
          <p:nvPr/>
        </p:nvSpPr>
        <p:spPr>
          <a:xfrm>
            <a:off x="1042988" y="1773238"/>
            <a:ext cx="7742237" cy="3959225"/>
          </a:xfrm>
          <a:prstGeom prst="rect">
            <a:avLst/>
          </a:prstGeom>
        </p:spPr>
        <p:txBody>
          <a:bodyPr/>
          <a:lstStyle>
            <a:lvl1pPr marL="185738" indent="-185738" algn="l" rtl="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tabLst>
                <a:tab pos="1084263" algn="l"/>
              </a:tabLst>
              <a:defRPr sz="1600">
                <a:solidFill>
                  <a:srgbClr val="4A4A4A"/>
                </a:solidFill>
                <a:latin typeface="+mn-lt"/>
                <a:ea typeface="+mn-ea"/>
                <a:cs typeface="+mn-cs"/>
              </a:defRPr>
            </a:lvl1pPr>
            <a:lvl2pPr marL="533400" indent="-168275" algn="l" rtl="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tabLst>
                <a:tab pos="1084263" algn="l"/>
              </a:tabLst>
              <a:defRPr sz="1600">
                <a:solidFill>
                  <a:srgbClr val="4A4A4A"/>
                </a:solidFill>
                <a:latin typeface="+mn-lt"/>
              </a:defRPr>
            </a:lvl2pPr>
            <a:lvl3pPr marL="898525" indent="-185738" algn="l" rtl="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tabLst>
                <a:tab pos="1084263" algn="l"/>
              </a:tabLst>
              <a:defRPr sz="1600">
                <a:solidFill>
                  <a:srgbClr val="4A4A4A"/>
                </a:solidFill>
                <a:latin typeface="+mn-lt"/>
              </a:defRPr>
            </a:lvl3pPr>
            <a:lvl4pPr marL="1338263" indent="-260350" algn="l" rtl="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har char="–"/>
              <a:tabLst>
                <a:tab pos="1084263" algn="l"/>
              </a:tabLst>
              <a:defRPr sz="1600">
                <a:solidFill>
                  <a:srgbClr val="4A4A4A"/>
                </a:solidFill>
                <a:latin typeface="+mn-lt"/>
              </a:defRPr>
            </a:lvl4pPr>
            <a:lvl5pPr marL="20685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084263" algn="l"/>
              </a:tabLst>
              <a:defRPr sz="2000">
                <a:solidFill>
                  <a:schemeClr val="tx1"/>
                </a:solidFill>
                <a:latin typeface="+mn-lt"/>
              </a:defRPr>
            </a:lvl5pPr>
            <a:lvl6pPr marL="252571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084263" algn="l"/>
              </a:tabLst>
              <a:defRPr sz="2000">
                <a:solidFill>
                  <a:schemeClr val="tx1"/>
                </a:solidFill>
                <a:latin typeface="+mn-lt"/>
              </a:defRPr>
            </a:lvl6pPr>
            <a:lvl7pPr marL="298291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084263" algn="l"/>
              </a:tabLst>
              <a:defRPr sz="2000">
                <a:solidFill>
                  <a:schemeClr val="tx1"/>
                </a:solidFill>
                <a:latin typeface="+mn-lt"/>
              </a:defRPr>
            </a:lvl7pPr>
            <a:lvl8pPr marL="344011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084263" algn="l"/>
              </a:tabLst>
              <a:defRPr sz="2000">
                <a:solidFill>
                  <a:schemeClr val="tx1"/>
                </a:solidFill>
                <a:latin typeface="+mn-lt"/>
              </a:defRPr>
            </a:lvl8pPr>
            <a:lvl9pPr marL="389731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084263" algn="l"/>
              </a:tabLst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buClr>
                <a:srgbClr val="4A4A4A"/>
              </a:buClr>
              <a:buFontTx/>
              <a:buNone/>
              <a:defRPr/>
            </a:pPr>
            <a:endParaRPr lang="de-DE" sz="2000" kern="0" dirty="0" smtClean="0">
              <a:solidFill>
                <a:srgbClr val="666666"/>
              </a:solidFill>
            </a:endParaRPr>
          </a:p>
        </p:txBody>
      </p:sp>
      <p:sp>
        <p:nvSpPr>
          <p:cNvPr id="8" name="Untertitel 1"/>
          <p:cNvSpPr txBox="1">
            <a:spLocks/>
          </p:cNvSpPr>
          <p:nvPr/>
        </p:nvSpPr>
        <p:spPr>
          <a:xfrm>
            <a:off x="250825" y="1484313"/>
            <a:ext cx="8785225" cy="4681537"/>
          </a:xfrm>
          <a:prstGeom prst="rect">
            <a:avLst/>
          </a:prstGeom>
        </p:spPr>
        <p:txBody>
          <a:bodyPr/>
          <a:lstStyle>
            <a:lvl1pPr marL="185738" indent="-185738" algn="l" rtl="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tabLst>
                <a:tab pos="1084263" algn="l"/>
              </a:tabLst>
              <a:defRPr sz="1600">
                <a:solidFill>
                  <a:srgbClr val="4A4A4A"/>
                </a:solidFill>
                <a:latin typeface="+mn-lt"/>
                <a:ea typeface="+mn-ea"/>
                <a:cs typeface="+mn-cs"/>
              </a:defRPr>
            </a:lvl1pPr>
            <a:lvl2pPr marL="533400" indent="-168275" algn="l" rtl="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tabLst>
                <a:tab pos="1084263" algn="l"/>
              </a:tabLst>
              <a:defRPr sz="1600">
                <a:solidFill>
                  <a:srgbClr val="4A4A4A"/>
                </a:solidFill>
                <a:latin typeface="+mn-lt"/>
              </a:defRPr>
            </a:lvl2pPr>
            <a:lvl3pPr marL="898525" indent="-185738" algn="l" rtl="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tabLst>
                <a:tab pos="1084263" algn="l"/>
              </a:tabLst>
              <a:defRPr sz="1600">
                <a:solidFill>
                  <a:srgbClr val="4A4A4A"/>
                </a:solidFill>
                <a:latin typeface="+mn-lt"/>
              </a:defRPr>
            </a:lvl3pPr>
            <a:lvl4pPr marL="1338263" indent="-260350" algn="l" rtl="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har char="–"/>
              <a:tabLst>
                <a:tab pos="1084263" algn="l"/>
              </a:tabLst>
              <a:defRPr sz="1600">
                <a:solidFill>
                  <a:srgbClr val="4A4A4A"/>
                </a:solidFill>
                <a:latin typeface="+mn-lt"/>
              </a:defRPr>
            </a:lvl4pPr>
            <a:lvl5pPr marL="20685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084263" algn="l"/>
              </a:tabLst>
              <a:defRPr sz="2000">
                <a:solidFill>
                  <a:schemeClr val="tx1"/>
                </a:solidFill>
                <a:latin typeface="+mn-lt"/>
              </a:defRPr>
            </a:lvl5pPr>
            <a:lvl6pPr marL="252571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084263" algn="l"/>
              </a:tabLst>
              <a:defRPr sz="2000">
                <a:solidFill>
                  <a:schemeClr val="tx1"/>
                </a:solidFill>
                <a:latin typeface="+mn-lt"/>
              </a:defRPr>
            </a:lvl6pPr>
            <a:lvl7pPr marL="298291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084263" algn="l"/>
              </a:tabLst>
              <a:defRPr sz="2000">
                <a:solidFill>
                  <a:schemeClr val="tx1"/>
                </a:solidFill>
                <a:latin typeface="+mn-lt"/>
              </a:defRPr>
            </a:lvl7pPr>
            <a:lvl8pPr marL="344011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084263" algn="l"/>
              </a:tabLst>
              <a:defRPr sz="2000">
                <a:solidFill>
                  <a:schemeClr val="tx1"/>
                </a:solidFill>
                <a:latin typeface="+mn-lt"/>
              </a:defRPr>
            </a:lvl8pPr>
            <a:lvl9pPr marL="389731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084263" algn="l"/>
              </a:tabLst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buClr>
                <a:srgbClr val="4A4A4A"/>
              </a:buClr>
              <a:buFontTx/>
              <a:buNone/>
              <a:defRPr/>
            </a:pPr>
            <a:r>
              <a:rPr lang="de-DE" sz="1800" kern="0" dirty="0" smtClean="0"/>
              <a:t>                              </a:t>
            </a:r>
            <a:endParaRPr lang="de-DE" sz="1800" kern="0" dirty="0"/>
          </a:p>
        </p:txBody>
      </p:sp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3005464160"/>
              </p:ext>
            </p:extLst>
          </p:nvPr>
        </p:nvGraphicFramePr>
        <p:xfrm>
          <a:off x="899592" y="1484784"/>
          <a:ext cx="7272808" cy="4544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1258888" y="1550988"/>
            <a:ext cx="3169096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dirty="0">
                <a:solidFill>
                  <a:srgbClr val="002060"/>
                </a:solidFill>
              </a:rPr>
              <a:t>Öffentliche Hand</a:t>
            </a:r>
            <a:br>
              <a:rPr lang="de-DE" sz="1600" b="1" dirty="0">
                <a:solidFill>
                  <a:srgbClr val="002060"/>
                </a:solidFill>
              </a:rPr>
            </a:br>
            <a:endParaRPr lang="de-DE" sz="1600" b="1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600" dirty="0">
                <a:solidFill>
                  <a:srgbClr val="002060"/>
                </a:solidFill>
              </a:rPr>
              <a:t>Schulen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600" dirty="0">
                <a:solidFill>
                  <a:srgbClr val="002060"/>
                </a:solidFill>
              </a:rPr>
              <a:t>Hochschulen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600" dirty="0">
                <a:solidFill>
                  <a:srgbClr val="002060"/>
                </a:solidFill>
              </a:rPr>
              <a:t>Weiterbildungseinrichtungen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600" dirty="0">
                <a:solidFill>
                  <a:srgbClr val="002060"/>
                </a:solidFill>
              </a:rPr>
              <a:t>Bibliothekszentren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600" dirty="0">
                <a:solidFill>
                  <a:srgbClr val="002060"/>
                </a:solidFill>
              </a:rPr>
              <a:t>Bildungsserver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600" dirty="0">
                <a:solidFill>
                  <a:srgbClr val="002060"/>
                </a:solidFill>
              </a:rPr>
              <a:t>[…]</a:t>
            </a:r>
          </a:p>
          <a:p>
            <a:pPr>
              <a:defRPr/>
            </a:pPr>
            <a:endParaRPr lang="de-DE" dirty="0">
              <a:solidFill>
                <a:srgbClr val="4A4A4A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885944" y="1550988"/>
            <a:ext cx="2782399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dirty="0">
                <a:solidFill>
                  <a:srgbClr val="00B050"/>
                </a:solidFill>
              </a:rPr>
              <a:t>Wirtschaft</a:t>
            </a:r>
            <a:r>
              <a:rPr lang="de-DE" b="1" dirty="0">
                <a:solidFill>
                  <a:srgbClr val="00B050"/>
                </a:solidFill>
              </a:rPr>
              <a:t/>
            </a:r>
            <a:br>
              <a:rPr lang="de-DE" b="1" dirty="0">
                <a:solidFill>
                  <a:srgbClr val="00B050"/>
                </a:solidFill>
              </a:rPr>
            </a:br>
            <a:endParaRPr lang="de-DE" b="1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600" dirty="0">
                <a:solidFill>
                  <a:srgbClr val="00B050"/>
                </a:solidFill>
              </a:rPr>
              <a:t>Verlage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600" dirty="0">
                <a:solidFill>
                  <a:srgbClr val="00B050"/>
                </a:solidFill>
              </a:rPr>
              <a:t>Medienproduzenten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600" dirty="0">
                <a:solidFill>
                  <a:srgbClr val="00B050"/>
                </a:solidFill>
              </a:rPr>
              <a:t>Content-Anbieter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600" dirty="0">
                <a:solidFill>
                  <a:srgbClr val="00B050"/>
                </a:solidFill>
              </a:rPr>
              <a:t>Kammern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600" dirty="0">
                <a:solidFill>
                  <a:srgbClr val="00B050"/>
                </a:solidFill>
              </a:rPr>
              <a:t>[…]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154113" y="4087813"/>
            <a:ext cx="3130550" cy="16004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de-DE" sz="1600" b="1" dirty="0">
                <a:solidFill>
                  <a:srgbClr val="DA2A00"/>
                </a:solidFill>
              </a:rPr>
              <a:t>Communitys, Initiativen</a:t>
            </a:r>
          </a:p>
          <a:p>
            <a:pPr>
              <a:defRPr/>
            </a:pPr>
            <a:endParaRPr lang="de-DE" sz="1600" b="1" dirty="0">
              <a:solidFill>
                <a:srgbClr val="DA2A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600" b="1" dirty="0">
                <a:solidFill>
                  <a:srgbClr val="DA2A00"/>
                </a:solidFill>
              </a:rPr>
              <a:t>Netzwerke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600" b="1" dirty="0" smtClean="0">
                <a:solidFill>
                  <a:srgbClr val="DA2A00"/>
                </a:solidFill>
              </a:rPr>
              <a:t>Kooperationen</a:t>
            </a:r>
            <a:endParaRPr lang="de-DE" sz="1600" b="1" dirty="0">
              <a:solidFill>
                <a:srgbClr val="DA2A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600" b="1" dirty="0">
                <a:solidFill>
                  <a:srgbClr val="DA2A00"/>
                </a:solidFill>
              </a:rPr>
              <a:t>Einzelne Akteure</a:t>
            </a:r>
          </a:p>
          <a:p>
            <a:pPr>
              <a:defRPr/>
            </a:pPr>
            <a:endParaRPr lang="de-DE" dirty="0">
              <a:solidFill>
                <a:srgbClr val="DA2A0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5003800" y="3983038"/>
            <a:ext cx="2808560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dirty="0">
                <a:solidFill>
                  <a:srgbClr val="0070C0"/>
                </a:solidFill>
              </a:rPr>
              <a:t>Sozialpartner</a:t>
            </a:r>
          </a:p>
          <a:p>
            <a:pPr>
              <a:defRPr/>
            </a:pPr>
            <a:endParaRPr lang="de-DE" b="1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600" dirty="0">
                <a:solidFill>
                  <a:srgbClr val="0070C0"/>
                </a:solidFill>
              </a:rPr>
              <a:t>Stiftungen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600" dirty="0">
                <a:solidFill>
                  <a:srgbClr val="0070C0"/>
                </a:solidFill>
              </a:rPr>
              <a:t>Kirchliche Stellen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600" dirty="0">
                <a:solidFill>
                  <a:srgbClr val="0070C0"/>
                </a:solidFill>
              </a:rPr>
              <a:t>Verbände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600" dirty="0">
                <a:solidFill>
                  <a:srgbClr val="0070C0"/>
                </a:solidFill>
              </a:rPr>
              <a:t>Gewerkschaften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600" dirty="0">
                <a:solidFill>
                  <a:srgbClr val="0070C0"/>
                </a:solidFill>
              </a:rPr>
              <a:t>[…]</a:t>
            </a:r>
          </a:p>
        </p:txBody>
      </p:sp>
      <p:sp>
        <p:nvSpPr>
          <p:cNvPr id="13325" name="Rechteck 2"/>
          <p:cNvSpPr>
            <a:spLocks noChangeArrowheads="1"/>
          </p:cNvSpPr>
          <p:nvPr/>
        </p:nvSpPr>
        <p:spPr bwMode="auto">
          <a:xfrm>
            <a:off x="1132429" y="1008096"/>
            <a:ext cx="71705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140000"/>
              </a:lnSpc>
              <a:buClr>
                <a:schemeClr val="tx1"/>
              </a:buClr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40000"/>
              </a:lnSpc>
              <a:buChar char="–"/>
              <a:defRPr sz="1600">
                <a:solidFill>
                  <a:srgbClr val="4A4A4A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2400" dirty="0" smtClean="0">
                <a:solidFill>
                  <a:srgbClr val="000000"/>
                </a:solidFill>
              </a:rPr>
              <a:t>Expertinnen und Experten/Nutzerinnen und Nutzer </a:t>
            </a:r>
            <a:endParaRPr lang="de-DE" altLang="de-DE" sz="2400" dirty="0">
              <a:solidFill>
                <a:srgbClr val="000000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20941"/>
            <a:ext cx="1310144" cy="601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313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40000"/>
              </a:lnSpc>
              <a:buClr>
                <a:schemeClr val="tx1"/>
              </a:buClr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40000"/>
              </a:lnSpc>
              <a:buChar char="–"/>
              <a:defRPr sz="1600">
                <a:solidFill>
                  <a:srgbClr val="4A4A4A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1000" smtClean="0"/>
              <a:t>OER-Festival 2016 | Qualitätssicherung und OER | 01.03.2016, Berlin | Doris Hirschmann | DIPF-Deutscher Bildungsserver</a:t>
            </a:r>
            <a:endParaRPr lang="de-DE" altLang="de-DE" sz="1000" dirty="0" smtClean="0"/>
          </a:p>
        </p:txBody>
      </p:sp>
      <p:sp>
        <p:nvSpPr>
          <p:cNvPr id="12291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40000"/>
              </a:lnSpc>
              <a:buClr>
                <a:schemeClr val="tx1"/>
              </a:buClr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40000"/>
              </a:lnSpc>
              <a:buChar char="–"/>
              <a:defRPr sz="1600">
                <a:solidFill>
                  <a:srgbClr val="4A4A4A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fld id="{ECB9318C-DB8E-4585-A09A-F03CC04C326F}" type="slidenum">
              <a:rPr lang="de-DE" altLang="de-DE" sz="1100" smtClean="0"/>
              <a:pPr eaLnBrk="1" hangingPunct="1">
                <a:lnSpc>
                  <a:spcPct val="100000"/>
                </a:lnSpc>
                <a:buClrTx/>
                <a:buFontTx/>
                <a:buNone/>
              </a:pPr>
              <a:t>17</a:t>
            </a:fld>
            <a:endParaRPr lang="de-DE" altLang="de-DE" sz="110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04664"/>
            <a:ext cx="11223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1187624" y="1628800"/>
            <a:ext cx="6048672" cy="3219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>
              <a:solidFill>
                <a:schemeClr val="tx2"/>
              </a:solidFill>
            </a:endParaRPr>
          </a:p>
          <a:p>
            <a:r>
              <a:rPr lang="de-DE" sz="2000" dirty="0" smtClean="0">
                <a:solidFill>
                  <a:schemeClr val="tx2"/>
                </a:solidFill>
              </a:rPr>
              <a:t>Verschiedene </a:t>
            </a:r>
            <a:r>
              <a:rPr lang="de-DE" sz="2000" dirty="0">
                <a:solidFill>
                  <a:schemeClr val="tx2"/>
                </a:solidFill>
              </a:rPr>
              <a:t>Verfahren </a:t>
            </a:r>
            <a:r>
              <a:rPr lang="de-DE" sz="2000" dirty="0" smtClean="0">
                <a:solidFill>
                  <a:schemeClr val="tx2"/>
                </a:solidFill>
              </a:rPr>
              <a:t>parallel</a:t>
            </a:r>
          </a:p>
          <a:p>
            <a:pPr>
              <a:lnSpc>
                <a:spcPct val="140000"/>
              </a:lnSpc>
            </a:pPr>
            <a:endParaRPr lang="de-DE" sz="2000" dirty="0" smtClean="0">
              <a:solidFill>
                <a:schemeClr val="tx2"/>
              </a:solidFill>
            </a:endParaRPr>
          </a:p>
          <a:p>
            <a:pPr marL="285750" indent="-285750">
              <a:lnSpc>
                <a:spcPct val="140000"/>
              </a:lnSpc>
              <a:buFontTx/>
              <a:buChar char="-"/>
            </a:pPr>
            <a:r>
              <a:rPr lang="de-DE" sz="2000" dirty="0" smtClean="0">
                <a:solidFill>
                  <a:schemeClr val="tx2"/>
                </a:solidFill>
              </a:rPr>
              <a:t>Redaktionell</a:t>
            </a:r>
          </a:p>
          <a:p>
            <a:pPr marL="285750" indent="-285750">
              <a:lnSpc>
                <a:spcPct val="140000"/>
              </a:lnSpc>
              <a:buFontTx/>
              <a:buChar char="-"/>
            </a:pPr>
            <a:r>
              <a:rPr lang="de-DE" sz="2000" dirty="0" smtClean="0">
                <a:solidFill>
                  <a:schemeClr val="tx2"/>
                </a:solidFill>
              </a:rPr>
              <a:t>Peer </a:t>
            </a:r>
            <a:r>
              <a:rPr lang="de-DE" sz="2000" dirty="0">
                <a:solidFill>
                  <a:schemeClr val="tx2"/>
                </a:solidFill>
              </a:rPr>
              <a:t>Review Verfahren </a:t>
            </a:r>
            <a:endParaRPr lang="de-DE" sz="2000" dirty="0" smtClean="0">
              <a:solidFill>
                <a:schemeClr val="tx2"/>
              </a:solidFill>
            </a:endParaRPr>
          </a:p>
          <a:p>
            <a:pPr marL="285750" indent="-285750">
              <a:lnSpc>
                <a:spcPct val="140000"/>
              </a:lnSpc>
              <a:buFontTx/>
              <a:buChar char="-"/>
            </a:pPr>
            <a:r>
              <a:rPr lang="de-DE" sz="2000" dirty="0" smtClean="0">
                <a:solidFill>
                  <a:schemeClr val="tx2"/>
                </a:solidFill>
              </a:rPr>
              <a:t>Community </a:t>
            </a:r>
          </a:p>
          <a:p>
            <a:pPr marL="285750" indent="-285750">
              <a:lnSpc>
                <a:spcPct val="140000"/>
              </a:lnSpc>
              <a:buFontTx/>
              <a:buChar char="-"/>
            </a:pPr>
            <a:r>
              <a:rPr lang="de-DE" sz="2000" dirty="0" smtClean="0">
                <a:solidFill>
                  <a:schemeClr val="tx2"/>
                </a:solidFill>
              </a:rPr>
              <a:t>Kriterienkataloge</a:t>
            </a:r>
            <a:endParaRPr lang="de-DE" sz="2000" dirty="0"/>
          </a:p>
          <a:p>
            <a:pPr>
              <a:lnSpc>
                <a:spcPct val="140000"/>
              </a:lnSpc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871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40000"/>
              </a:lnSpc>
              <a:buClr>
                <a:schemeClr val="tx1"/>
              </a:buClr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40000"/>
              </a:lnSpc>
              <a:buChar char="–"/>
              <a:defRPr sz="1600">
                <a:solidFill>
                  <a:srgbClr val="4A4A4A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1000" smtClean="0"/>
              <a:t>OER-Festival 2016 | Qualitätssicherung und OER | 01.03.2016, Berlin | Doris Hirschmann | DIPF-Deutscher Bildungsserver</a:t>
            </a:r>
            <a:endParaRPr lang="de-DE" altLang="de-DE" sz="1000" dirty="0" smtClean="0"/>
          </a:p>
        </p:txBody>
      </p:sp>
      <p:sp>
        <p:nvSpPr>
          <p:cNvPr id="12291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40000"/>
              </a:lnSpc>
              <a:buClr>
                <a:schemeClr val="tx1"/>
              </a:buClr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40000"/>
              </a:lnSpc>
              <a:buChar char="–"/>
              <a:defRPr sz="1600">
                <a:solidFill>
                  <a:srgbClr val="4A4A4A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fld id="{ECB9318C-DB8E-4585-A09A-F03CC04C326F}" type="slidenum">
              <a:rPr lang="de-DE" altLang="de-DE" sz="1100" smtClean="0"/>
              <a:pPr eaLnBrk="1" hangingPunct="1">
                <a:lnSpc>
                  <a:spcPct val="100000"/>
                </a:lnSpc>
                <a:buClrTx/>
                <a:buFontTx/>
                <a:buNone/>
              </a:pPr>
              <a:t>18</a:t>
            </a:fld>
            <a:endParaRPr lang="de-DE" altLang="de-DE" sz="110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04664"/>
            <a:ext cx="11223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2237198724"/>
              </p:ext>
            </p:extLst>
          </p:nvPr>
        </p:nvGraphicFramePr>
        <p:xfrm>
          <a:off x="395536" y="1268760"/>
          <a:ext cx="813690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2871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43608" y="2060848"/>
            <a:ext cx="7848600" cy="3168352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endParaRPr lang="de-DE" sz="2000" dirty="0" smtClean="0">
              <a:solidFill>
                <a:schemeClr val="tx2"/>
              </a:solidFill>
            </a:endParaRPr>
          </a:p>
          <a:p>
            <a:pPr marL="457200" indent="-457200">
              <a:lnSpc>
                <a:spcPct val="200000"/>
              </a:lnSpc>
              <a:spcAft>
                <a:spcPts val="600"/>
              </a:spcAft>
              <a:buAutoNum type="alphaUcPeriod"/>
            </a:pPr>
            <a:r>
              <a:rPr lang="de-DE" sz="2000" dirty="0" smtClean="0">
                <a:solidFill>
                  <a:schemeClr val="tx2"/>
                </a:solidFill>
              </a:rPr>
              <a:t>Anforderungen an die Qualitätssicherung bei OER</a:t>
            </a:r>
          </a:p>
          <a:p>
            <a:pPr marL="457200" indent="-457200">
              <a:lnSpc>
                <a:spcPct val="200000"/>
              </a:lnSpc>
              <a:spcAft>
                <a:spcPts val="600"/>
              </a:spcAft>
              <a:buAutoNum type="alphaUcPeriod"/>
            </a:pPr>
            <a:r>
              <a:rPr lang="de-DE" sz="2000" dirty="0" smtClean="0">
                <a:solidFill>
                  <a:schemeClr val="tx2"/>
                </a:solidFill>
              </a:rPr>
              <a:t>Qualitätssicherungsaspekte</a:t>
            </a:r>
            <a:r>
              <a:rPr lang="de-DE" sz="2000" baseline="0" dirty="0" smtClean="0">
                <a:solidFill>
                  <a:schemeClr val="tx2"/>
                </a:solidFill>
              </a:rPr>
              <a:t> </a:t>
            </a:r>
            <a:r>
              <a:rPr lang="de-DE" sz="2000" dirty="0" smtClean="0">
                <a:solidFill>
                  <a:schemeClr val="tx2"/>
                </a:solidFill>
              </a:rPr>
              <a:t>in den Bildungsbereichen</a:t>
            </a:r>
          </a:p>
          <a:p>
            <a:pPr marL="457200" indent="-457200">
              <a:lnSpc>
                <a:spcPct val="200000"/>
              </a:lnSpc>
              <a:spcAft>
                <a:spcPts val="600"/>
              </a:spcAft>
              <a:buAutoNum type="alphaUcPeriod"/>
            </a:pPr>
            <a:r>
              <a:rPr lang="de-DE" sz="2000" dirty="0" smtClean="0">
                <a:solidFill>
                  <a:schemeClr val="tx2"/>
                </a:solidFill>
              </a:rPr>
              <a:t>Elemente eines Qualitätssicherungsprozesses bei OER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z="1000" smtClean="0"/>
              <a:t>OER-Festival 2016 | Qualitätssicherung und OER | 01.03.2016, Berlin | Doris Hirschmann | DIPF-Deutscher Bildungsserver</a:t>
            </a:r>
            <a:endParaRPr lang="de-DE" sz="10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7F2F21-9CFD-4B79-9EA9-BCE565B8D5C1}" type="slidenum">
              <a:rPr lang="de-DE" smtClean="0">
                <a:solidFill>
                  <a:srgbClr val="4A4A4A"/>
                </a:solidFill>
              </a:rPr>
              <a:pPr/>
              <a:t>2</a:t>
            </a:fld>
            <a:endParaRPr lang="de-DE">
              <a:solidFill>
                <a:srgbClr val="4A4A4A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de-DE" sz="2000" kern="1200" dirty="0" smtClean="0">
                <a:solidFill>
                  <a:srgbClr val="000000"/>
                </a:solidFill>
                <a:effectLst/>
                <a:latin typeface="Arial"/>
                <a:ea typeface="+mn-ea"/>
                <a:cs typeface="+mn-cs"/>
              </a:rPr>
              <a:t/>
            </a:r>
            <a:br>
              <a:rPr lang="de-DE" sz="2000" kern="1200" dirty="0" smtClean="0">
                <a:solidFill>
                  <a:srgbClr val="000000"/>
                </a:solidFill>
                <a:effectLst/>
                <a:latin typeface="Arial"/>
                <a:ea typeface="+mn-ea"/>
                <a:cs typeface="+mn-cs"/>
              </a:rPr>
            </a:br>
            <a:r>
              <a:rPr lang="de-DE" sz="2000" kern="1200" dirty="0" smtClean="0">
                <a:solidFill>
                  <a:srgbClr val="000000"/>
                </a:solidFill>
                <a:effectLst/>
                <a:latin typeface="Arial"/>
                <a:ea typeface="+mn-ea"/>
                <a:cs typeface="+mn-cs"/>
              </a:rPr>
              <a:t>Gliederung</a:t>
            </a:r>
            <a:br>
              <a:rPr lang="de-DE" sz="2000" kern="1200" dirty="0" smtClean="0">
                <a:solidFill>
                  <a:srgbClr val="000000"/>
                </a:solidFill>
                <a:effectLst/>
                <a:latin typeface="Arial"/>
                <a:ea typeface="+mn-ea"/>
                <a:cs typeface="+mn-cs"/>
              </a:rPr>
            </a:br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32657"/>
            <a:ext cx="1122980" cy="515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468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40000"/>
              </a:lnSpc>
              <a:buClr>
                <a:schemeClr val="tx1"/>
              </a:buClr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40000"/>
              </a:lnSpc>
              <a:buChar char="–"/>
              <a:defRPr sz="1600">
                <a:solidFill>
                  <a:srgbClr val="4A4A4A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1000" smtClean="0"/>
              <a:t>OER-Festival 2016 | Qualitätssicherung und OER | 01.03.2016, Berlin | Doris Hirschmann | DIPF-Deutscher Bildungsserver</a:t>
            </a:r>
            <a:endParaRPr lang="de-DE" altLang="de-DE" sz="1000" dirty="0" smtClean="0"/>
          </a:p>
        </p:txBody>
      </p:sp>
      <p:sp>
        <p:nvSpPr>
          <p:cNvPr id="12291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40000"/>
              </a:lnSpc>
              <a:buClr>
                <a:schemeClr val="tx1"/>
              </a:buClr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40000"/>
              </a:lnSpc>
              <a:buChar char="–"/>
              <a:defRPr sz="1600">
                <a:solidFill>
                  <a:srgbClr val="4A4A4A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fld id="{ECB9318C-DB8E-4585-A09A-F03CC04C326F}" type="slidenum">
              <a:rPr lang="de-DE" altLang="de-DE" sz="1100" smtClean="0"/>
              <a:pPr eaLnBrk="1" hangingPunct="1">
                <a:lnSpc>
                  <a:spcPct val="100000"/>
                </a:lnSpc>
                <a:buClrTx/>
                <a:buFontTx/>
                <a:buNone/>
              </a:pPr>
              <a:t>3</a:t>
            </a:fld>
            <a:endParaRPr lang="de-DE" altLang="de-DE" sz="110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04664"/>
            <a:ext cx="11223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827584" y="2276872"/>
            <a:ext cx="7344816" cy="121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endParaRPr lang="de-DE" dirty="0" smtClean="0">
              <a:solidFill>
                <a:schemeClr val="tx2"/>
              </a:solidFill>
            </a:endParaRPr>
          </a:p>
          <a:p>
            <a:r>
              <a:rPr lang="de-DE" sz="2400" dirty="0"/>
              <a:t>A</a:t>
            </a:r>
            <a:r>
              <a:rPr lang="de-DE" sz="2400" dirty="0" smtClean="0"/>
              <a:t>. </a:t>
            </a:r>
            <a:r>
              <a:rPr lang="de-DE" sz="2400" dirty="0">
                <a:solidFill>
                  <a:schemeClr val="tx2"/>
                </a:solidFill>
              </a:rPr>
              <a:t>Anforderungen an die Qualitätssicherung bei OER</a:t>
            </a:r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51113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40000"/>
              </a:lnSpc>
              <a:buClr>
                <a:schemeClr val="tx1"/>
              </a:buClr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40000"/>
              </a:lnSpc>
              <a:buChar char="–"/>
              <a:defRPr sz="1600">
                <a:solidFill>
                  <a:srgbClr val="4A4A4A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1000" smtClean="0"/>
              <a:t>OER-Festival 2016 | Qualitätssicherung und OER | 01.03.2016, Berlin | Doris Hirschmann | DIPF-Deutscher Bildungsserver</a:t>
            </a:r>
            <a:endParaRPr lang="de-DE" altLang="de-DE" sz="1000" dirty="0" smtClean="0"/>
          </a:p>
        </p:txBody>
      </p:sp>
      <p:sp>
        <p:nvSpPr>
          <p:cNvPr id="12291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40000"/>
              </a:lnSpc>
              <a:buClr>
                <a:schemeClr val="tx1"/>
              </a:buClr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40000"/>
              </a:lnSpc>
              <a:buChar char="–"/>
              <a:defRPr sz="1600">
                <a:solidFill>
                  <a:srgbClr val="4A4A4A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fld id="{ECB9318C-DB8E-4585-A09A-F03CC04C326F}" type="slidenum">
              <a:rPr lang="de-DE" altLang="de-DE" sz="1100" smtClean="0">
                <a:solidFill>
                  <a:schemeClr val="tx1"/>
                </a:solidFill>
              </a:rPr>
              <a:pPr eaLnBrk="1" hangingPunct="1">
                <a:lnSpc>
                  <a:spcPct val="100000"/>
                </a:lnSpc>
                <a:buClrTx/>
                <a:buFontTx/>
                <a:buNone/>
              </a:pPr>
              <a:t>4</a:t>
            </a:fld>
            <a:endParaRPr lang="de-DE" altLang="de-DE" sz="1100" smtClean="0">
              <a:solidFill>
                <a:schemeClr val="tx1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04664"/>
            <a:ext cx="11223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115616" y="1412776"/>
            <a:ext cx="7848600" cy="687388"/>
          </a:xfrm>
        </p:spPr>
        <p:txBody>
          <a:bodyPr/>
          <a:lstStyle/>
          <a:p>
            <a:r>
              <a:rPr lang="de-DE" sz="2400" dirty="0" smtClean="0"/>
              <a:t>A. Anforderungen an die Qualitätssicherung bei OER</a:t>
            </a:r>
            <a:endParaRPr lang="de-DE" sz="2400" dirty="0"/>
          </a:p>
        </p:txBody>
      </p:sp>
      <p:sp>
        <p:nvSpPr>
          <p:cNvPr id="3" name="Textfeld 2"/>
          <p:cNvSpPr txBox="1"/>
          <p:nvPr/>
        </p:nvSpPr>
        <p:spPr>
          <a:xfrm>
            <a:off x="1115616" y="2132856"/>
            <a:ext cx="6840760" cy="4267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de-DE" sz="2000" dirty="0" smtClean="0">
                <a:solidFill>
                  <a:schemeClr val="tx2"/>
                </a:solidFill>
              </a:rPr>
              <a:t>Bislang </a:t>
            </a:r>
            <a:r>
              <a:rPr lang="de-DE" sz="2000" dirty="0" smtClean="0">
                <a:solidFill>
                  <a:schemeClr val="tx2"/>
                </a:solidFill>
              </a:rPr>
              <a:t>war bei Lehr-</a:t>
            </a:r>
            <a:r>
              <a:rPr lang="de-DE" sz="2000" dirty="0">
                <a:solidFill>
                  <a:schemeClr val="tx2"/>
                </a:solidFill>
              </a:rPr>
              <a:t>, Lernmaterialien </a:t>
            </a:r>
            <a:r>
              <a:rPr lang="de-DE" sz="2000" dirty="0" smtClean="0">
                <a:solidFill>
                  <a:schemeClr val="tx2"/>
                </a:solidFill>
              </a:rPr>
              <a:t>die Qualitätssicherung </a:t>
            </a:r>
            <a:r>
              <a:rPr lang="de-DE" sz="2000" dirty="0">
                <a:solidFill>
                  <a:schemeClr val="tx2"/>
                </a:solidFill>
              </a:rPr>
              <a:t>bereits vor der Veröffentlichung abgeschlossen.</a:t>
            </a:r>
          </a:p>
          <a:p>
            <a:pPr>
              <a:lnSpc>
                <a:spcPct val="114000"/>
              </a:lnSpc>
            </a:pPr>
            <a:endParaRPr lang="de-DE" sz="2000" dirty="0" smtClean="0">
              <a:solidFill>
                <a:schemeClr val="tx2"/>
              </a:solidFill>
            </a:endParaRPr>
          </a:p>
          <a:p>
            <a:pPr marL="285750" indent="-285750">
              <a:lnSpc>
                <a:spcPct val="114000"/>
              </a:lnSpc>
              <a:buFont typeface="Symbol" panose="05050102010706020507" pitchFamily="18" charset="2"/>
              <a:buChar char="-"/>
            </a:pPr>
            <a:r>
              <a:rPr lang="de-DE" sz="2000" dirty="0" smtClean="0">
                <a:solidFill>
                  <a:schemeClr val="tx2"/>
                </a:solidFill>
              </a:rPr>
              <a:t>Bei OER muss Qualitätssicherung </a:t>
            </a:r>
            <a:r>
              <a:rPr lang="de-DE" sz="2000" dirty="0">
                <a:solidFill>
                  <a:schemeClr val="tx2"/>
                </a:solidFill>
              </a:rPr>
              <a:t>parallel zu ihrer Entstehung, Nutzung und </a:t>
            </a:r>
            <a:r>
              <a:rPr lang="de-DE" sz="2000" dirty="0" smtClean="0">
                <a:solidFill>
                  <a:schemeClr val="tx2"/>
                </a:solidFill>
              </a:rPr>
              <a:t>Weiterentwicklung stattfinden</a:t>
            </a:r>
            <a:r>
              <a:rPr lang="de-DE" sz="2000" dirty="0" smtClean="0">
                <a:solidFill>
                  <a:schemeClr val="tx2"/>
                </a:solidFill>
              </a:rPr>
              <a:t>.</a:t>
            </a:r>
          </a:p>
          <a:p>
            <a:pPr marL="285750" indent="-285750">
              <a:lnSpc>
                <a:spcPct val="114000"/>
              </a:lnSpc>
              <a:buFont typeface="Symbol" panose="05050102010706020507" pitchFamily="18" charset="2"/>
              <a:buChar char="-"/>
            </a:pPr>
            <a:r>
              <a:rPr lang="de-DE" sz="2000" dirty="0" smtClean="0">
                <a:solidFill>
                  <a:schemeClr val="tx2"/>
                </a:solidFill>
              </a:rPr>
              <a:t>Qualitätssicherung muss Rechtssicherheit herstellen </a:t>
            </a:r>
          </a:p>
          <a:p>
            <a:pPr marL="285750" indent="-285750">
              <a:lnSpc>
                <a:spcPct val="114000"/>
              </a:lnSpc>
              <a:buFont typeface="Symbol" panose="05050102010706020507" pitchFamily="18" charset="2"/>
              <a:buChar char="-"/>
            </a:pPr>
            <a:r>
              <a:rPr lang="de-DE" sz="2000" dirty="0" smtClean="0">
                <a:solidFill>
                  <a:schemeClr val="tx2"/>
                </a:solidFill>
              </a:rPr>
              <a:t>Qualitätssicherung muss inhaltliche Richtigkeit, Verfügbarkeit und Verwendung garantieren</a:t>
            </a:r>
            <a:endParaRPr lang="de-DE" sz="2000" dirty="0" smtClean="0">
              <a:solidFill>
                <a:schemeClr val="tx2"/>
              </a:solidFill>
            </a:endParaRPr>
          </a:p>
          <a:p>
            <a:pPr>
              <a:lnSpc>
                <a:spcPct val="114000"/>
              </a:lnSpc>
            </a:pPr>
            <a:endParaRPr lang="de-DE" sz="2000" dirty="0">
              <a:solidFill>
                <a:schemeClr val="tx2"/>
              </a:solidFill>
            </a:endParaRPr>
          </a:p>
          <a:p>
            <a:pPr marL="285750" indent="-285750">
              <a:lnSpc>
                <a:spcPct val="114000"/>
              </a:lnSpc>
              <a:buFont typeface="Symbol" panose="05050102010706020507" pitchFamily="18" charset="2"/>
              <a:buChar char="-"/>
            </a:pPr>
            <a:endParaRPr lang="de-DE" sz="2000" dirty="0">
              <a:solidFill>
                <a:schemeClr val="tx2"/>
              </a:solidFill>
            </a:endParaRPr>
          </a:p>
          <a:p>
            <a:pPr>
              <a:lnSpc>
                <a:spcPct val="114000"/>
              </a:lnSpc>
            </a:pPr>
            <a:r>
              <a:rPr lang="de-DE" dirty="0" smtClean="0">
                <a:solidFill>
                  <a:schemeClr val="tx2"/>
                </a:solidFill>
              </a:rPr>
              <a:t> </a:t>
            </a:r>
            <a:endParaRPr lang="de-D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27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40000"/>
              </a:lnSpc>
              <a:buClr>
                <a:schemeClr val="tx1"/>
              </a:buClr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40000"/>
              </a:lnSpc>
              <a:buChar char="–"/>
              <a:defRPr sz="1600">
                <a:solidFill>
                  <a:srgbClr val="4A4A4A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1000" smtClean="0"/>
              <a:t>OER-Festival 2016 | Qualitätssicherung und OER | 01.03.2016, Berlin | Doris Hirschmann | DIPF-Deutscher Bildungsserver</a:t>
            </a:r>
            <a:endParaRPr lang="de-DE" altLang="de-DE" sz="1000" dirty="0" smtClean="0"/>
          </a:p>
        </p:txBody>
      </p:sp>
      <p:sp>
        <p:nvSpPr>
          <p:cNvPr id="12291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40000"/>
              </a:lnSpc>
              <a:buClr>
                <a:schemeClr val="tx1"/>
              </a:buClr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40000"/>
              </a:lnSpc>
              <a:buChar char="–"/>
              <a:defRPr sz="1600">
                <a:solidFill>
                  <a:srgbClr val="4A4A4A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fld id="{ECB9318C-DB8E-4585-A09A-F03CC04C326F}" type="slidenum">
              <a:rPr lang="de-DE" altLang="de-DE" sz="1100" smtClean="0">
                <a:solidFill>
                  <a:schemeClr val="tx1"/>
                </a:solidFill>
              </a:rPr>
              <a:pPr eaLnBrk="1" hangingPunct="1">
                <a:lnSpc>
                  <a:spcPct val="100000"/>
                </a:lnSpc>
                <a:buClrTx/>
                <a:buFontTx/>
                <a:buNone/>
              </a:pPr>
              <a:t>5</a:t>
            </a:fld>
            <a:endParaRPr lang="de-DE" altLang="de-DE" sz="1100" smtClean="0">
              <a:solidFill>
                <a:schemeClr val="tx1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z="2400" dirty="0" smtClean="0"/>
              <a:t>A. Aus dem Workshop Mapping OER, September 2015</a:t>
            </a:r>
            <a:endParaRPr lang="de-DE" sz="2400" dirty="0"/>
          </a:p>
        </p:txBody>
      </p:sp>
      <p:sp>
        <p:nvSpPr>
          <p:cNvPr id="4" name="Textfeld 3"/>
          <p:cNvSpPr txBox="1"/>
          <p:nvPr/>
        </p:nvSpPr>
        <p:spPr>
          <a:xfrm>
            <a:off x="1115616" y="2060848"/>
            <a:ext cx="756084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de-DE" sz="2000" dirty="0" smtClean="0">
                <a:solidFill>
                  <a:schemeClr val="tx2"/>
                </a:solidFill>
              </a:rPr>
              <a:t>Feedback-, Veränderungs- und Bearbeitungsprozesse auf der Ebene von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chemeClr val="tx2"/>
                </a:solidFill>
              </a:rPr>
              <a:t>Materialien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chemeClr val="tx2"/>
                </a:solidFill>
              </a:rPr>
              <a:t>Lehre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chemeClr val="tx2"/>
                </a:solidFill>
              </a:rPr>
              <a:t>Lernprozess</a:t>
            </a:r>
          </a:p>
          <a:p>
            <a:pPr>
              <a:lnSpc>
                <a:spcPct val="114000"/>
              </a:lnSpc>
            </a:pPr>
            <a:r>
              <a:rPr lang="de-DE" sz="2000" dirty="0" smtClean="0">
                <a:solidFill>
                  <a:schemeClr val="tx2"/>
                </a:solidFill>
              </a:rPr>
              <a:t>beeinflussen die Qualität von Materialien allgemein also auch die von Open Educational Resources (OER) und müssen entsprechend in die Qualitätssicherung einfließen. </a:t>
            </a:r>
            <a:endParaRPr lang="de-DE" sz="2000" dirty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>
              <a:lnSpc>
                <a:spcPct val="114000"/>
              </a:lnSpc>
            </a:pPr>
            <a:endParaRPr lang="de-DE" sz="2000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>
              <a:lnSpc>
                <a:spcPct val="114000"/>
              </a:lnSpc>
            </a:pPr>
            <a:r>
              <a:rPr lang="de-DE" sz="2000" dirty="0" smtClean="0">
                <a:solidFill>
                  <a:schemeClr val="tx2"/>
                </a:solidFill>
                <a:sym typeface="Wingdings" panose="05000000000000000000" pitchFamily="2" charset="2"/>
              </a:rPr>
              <a:t> Qualitätssicherung als Prozess auf mehreren Ebenen</a:t>
            </a:r>
            <a:endParaRPr lang="de-DE" sz="2000" dirty="0" smtClean="0">
              <a:solidFill>
                <a:schemeClr val="tx2"/>
              </a:solidFill>
            </a:endParaRPr>
          </a:p>
          <a:p>
            <a:endParaRPr lang="de-DE" dirty="0">
              <a:solidFill>
                <a:schemeClr val="tx2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04664"/>
            <a:ext cx="11223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395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40000"/>
              </a:lnSpc>
              <a:buClr>
                <a:schemeClr val="tx1"/>
              </a:buClr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40000"/>
              </a:lnSpc>
              <a:buChar char="–"/>
              <a:defRPr sz="1600">
                <a:solidFill>
                  <a:srgbClr val="4A4A4A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1000" smtClean="0"/>
              <a:t>OER-Festival 2016 | Qualitätssicherung und OER | 01.03.2016, Berlin | Doris Hirschmann | DIPF-Deutscher Bildungsserver</a:t>
            </a:r>
            <a:endParaRPr lang="de-DE" altLang="de-DE" sz="1000" dirty="0" smtClean="0"/>
          </a:p>
        </p:txBody>
      </p:sp>
      <p:sp>
        <p:nvSpPr>
          <p:cNvPr id="12291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40000"/>
              </a:lnSpc>
              <a:buClr>
                <a:schemeClr val="tx1"/>
              </a:buClr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40000"/>
              </a:lnSpc>
              <a:buChar char="–"/>
              <a:defRPr sz="1600">
                <a:solidFill>
                  <a:srgbClr val="4A4A4A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fld id="{ECB9318C-DB8E-4585-A09A-F03CC04C326F}" type="slidenum">
              <a:rPr lang="de-DE" altLang="de-DE" sz="1100" smtClean="0"/>
              <a:pPr eaLnBrk="1" hangingPunct="1">
                <a:lnSpc>
                  <a:spcPct val="100000"/>
                </a:lnSpc>
                <a:buClrTx/>
                <a:buFontTx/>
                <a:buNone/>
              </a:pPr>
              <a:t>6</a:t>
            </a:fld>
            <a:endParaRPr lang="de-DE" altLang="de-DE" sz="110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04664"/>
            <a:ext cx="11223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1259632" y="2060848"/>
            <a:ext cx="6768752" cy="121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endParaRPr lang="de-DE" dirty="0" smtClean="0">
              <a:solidFill>
                <a:schemeClr val="tx2"/>
              </a:solidFill>
            </a:endParaRPr>
          </a:p>
          <a:p>
            <a:r>
              <a:rPr lang="de-DE" sz="2400" dirty="0" smtClean="0"/>
              <a:t>B. Qualitätsaspekte in den Bildungsbereichen</a:t>
            </a:r>
            <a:endParaRPr lang="de-DE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55987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40000"/>
              </a:lnSpc>
              <a:buClr>
                <a:schemeClr val="tx1"/>
              </a:buClr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40000"/>
              </a:lnSpc>
              <a:buChar char="–"/>
              <a:defRPr sz="1600">
                <a:solidFill>
                  <a:srgbClr val="4A4A4A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1000" smtClean="0"/>
              <a:t>OER-Festival 2016 | Qualitätssicherung und OER | 01.03.2016, Berlin | Doris Hirschmann | DIPF-Deutscher Bildungsserver</a:t>
            </a:r>
            <a:endParaRPr lang="de-DE" altLang="de-DE" sz="1000" dirty="0" smtClean="0"/>
          </a:p>
        </p:txBody>
      </p:sp>
      <p:sp>
        <p:nvSpPr>
          <p:cNvPr id="12291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40000"/>
              </a:lnSpc>
              <a:buClr>
                <a:schemeClr val="tx1"/>
              </a:buClr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40000"/>
              </a:lnSpc>
              <a:buChar char="–"/>
              <a:defRPr sz="1600">
                <a:solidFill>
                  <a:srgbClr val="4A4A4A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fld id="{ECB9318C-DB8E-4585-A09A-F03CC04C326F}" type="slidenum">
              <a:rPr lang="de-DE" altLang="de-DE" sz="1100" smtClean="0">
                <a:solidFill>
                  <a:schemeClr val="tx1"/>
                </a:solidFill>
              </a:rPr>
              <a:pPr eaLnBrk="1" hangingPunct="1">
                <a:lnSpc>
                  <a:spcPct val="100000"/>
                </a:lnSpc>
                <a:buClrTx/>
                <a:buFontTx/>
                <a:buNone/>
              </a:pPr>
              <a:t>7</a:t>
            </a:fld>
            <a:endParaRPr lang="de-DE" altLang="de-DE" sz="1100" smtClean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z="2400" dirty="0" smtClean="0"/>
              <a:t>Qualitätssicherungsaspekte</a:t>
            </a:r>
            <a:r>
              <a:rPr lang="de-DE" sz="2400" baseline="0" dirty="0" smtClean="0"/>
              <a:t> - Schule</a:t>
            </a:r>
            <a:endParaRPr lang="de-DE" sz="2400" dirty="0"/>
          </a:p>
        </p:txBody>
      </p:sp>
      <p:sp>
        <p:nvSpPr>
          <p:cNvPr id="3" name="Textfeld 2"/>
          <p:cNvSpPr txBox="1"/>
          <p:nvPr/>
        </p:nvSpPr>
        <p:spPr>
          <a:xfrm>
            <a:off x="1185566" y="1988840"/>
            <a:ext cx="7416824" cy="3649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de-DE" dirty="0" smtClean="0">
                <a:solidFill>
                  <a:schemeClr val="tx2"/>
                </a:solidFill>
              </a:rPr>
              <a:t>Bislang: Verlage stellen bislang Qualitätssicherung als Service zur Verfügung</a:t>
            </a:r>
          </a:p>
          <a:p>
            <a:pPr>
              <a:lnSpc>
                <a:spcPct val="130000"/>
              </a:lnSpc>
            </a:pPr>
            <a:endParaRPr lang="de-DE" dirty="0" smtClean="0">
              <a:solidFill>
                <a:schemeClr val="tx2"/>
              </a:solidFill>
            </a:endParaRP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de-DE" dirty="0" smtClean="0">
                <a:solidFill>
                  <a:schemeClr val="tx2"/>
                </a:solidFill>
              </a:rPr>
              <a:t>Im Falle von OER sind Lehrende und Lernende in die Qualitätssicherung einbezogen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de-DE" dirty="0" smtClean="0">
                <a:solidFill>
                  <a:schemeClr val="tx2"/>
                </a:solidFill>
              </a:rPr>
              <a:t>OER nicht nur als Materialversorgung sondern Beurteilung im Hinblick auf Unterstützung der unterrichtlichen Praxis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de-DE" dirty="0">
                <a:solidFill>
                  <a:schemeClr val="tx2"/>
                </a:solidFill>
              </a:rPr>
              <a:t>Kriterienkataloge für Lehrkräfte zur Beurteilung </a:t>
            </a:r>
            <a:r>
              <a:rPr lang="de-DE" dirty="0" smtClean="0">
                <a:solidFill>
                  <a:schemeClr val="tx2"/>
                </a:solidFill>
              </a:rPr>
              <a:t>hilfreich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de-DE" dirty="0" smtClean="0">
                <a:solidFill>
                  <a:schemeClr val="tx2"/>
                </a:solidFill>
              </a:rPr>
              <a:t>Neutrale Bewertungsplattform erforderlich</a:t>
            </a:r>
            <a:endParaRPr lang="de-DE" dirty="0">
              <a:solidFill>
                <a:schemeClr val="tx2"/>
              </a:solidFill>
            </a:endParaRPr>
          </a:p>
          <a:p>
            <a:pPr marL="285750" indent="-285750">
              <a:lnSpc>
                <a:spcPct val="114000"/>
              </a:lnSpc>
              <a:buFontTx/>
              <a:buChar char="-"/>
            </a:pPr>
            <a:endParaRPr lang="de-DE" dirty="0">
              <a:solidFill>
                <a:schemeClr val="tx2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04664"/>
            <a:ext cx="11223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927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40000"/>
              </a:lnSpc>
              <a:buClr>
                <a:schemeClr val="tx1"/>
              </a:buClr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40000"/>
              </a:lnSpc>
              <a:buChar char="–"/>
              <a:defRPr sz="1600">
                <a:solidFill>
                  <a:srgbClr val="4A4A4A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1000" smtClean="0"/>
              <a:t>OER-Festival 2016 | Qualitätssicherung und OER | 01.03.2016, Berlin | Doris Hirschmann | DIPF-Deutscher Bildungsserver</a:t>
            </a:r>
            <a:endParaRPr lang="de-DE" altLang="de-DE" sz="1000" dirty="0" smtClean="0"/>
          </a:p>
        </p:txBody>
      </p:sp>
      <p:sp>
        <p:nvSpPr>
          <p:cNvPr id="12291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40000"/>
              </a:lnSpc>
              <a:buClr>
                <a:schemeClr val="tx1"/>
              </a:buClr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40000"/>
              </a:lnSpc>
              <a:buChar char="–"/>
              <a:defRPr sz="1600">
                <a:solidFill>
                  <a:srgbClr val="4A4A4A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fld id="{ECB9318C-DB8E-4585-A09A-F03CC04C326F}" type="slidenum">
              <a:rPr lang="de-DE" altLang="de-DE" sz="1100" smtClean="0">
                <a:solidFill>
                  <a:schemeClr val="tx1"/>
                </a:solidFill>
              </a:rPr>
              <a:pPr eaLnBrk="1" hangingPunct="1">
                <a:lnSpc>
                  <a:spcPct val="100000"/>
                </a:lnSpc>
                <a:buClrTx/>
                <a:buFontTx/>
                <a:buNone/>
              </a:pPr>
              <a:t>8</a:t>
            </a:fld>
            <a:endParaRPr lang="de-DE" altLang="de-DE" sz="1100" smtClean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z="2400" dirty="0" smtClean="0"/>
              <a:t>Qualitätssicherungsaspekte</a:t>
            </a:r>
            <a:r>
              <a:rPr lang="de-DE" sz="2400" baseline="0" dirty="0" smtClean="0"/>
              <a:t> - Hochschule</a:t>
            </a:r>
            <a:endParaRPr lang="de-DE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32656"/>
            <a:ext cx="11223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1115616" y="2276872"/>
            <a:ext cx="7416824" cy="2678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8000"/>
              </a:lnSpc>
            </a:pPr>
            <a:r>
              <a:rPr lang="de-DE" dirty="0" smtClean="0">
                <a:solidFill>
                  <a:schemeClr val="tx2"/>
                </a:solidFill>
              </a:rPr>
              <a:t>Bislang: Die Lehrenden an Hochschulen sind eigenverantwortlich zuständig für die inhaltliche Auswahl und die Richtigkeit der Materialien</a:t>
            </a:r>
          </a:p>
          <a:p>
            <a:pPr>
              <a:lnSpc>
                <a:spcPct val="118000"/>
              </a:lnSpc>
            </a:pPr>
            <a:endParaRPr lang="de-DE" dirty="0">
              <a:solidFill>
                <a:schemeClr val="tx2"/>
              </a:solidFill>
            </a:endParaRPr>
          </a:p>
          <a:p>
            <a:pPr marL="285750" indent="-285750">
              <a:lnSpc>
                <a:spcPct val="118000"/>
              </a:lnSpc>
              <a:buFontTx/>
              <a:buChar char="-"/>
            </a:pPr>
            <a:r>
              <a:rPr lang="de-DE" dirty="0" smtClean="0">
                <a:solidFill>
                  <a:schemeClr val="tx2"/>
                </a:solidFill>
              </a:rPr>
              <a:t>Hochschulen bieten teilweise Unterstützung für die Lehrenden technische und mediendidaktische Beratung</a:t>
            </a:r>
          </a:p>
          <a:p>
            <a:pPr marL="285750" indent="-285750">
              <a:lnSpc>
                <a:spcPct val="118000"/>
              </a:lnSpc>
              <a:buFontTx/>
              <a:buChar char="-"/>
            </a:pPr>
            <a:r>
              <a:rPr lang="de-DE" dirty="0" smtClean="0">
                <a:solidFill>
                  <a:schemeClr val="tx2"/>
                </a:solidFill>
              </a:rPr>
              <a:t>Im Falle von OER Übertragung des bereits bestehenden Peer-Review-Verfahrens auf die Beurteilung der Qualität von Materialien</a:t>
            </a:r>
          </a:p>
          <a:p>
            <a:pPr>
              <a:lnSpc>
                <a:spcPct val="118000"/>
              </a:lnSpc>
            </a:pPr>
            <a:endParaRPr lang="de-D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27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40000"/>
              </a:lnSpc>
              <a:buClr>
                <a:schemeClr val="tx1"/>
              </a:buClr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40000"/>
              </a:lnSpc>
              <a:buChar char="–"/>
              <a:defRPr sz="1600">
                <a:solidFill>
                  <a:srgbClr val="4A4A4A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1000" smtClean="0"/>
              <a:t>OER-Festival 2016 | Qualitätssicherung und OER | 01.03.2016, Berlin | Doris Hirschmann | DIPF-Deutscher Bildungsserver</a:t>
            </a:r>
            <a:endParaRPr lang="de-DE" altLang="de-DE" sz="1000" dirty="0" smtClean="0"/>
          </a:p>
        </p:txBody>
      </p:sp>
      <p:sp>
        <p:nvSpPr>
          <p:cNvPr id="12291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40000"/>
              </a:lnSpc>
              <a:buClr>
                <a:schemeClr val="tx1"/>
              </a:buClr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40000"/>
              </a:lnSpc>
              <a:buFont typeface="Arial" charset="0"/>
              <a:buChar char="•"/>
              <a:defRPr sz="1600">
                <a:solidFill>
                  <a:srgbClr val="4A4A4A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40000"/>
              </a:lnSpc>
              <a:buChar char="–"/>
              <a:defRPr sz="1600">
                <a:solidFill>
                  <a:srgbClr val="4A4A4A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fld id="{ECB9318C-DB8E-4585-A09A-F03CC04C326F}" type="slidenum">
              <a:rPr lang="de-DE" altLang="de-DE" sz="1100" smtClean="0">
                <a:solidFill>
                  <a:schemeClr val="tx1"/>
                </a:solidFill>
              </a:rPr>
              <a:pPr eaLnBrk="1" hangingPunct="1">
                <a:lnSpc>
                  <a:spcPct val="100000"/>
                </a:lnSpc>
                <a:buClrTx/>
                <a:buFontTx/>
                <a:buNone/>
              </a:pPr>
              <a:t>9</a:t>
            </a:fld>
            <a:endParaRPr lang="de-DE" altLang="de-DE" sz="1100" smtClean="0">
              <a:solidFill>
                <a:schemeClr val="tx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355" y="384363"/>
            <a:ext cx="11223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z="2400" dirty="0" smtClean="0"/>
              <a:t>Qualitätssicherungsaspekte – Berufliche Bildung</a:t>
            </a:r>
            <a:endParaRPr lang="de-DE" sz="2400" dirty="0"/>
          </a:p>
        </p:txBody>
      </p:sp>
      <p:sp>
        <p:nvSpPr>
          <p:cNvPr id="3" name="Textfeld 2"/>
          <p:cNvSpPr txBox="1"/>
          <p:nvPr/>
        </p:nvSpPr>
        <p:spPr>
          <a:xfrm>
            <a:off x="1172177" y="1772816"/>
            <a:ext cx="7200800" cy="4197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de-DE" dirty="0" smtClean="0">
                <a:solidFill>
                  <a:schemeClr val="tx2"/>
                </a:solidFill>
              </a:rPr>
              <a:t>Bislang: Die Ersteller der Lehrbücher stellen Qualitätssicherung als Service zur Verfügung</a:t>
            </a:r>
          </a:p>
          <a:p>
            <a:pPr>
              <a:lnSpc>
                <a:spcPct val="114000"/>
              </a:lnSpc>
            </a:pPr>
            <a:endParaRPr lang="de-DE" dirty="0" smtClean="0">
              <a:solidFill>
                <a:schemeClr val="tx2"/>
              </a:solidFill>
            </a:endParaRPr>
          </a:p>
          <a:p>
            <a:pPr>
              <a:lnSpc>
                <a:spcPct val="114000"/>
              </a:lnSpc>
            </a:pPr>
            <a:r>
              <a:rPr lang="de-DE" dirty="0" smtClean="0">
                <a:solidFill>
                  <a:schemeClr val="tx2"/>
                </a:solidFill>
              </a:rPr>
              <a:t>Da es noch kaum/keine OER-Materialien gibt, geht es eher um die Einschätzung des Potenzials</a:t>
            </a:r>
            <a:endParaRPr lang="de-DE" dirty="0">
              <a:solidFill>
                <a:schemeClr val="tx2"/>
              </a:solidFill>
            </a:endParaRPr>
          </a:p>
          <a:p>
            <a:pPr marL="285750" indent="-285750">
              <a:lnSpc>
                <a:spcPct val="114000"/>
              </a:lnSpc>
              <a:buFont typeface="Symbol" panose="05050102010706020507" pitchFamily="18" charset="2"/>
              <a:buChar char="-"/>
            </a:pPr>
            <a:r>
              <a:rPr lang="de-DE" dirty="0" smtClean="0">
                <a:solidFill>
                  <a:schemeClr val="tx2"/>
                </a:solidFill>
              </a:rPr>
              <a:t>Größere Offenheit gegenüber firmenspezifischen Anbietern und Materialien als in anderen </a:t>
            </a:r>
            <a:r>
              <a:rPr lang="de-DE" dirty="0">
                <a:solidFill>
                  <a:schemeClr val="tx2"/>
                </a:solidFill>
              </a:rPr>
              <a:t>Bereichen </a:t>
            </a:r>
            <a:r>
              <a:rPr lang="de-DE" dirty="0" smtClean="0">
                <a:solidFill>
                  <a:schemeClr val="tx2"/>
                </a:solidFill>
              </a:rPr>
              <a:t>         Große </a:t>
            </a:r>
            <a:r>
              <a:rPr lang="de-DE" dirty="0">
                <a:solidFill>
                  <a:schemeClr val="tx2"/>
                </a:solidFill>
              </a:rPr>
              <a:t>Offenheit gegenüber nicht klassischem Unterrichtsmaterial</a:t>
            </a:r>
          </a:p>
          <a:p>
            <a:pPr marL="285750" indent="-285750">
              <a:lnSpc>
                <a:spcPct val="114000"/>
              </a:lnSpc>
              <a:buFont typeface="Symbol" panose="05050102010706020507" pitchFamily="18" charset="2"/>
              <a:buChar char="-"/>
            </a:pPr>
            <a:r>
              <a:rPr lang="de-DE" dirty="0" smtClean="0">
                <a:solidFill>
                  <a:schemeClr val="tx2"/>
                </a:solidFill>
              </a:rPr>
              <a:t>Gruppenspezifische Anpassungen und Remixe sind von großer Bedeutung und die Community bringt großes Potenzial für diese </a:t>
            </a:r>
            <a:r>
              <a:rPr lang="de-DE" dirty="0">
                <a:solidFill>
                  <a:schemeClr val="tx2"/>
                </a:solidFill>
              </a:rPr>
              <a:t>A</a:t>
            </a:r>
            <a:r>
              <a:rPr lang="de-DE" dirty="0" smtClean="0">
                <a:solidFill>
                  <a:schemeClr val="tx2"/>
                </a:solidFill>
              </a:rPr>
              <a:t>npassungen mit</a:t>
            </a:r>
          </a:p>
          <a:p>
            <a:pPr marL="285750" indent="-285750">
              <a:lnSpc>
                <a:spcPct val="114000"/>
              </a:lnSpc>
              <a:buFont typeface="Symbol" panose="05050102010706020507" pitchFamily="18" charset="2"/>
              <a:buChar char="-"/>
            </a:pPr>
            <a:r>
              <a:rPr lang="de-DE" dirty="0" smtClean="0">
                <a:solidFill>
                  <a:schemeClr val="tx2"/>
                </a:solidFill>
              </a:rPr>
              <a:t>Passung auf vorgegebene Prüfungsordnungen ist erforderlich</a:t>
            </a:r>
          </a:p>
          <a:p>
            <a:pPr>
              <a:lnSpc>
                <a:spcPct val="114000"/>
              </a:lnSpc>
            </a:pP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4" name="Pfeil nach rechts 3"/>
          <p:cNvSpPr/>
          <p:nvPr/>
        </p:nvSpPr>
        <p:spPr bwMode="auto">
          <a:xfrm>
            <a:off x="5353439" y="3773328"/>
            <a:ext cx="432048" cy="19660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 dirty="0" smtClean="0">
              <a:ln>
                <a:noFill/>
              </a:ln>
              <a:solidFill>
                <a:srgbClr val="4A4A4A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27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PF_PPP_DBS">
  <a:themeElements>
    <a:clrScheme name="DIPF_PPP_DBS 1">
      <a:dk1>
        <a:srgbClr val="4A4A4A"/>
      </a:dk1>
      <a:lt1>
        <a:srgbClr val="FFFFFF"/>
      </a:lt1>
      <a:dk2>
        <a:srgbClr val="000000"/>
      </a:dk2>
      <a:lt2>
        <a:srgbClr val="969696"/>
      </a:lt2>
      <a:accent1>
        <a:srgbClr val="F1F1F1"/>
      </a:accent1>
      <a:accent2>
        <a:srgbClr val="666666"/>
      </a:accent2>
      <a:accent3>
        <a:srgbClr val="FFFFFF"/>
      </a:accent3>
      <a:accent4>
        <a:srgbClr val="3E3E3E"/>
      </a:accent4>
      <a:accent5>
        <a:srgbClr val="F7F7F7"/>
      </a:accent5>
      <a:accent6>
        <a:srgbClr val="5C5C5C"/>
      </a:accent6>
      <a:hlink>
        <a:srgbClr val="000000"/>
      </a:hlink>
      <a:folHlink>
        <a:srgbClr val="000000"/>
      </a:folHlink>
    </a:clrScheme>
    <a:fontScheme name="DIPF_PPP_DB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rgbClr val="4A4A4A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rgbClr val="4A4A4A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PF_PPP_DBS 1">
        <a:dk1>
          <a:srgbClr val="4A4A4A"/>
        </a:dk1>
        <a:lt1>
          <a:srgbClr val="FFFFFF"/>
        </a:lt1>
        <a:dk2>
          <a:srgbClr val="000000"/>
        </a:dk2>
        <a:lt2>
          <a:srgbClr val="969696"/>
        </a:lt2>
        <a:accent1>
          <a:srgbClr val="F1F1F1"/>
        </a:accent1>
        <a:accent2>
          <a:srgbClr val="666666"/>
        </a:accent2>
        <a:accent3>
          <a:srgbClr val="FFFFFF"/>
        </a:accent3>
        <a:accent4>
          <a:srgbClr val="3E3E3E"/>
        </a:accent4>
        <a:accent5>
          <a:srgbClr val="F7F7F7"/>
        </a:accent5>
        <a:accent6>
          <a:srgbClr val="5C5C5C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773</Words>
  <Application>Microsoft Office PowerPoint</Application>
  <PresentationFormat>Bildschirmpräsentation (4:3)</PresentationFormat>
  <Paragraphs>178</Paragraphs>
  <Slides>18</Slides>
  <Notes>17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19" baseType="lpstr">
      <vt:lpstr>DIPF_PPP_DBS</vt:lpstr>
      <vt:lpstr>   OER-Festival 2016 Berlin - #OERde16 – OER-Fachforum  Panel PaB16: OER und Qualitätssicherung 01.03.2016, 16.00-16.50 Uhr  Input: Qualitätssicherung als Prozess – Aspekte aus der Machbarkeitsstudie des Deutschen Bildungsservers   Doris Hirschmann Deutsches Institut für Internationale Pädagogische Forschung DIPF Geschäftsstelle Deutscher Bildungsserver </vt:lpstr>
      <vt:lpstr> Gliederung </vt:lpstr>
      <vt:lpstr>PowerPoint-Präsentation</vt:lpstr>
      <vt:lpstr>A. Anforderungen an die Qualitätssicherung bei OER</vt:lpstr>
      <vt:lpstr>A. Aus dem Workshop Mapping OER, September 2015</vt:lpstr>
      <vt:lpstr>PowerPoint-Präsentation</vt:lpstr>
      <vt:lpstr>Qualitätssicherungsaspekte - Schule</vt:lpstr>
      <vt:lpstr>Qualitätssicherungsaspekte - Hochschule</vt:lpstr>
      <vt:lpstr>Qualitätssicherungsaspekte – Berufliche Bildung</vt:lpstr>
      <vt:lpstr>Qualitätssicherungsaspekte – Erwachsenenbildung/ Weiterbildung</vt:lpstr>
      <vt:lpstr>PowerPoint-Präsentation</vt:lpstr>
      <vt:lpstr>Allgemeine Elemente eines Qualitätssicherungsprozesses für OER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Machbarkeitsstudie zum Aufbau und Betrieb von OER-Infrastrukturen in der Bildung           Deutsches Institut für Internationale Pädagogische Forschung DIPF Ausführende Stelle: Geschäftsstelle Deutscher Bildungsserver</dc:title>
  <dc:creator>Hirschmann, Doris</dc:creator>
  <cp:lastModifiedBy>guest</cp:lastModifiedBy>
  <cp:revision>107</cp:revision>
  <dcterms:created xsi:type="dcterms:W3CDTF">2016-02-08T14:44:48Z</dcterms:created>
  <dcterms:modified xsi:type="dcterms:W3CDTF">2016-02-29T09:52:00Z</dcterms:modified>
</cp:coreProperties>
</file>