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79" r:id="rId2"/>
    <p:sldId id="265" r:id="rId3"/>
    <p:sldId id="280" r:id="rId4"/>
    <p:sldId id="282" r:id="rId5"/>
    <p:sldId id="281" r:id="rId6"/>
    <p:sldId id="277" r:id="rId7"/>
  </p:sldIdLst>
  <p:sldSz cx="9144000" cy="6858000" type="screen4x3"/>
  <p:notesSz cx="6805613" cy="99441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65">
          <p15:clr>
            <a:srgbClr val="A4A3A4"/>
          </p15:clr>
        </p15:guide>
        <p15:guide id="2" pos="3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700"/>
    <a:srgbClr val="FFCC00"/>
    <a:srgbClr val="626065"/>
    <a:srgbClr val="8BB629"/>
    <a:srgbClr val="1C1C1C"/>
    <a:srgbClr val="F4B59D"/>
    <a:srgbClr val="D5D7D9"/>
    <a:srgbClr val="0089A1"/>
    <a:srgbClr val="E60011"/>
    <a:srgbClr val="6E6C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7" autoAdjust="0"/>
    <p:restoredTop sz="90964"/>
  </p:normalViewPr>
  <p:slideViewPr>
    <p:cSldViewPr>
      <p:cViewPr>
        <p:scale>
          <a:sx n="100" d="100"/>
          <a:sy n="100" d="100"/>
        </p:scale>
        <p:origin x="1776" y="-144"/>
      </p:cViewPr>
      <p:guideLst>
        <p:guide orient="horz" pos="3765"/>
        <p:guide pos="344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14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15" y="4723448"/>
            <a:ext cx="4990783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895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14" y="9446895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46BB36-3425-4B32-A49D-5263BD970D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733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53D3D3-830B-4928-8173-F112F8C95B50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332086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Uschi:_DGB%20Bildungswerk:_Bildungswerk:ppt:RZ:Tagungszentren:Links:Logo.png" TargetMode="External"/><Relationship Id="rId4" Type="http://schemas.openxmlformats.org/officeDocument/2006/relationships/image" Target="../media/image2.png"/><Relationship Id="rId5" Type="http://schemas.openxmlformats.org/officeDocument/2006/relationships/image" Target="Uschi:_DGB%20Bildungswerk:_Bildungswerk:ppt:RZ:Tagungszentren:Links:Farbcode.png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Uschi:_DGB%20Bildungswerk:_Bildungswerk:ppt:RZ:Forum%20Politische%20Bildung:png:DGBBW_Bildmarke.png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Uschi:_DGB%20Bildungswerk:_Bildungswerk:ppt:Betriebsratsqualifizierung:Links:Reaggl_grau.png" TargetMode="External"/><Relationship Id="rId5" Type="http://schemas.openxmlformats.org/officeDocument/2006/relationships/image" Target="../media/image4.png"/><Relationship Id="rId6" Type="http://schemas.openxmlformats.org/officeDocument/2006/relationships/image" Target="Uschi:_DGB%20Bildungswerk:_Bildungswerk:ppt:RZ:Forum%20Politische%20Bildung:png:DGBBW_Bildmarke.png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Uschi:_DGB%20Bildungswerk:_Bildungswerk:ppt:RZ:Tagungszentren:Links:Farbcode.png" TargetMode="External"/><Relationship Id="rId4" Type="http://schemas.openxmlformats.org/officeDocument/2006/relationships/image" Target="../media/image1.png"/><Relationship Id="rId5" Type="http://schemas.openxmlformats.org/officeDocument/2006/relationships/image" Target="Uschi:_DGB%20Bildungswerk:_Bildungswerk:ppt:RZ:Tagungszentren:Links:Logo.png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Uschi:_DGB%20Bildungswerk:_Bildungswerk:ppt:RZ:Forum%20Politische%20Bildung:png:DGBBW_Bildmarke.png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Uschi:_DGB%20Bildungswerk:_Bildungswerk:ppt:RZ:Forum%20Politische%20Bildung:png:DGBBW_Bildmarke.png" TargetMode="Externa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Uschi:_DGB Bildungswerk:_Bildungswerk:ppt:RZ:Tagungszentren:Links:Logo.png"/>
          <p:cNvPicPr>
            <a:picLocks noChangeAspect="1" noChangeArrowheads="1"/>
          </p:cNvPicPr>
          <p:nvPr userDrawn="1"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677025" y="438150"/>
            <a:ext cx="2120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0825" cy="287338"/>
          </a:xfrm>
          <a:prstGeom prst="rect">
            <a:avLst/>
          </a:prstGeom>
          <a:solidFill>
            <a:srgbClr val="F9B7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Rectangle 11"/>
          <p:cNvSpPr>
            <a:spLocks noChangeArrowheads="1"/>
          </p:cNvSpPr>
          <p:nvPr userDrawn="1"/>
        </p:nvSpPr>
        <p:spPr bwMode="auto">
          <a:xfrm>
            <a:off x="233363" y="61913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r>
              <a:rPr lang="de-DE" sz="1300" dirty="0" smtClean="0">
                <a:solidFill>
                  <a:schemeClr val="bg1"/>
                </a:solidFill>
                <a:latin typeface="Frutiger LT Std 57 Cn" pitchFamily="34" charset="0"/>
              </a:rPr>
              <a:t>FORUM POLITISCHE BILDUNG</a:t>
            </a:r>
            <a:endParaRPr lang="de-DE" sz="1700" dirty="0">
              <a:solidFill>
                <a:srgbClr val="626065"/>
              </a:solidFill>
              <a:latin typeface="Frutiger LT Std 57 Cn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 userDrawn="1"/>
        </p:nvSpPr>
        <p:spPr bwMode="auto">
          <a:xfrm flipH="1">
            <a:off x="0" y="1219200"/>
            <a:ext cx="92075" cy="5341938"/>
          </a:xfrm>
          <a:prstGeom prst="rect">
            <a:avLst/>
          </a:prstGeom>
          <a:solidFill>
            <a:srgbClr val="F9B7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 flipH="1">
            <a:off x="0" y="6477000"/>
            <a:ext cx="342900" cy="84138"/>
          </a:xfrm>
          <a:prstGeom prst="rect">
            <a:avLst/>
          </a:prstGeom>
          <a:solidFill>
            <a:srgbClr val="E1000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8" name="Picture 8" descr="Uschi:_DGB Bildungswerk:_Bildungswerk:ppt:RZ:Tagungszentren:Links:Farbcode.png"/>
          <p:cNvPicPr>
            <a:picLocks noChangeAspect="1" noChangeArrowheads="1"/>
          </p:cNvPicPr>
          <p:nvPr userDrawn="1"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36550" y="560388"/>
            <a:ext cx="388938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146550" y="6049963"/>
            <a:ext cx="43434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sz="1700" dirty="0">
                <a:latin typeface="Frutiger 57Cn" pitchFamily="34" charset="0"/>
              </a:rPr>
              <a:t>www.dgb-bildungswerk.de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sz="1700" dirty="0" smtClean="0">
                <a:latin typeface="Frutiger 57Cn" pitchFamily="34" charset="0"/>
              </a:rPr>
              <a:t>www.forum-politische-bildung.de</a:t>
            </a:r>
            <a:endParaRPr lang="de-DE" sz="1700" dirty="0">
              <a:solidFill>
                <a:srgbClr val="000000"/>
              </a:solidFill>
              <a:latin typeface="Frutiger 57Cn" pitchFamily="34" charset="0"/>
            </a:endParaRP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39257" y="1700808"/>
            <a:ext cx="3816350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rgbClr val="626065"/>
                </a:solidFill>
                <a:latin typeface="Frutiger LT Std 57 Cn" pitchFamily="34" charset="0"/>
              </a:defRPr>
            </a:lvl1pPr>
          </a:lstStyle>
          <a:p>
            <a:pPr lvl="0"/>
            <a:r>
              <a:rPr lang="de-DE" dirty="0" smtClean="0"/>
              <a:t>VA-Typ (Tagung, Seminar usw. eingeben)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138935" y="2132535"/>
            <a:ext cx="4681537" cy="1368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26065"/>
                </a:solidFill>
                <a:latin typeface="Frutiger LT Std 57 Cn" pitchFamily="34" charset="0"/>
              </a:defRPr>
            </a:lvl1pPr>
            <a:lvl2pPr marL="0" indent="0">
              <a:buNone/>
              <a:defRPr sz="3200">
                <a:solidFill>
                  <a:srgbClr val="626065"/>
                </a:solidFill>
                <a:latin typeface="Frutiger LT Std 57 Cn" pitchFamily="34" charset="0"/>
              </a:defRPr>
            </a:lvl2pPr>
            <a:lvl3pPr marL="0" indent="0">
              <a:buNone/>
              <a:defRPr sz="3200">
                <a:solidFill>
                  <a:srgbClr val="626065"/>
                </a:solidFill>
                <a:latin typeface="Frutiger LT Std 57 Cn" pitchFamily="34" charset="0"/>
              </a:defRPr>
            </a:lvl3pPr>
            <a:lvl4pPr marL="0" indent="0">
              <a:buNone/>
              <a:defRPr sz="3200">
                <a:solidFill>
                  <a:srgbClr val="626065"/>
                </a:solidFill>
                <a:latin typeface="Frutiger LT Std 57 Cn" pitchFamily="34" charset="0"/>
              </a:defRPr>
            </a:lvl4pPr>
            <a:lvl5pPr marL="0" indent="0">
              <a:buNone/>
              <a:defRPr sz="3200">
                <a:solidFill>
                  <a:srgbClr val="626065"/>
                </a:solidFill>
                <a:latin typeface="Frutiger LT Std 57 Cn" pitchFamily="34" charset="0"/>
              </a:defRPr>
            </a:lvl5pPr>
          </a:lstStyle>
          <a:p>
            <a:pPr lvl="0"/>
            <a:r>
              <a:rPr lang="de-DE" dirty="0" smtClean="0"/>
              <a:t>Titel der Veranstaltung</a:t>
            </a:r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138935" y="3500958"/>
            <a:ext cx="4681537" cy="863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626065"/>
                </a:solidFill>
                <a:latin typeface="Frutiger LT Std 57 Cn" pitchFamily="34" charset="0"/>
              </a:defRPr>
            </a:lvl1pPr>
            <a:lvl2pPr marL="0" indent="0">
              <a:buNone/>
              <a:defRPr sz="1600">
                <a:solidFill>
                  <a:srgbClr val="626065"/>
                </a:solidFill>
                <a:latin typeface="Frutiger LT Std 57 Cn" pitchFamily="34" charset="0"/>
              </a:defRPr>
            </a:lvl2pPr>
            <a:lvl3pPr marL="0" indent="0">
              <a:buNone/>
              <a:defRPr sz="1600">
                <a:solidFill>
                  <a:srgbClr val="626065"/>
                </a:solidFill>
                <a:latin typeface="Frutiger LT Std 57 Cn" pitchFamily="34" charset="0"/>
              </a:defRPr>
            </a:lvl3pPr>
            <a:lvl4pPr marL="0" indent="0">
              <a:buNone/>
              <a:defRPr sz="1600">
                <a:solidFill>
                  <a:srgbClr val="626065"/>
                </a:solidFill>
                <a:latin typeface="Frutiger LT Std 57 Cn" pitchFamily="34" charset="0"/>
              </a:defRPr>
            </a:lvl4pPr>
            <a:lvl5pPr marL="0" indent="0">
              <a:buNone/>
              <a:defRPr sz="1600">
                <a:solidFill>
                  <a:srgbClr val="626065"/>
                </a:solidFill>
                <a:latin typeface="Frutiger LT Std 57 Cn" pitchFamily="34" charset="0"/>
              </a:defRPr>
            </a:lvl5pPr>
          </a:lstStyle>
          <a:p>
            <a:pPr lvl="0"/>
            <a:r>
              <a:rPr lang="de-DE" dirty="0" smtClean="0"/>
              <a:t>Untertitel 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Ort, Datum</a:t>
            </a:r>
            <a:endParaRPr lang="de-DE" dirty="0"/>
          </a:p>
        </p:txBody>
      </p:sp>
      <p:sp>
        <p:nvSpPr>
          <p:cNvPr id="22" name="Bildplatzhalter 21"/>
          <p:cNvSpPr>
            <a:spLocks noGrp="1"/>
          </p:cNvSpPr>
          <p:nvPr>
            <p:ph type="pic" sz="quarter" idx="13"/>
          </p:nvPr>
        </p:nvSpPr>
        <p:spPr>
          <a:xfrm>
            <a:off x="340241" y="1244476"/>
            <a:ext cx="3583687" cy="531244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Bild auf Platzhalter ziehen oder durch Klicken auf Symbol hinzufügen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nte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rafik 18" descr="FOPOB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9614" y="1656096"/>
            <a:ext cx="4090771" cy="506012"/>
          </a:xfrm>
          <a:prstGeom prst="rect">
            <a:avLst/>
          </a:prstGeom>
        </p:spPr>
      </p:pic>
      <p:sp>
        <p:nvSpPr>
          <p:cNvPr id="8" name="Rectangle 3"/>
          <p:cNvSpPr>
            <a:spLocks noChangeArrowheads="1"/>
          </p:cNvSpPr>
          <p:nvPr userDrawn="1"/>
        </p:nvSpPr>
        <p:spPr bwMode="auto">
          <a:xfrm flipH="1">
            <a:off x="0" y="6477000"/>
            <a:ext cx="342900" cy="84138"/>
          </a:xfrm>
          <a:prstGeom prst="rect">
            <a:avLst/>
          </a:prstGeom>
          <a:solidFill>
            <a:srgbClr val="E1000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Frutiger LT Std 47 Light Cn" pitchFamily="34" charset="0"/>
            </a:endParaRPr>
          </a:p>
        </p:txBody>
      </p:sp>
      <p:pic>
        <p:nvPicPr>
          <p:cNvPr id="9" name="Picture 5" descr="Uschi:_DGB Bildungswerk:_Bildungswerk:ppt:RZ:Forum Politische Bildung:png:DGBBW_Bildmarke.png"/>
          <p:cNvPicPr>
            <a:picLocks noChangeAspect="1" noChangeArrowheads="1"/>
          </p:cNvPicPr>
          <p:nvPr userDrawn="1"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343900" y="438150"/>
            <a:ext cx="481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4"/>
          <p:cNvSpPr>
            <a:spLocks noChangeArrowheads="1"/>
          </p:cNvSpPr>
          <p:nvPr userDrawn="1"/>
        </p:nvSpPr>
        <p:spPr bwMode="auto">
          <a:xfrm>
            <a:off x="0" y="0"/>
            <a:ext cx="9140825" cy="287338"/>
          </a:xfrm>
          <a:prstGeom prst="rect">
            <a:avLst/>
          </a:prstGeom>
          <a:solidFill>
            <a:srgbClr val="F9B7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Frutiger LT Std 47 Light Cn" pitchFamily="34" charset="0"/>
            </a:endParaRPr>
          </a:p>
        </p:txBody>
      </p:sp>
      <p:sp>
        <p:nvSpPr>
          <p:cNvPr id="13" name="Rectangle 25"/>
          <p:cNvSpPr>
            <a:spLocks noChangeArrowheads="1"/>
          </p:cNvSpPr>
          <p:nvPr userDrawn="1"/>
        </p:nvSpPr>
        <p:spPr bwMode="auto">
          <a:xfrm>
            <a:off x="457200" y="61913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r>
              <a:rPr lang="de-DE" sz="1300" dirty="0" smtClean="0">
                <a:solidFill>
                  <a:schemeClr val="bg1"/>
                </a:solidFill>
                <a:latin typeface="Frutiger LT Std 47 Light Cn" pitchFamily="34" charset="0"/>
              </a:rPr>
              <a:t>FORUM POLITISCHE BILDUNG</a:t>
            </a:r>
            <a:endParaRPr lang="de-DE" sz="1300" dirty="0">
              <a:solidFill>
                <a:schemeClr val="bg1"/>
              </a:solidFill>
              <a:latin typeface="Frutiger LT Std 47 Light Cn" pitchFamily="34" charset="0"/>
            </a:endParaRPr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64896" y="6552728"/>
            <a:ext cx="1043608" cy="260648"/>
          </a:xfrm>
          <a:prstGeom prst="rect">
            <a:avLst/>
          </a:prstGeom>
          <a:ln/>
        </p:spPr>
        <p:txBody>
          <a:bodyPr/>
          <a:lstStyle>
            <a:lvl1pPr>
              <a:defRPr sz="1100">
                <a:latin typeface="Frutiger LT Std 47 Light Cn" pitchFamily="34" charset="0"/>
              </a:defRPr>
            </a:lvl1pPr>
          </a:lstStyle>
          <a:p>
            <a:pPr>
              <a:defRPr/>
            </a:pPr>
            <a:r>
              <a:rPr lang="de-DE" dirty="0" smtClean="0"/>
              <a:t>Seite </a:t>
            </a:r>
            <a:fld id="{19691BEB-8910-4A96-AE7C-C51A7E8949A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1752963"/>
            <a:ext cx="3168650" cy="287337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solidFill>
                  <a:schemeClr val="bg1"/>
                </a:solidFill>
                <a:latin typeface="Frutiger LT Std 47 Light Cn" pitchFamily="34" charset="0"/>
              </a:defRPr>
            </a:lvl1pPr>
            <a:lvl2pPr>
              <a:buNone/>
              <a:defRPr sz="1600">
                <a:solidFill>
                  <a:schemeClr val="bg1"/>
                </a:solidFill>
                <a:latin typeface="Frutiger LT Std 47 Light Cn" pitchFamily="34" charset="0"/>
              </a:defRPr>
            </a:lvl2pPr>
            <a:lvl3pPr>
              <a:buNone/>
              <a:defRPr sz="1600">
                <a:solidFill>
                  <a:schemeClr val="bg1"/>
                </a:solidFill>
                <a:latin typeface="Frutiger LT Std 47 Light Cn" pitchFamily="34" charset="0"/>
              </a:defRPr>
            </a:lvl3pPr>
            <a:lvl4pPr>
              <a:buNone/>
              <a:defRPr sz="1600">
                <a:solidFill>
                  <a:schemeClr val="bg1"/>
                </a:solidFill>
                <a:latin typeface="Frutiger LT Std 47 Light Cn" pitchFamily="34" charset="0"/>
              </a:defRPr>
            </a:lvl4pPr>
            <a:lvl5pPr>
              <a:buNone/>
              <a:defRPr sz="1600">
                <a:solidFill>
                  <a:schemeClr val="bg1"/>
                </a:solidFill>
                <a:latin typeface="Frutiger LT Std 47 Light Cn" pitchFamily="34" charset="0"/>
              </a:defRPr>
            </a:lvl5pPr>
          </a:lstStyle>
          <a:p>
            <a:pPr lvl="0"/>
            <a:r>
              <a:rPr lang="de-DE" dirty="0" smtClean="0"/>
              <a:t>Thema eintragen</a:t>
            </a:r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1042988" y="765175"/>
            <a:ext cx="3744912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  <a:latin typeface="Frutiger LT Std 47 Light Cn" pitchFamily="34" charset="0"/>
              </a:defRPr>
            </a:lvl1pPr>
            <a:lvl2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2pPr>
            <a:lvl3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3pPr>
            <a:lvl4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4pPr>
            <a:lvl5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5pPr>
          </a:lstStyle>
          <a:p>
            <a:pPr lvl="0"/>
            <a:r>
              <a:rPr lang="de-DE" dirty="0" smtClean="0"/>
              <a:t>Titel eintragen</a:t>
            </a:r>
            <a:endParaRPr lang="de-DE" dirty="0"/>
          </a:p>
        </p:txBody>
      </p:sp>
      <p:sp>
        <p:nvSpPr>
          <p:cNvPr id="18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2348880"/>
            <a:ext cx="7704856" cy="40324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Frutiger LT Std 47 Light Cn" pitchFamily="34" charset="0"/>
              </a:defRPr>
            </a:lvl1pPr>
            <a:lvl2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2pPr>
            <a:lvl3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3pPr>
            <a:lvl4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4pPr>
            <a:lvl5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5pPr>
          </a:lstStyle>
          <a:p>
            <a:pPr lvl="0"/>
            <a:r>
              <a:rPr lang="de-DE" dirty="0" smtClean="0"/>
              <a:t>Platz für Text, Grafiken usw.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nteil_Hintergrund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rafik 18" descr="FOPOB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42014" y="1628800"/>
            <a:ext cx="4090771" cy="506012"/>
          </a:xfrm>
          <a:prstGeom prst="rect">
            <a:avLst/>
          </a:prstGeom>
        </p:spPr>
      </p:pic>
      <p:pic>
        <p:nvPicPr>
          <p:cNvPr id="18" name="Grafik 17" descr="FOPOB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9614" y="1656096"/>
            <a:ext cx="4090771" cy="506012"/>
          </a:xfrm>
          <a:prstGeom prst="rect">
            <a:avLst/>
          </a:prstGeom>
        </p:spPr>
      </p:pic>
      <p:pic>
        <p:nvPicPr>
          <p:cNvPr id="14" name="Picture 28" descr="Uschi:_DGB Bildungswerk:_Bildungswerk:ppt:Betriebsratsqualifizierung:Links:Reaggl_grau.png"/>
          <p:cNvPicPr>
            <a:picLocks noChangeAspect="1" noChangeArrowheads="1"/>
          </p:cNvPicPr>
          <p:nvPr userDrawn="1"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0" y="1316038"/>
            <a:ext cx="9145588" cy="554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>
            <a:spLocks noChangeArrowheads="1"/>
          </p:cNvSpPr>
          <p:nvPr userDrawn="1"/>
        </p:nvSpPr>
        <p:spPr bwMode="auto">
          <a:xfrm flipH="1">
            <a:off x="0" y="6477000"/>
            <a:ext cx="342900" cy="84138"/>
          </a:xfrm>
          <a:prstGeom prst="rect">
            <a:avLst/>
          </a:prstGeom>
          <a:solidFill>
            <a:srgbClr val="E1000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Frutiger LT Std 47 Light Cn" pitchFamily="34" charset="0"/>
            </a:endParaRPr>
          </a:p>
        </p:txBody>
      </p:sp>
      <p:pic>
        <p:nvPicPr>
          <p:cNvPr id="9" name="Picture 5" descr="Uschi:_DGB Bildungswerk:_Bildungswerk:ppt:RZ:Forum Politische Bildung:png:DGBBW_Bildmarke.png"/>
          <p:cNvPicPr>
            <a:picLocks noChangeAspect="1" noChangeArrowheads="1"/>
          </p:cNvPicPr>
          <p:nvPr userDrawn="1"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8343900" y="438150"/>
            <a:ext cx="481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0"/>
          <p:cNvSpPr>
            <a:spLocks noChangeArrowheads="1"/>
          </p:cNvSpPr>
          <p:nvPr userDrawn="1"/>
        </p:nvSpPr>
        <p:spPr bwMode="auto">
          <a:xfrm>
            <a:off x="927100" y="1765300"/>
            <a:ext cx="3733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ts val="1800"/>
              </a:lnSpc>
              <a:spcBef>
                <a:spcPct val="20000"/>
              </a:spcBef>
            </a:pPr>
            <a:endParaRPr lang="de-DE" sz="1600" dirty="0">
              <a:solidFill>
                <a:schemeClr val="bg1"/>
              </a:solidFill>
              <a:latin typeface="Frutiger LT Std 47 Light Cn" pitchFamily="34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 userDrawn="1"/>
        </p:nvSpPr>
        <p:spPr bwMode="auto">
          <a:xfrm>
            <a:off x="0" y="0"/>
            <a:ext cx="9140825" cy="287338"/>
          </a:xfrm>
          <a:prstGeom prst="rect">
            <a:avLst/>
          </a:prstGeom>
          <a:solidFill>
            <a:srgbClr val="F9B7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Frutiger LT Std 47 Light Cn" pitchFamily="34" charset="0"/>
            </a:endParaRPr>
          </a:p>
        </p:txBody>
      </p:sp>
      <p:sp>
        <p:nvSpPr>
          <p:cNvPr id="12" name="Rectangle 25"/>
          <p:cNvSpPr>
            <a:spLocks noChangeArrowheads="1"/>
          </p:cNvSpPr>
          <p:nvPr userDrawn="1"/>
        </p:nvSpPr>
        <p:spPr bwMode="auto">
          <a:xfrm>
            <a:off x="457200" y="61913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r>
              <a:rPr lang="de-DE" sz="1300" dirty="0" smtClean="0">
                <a:solidFill>
                  <a:schemeClr val="bg1"/>
                </a:solidFill>
                <a:latin typeface="Frutiger LT Std 47 Light Cn" pitchFamily="34" charset="0"/>
              </a:rPr>
              <a:t>FORUM POLITISCH BILDUNG</a:t>
            </a:r>
            <a:endParaRPr lang="de-DE" sz="1300" dirty="0">
              <a:solidFill>
                <a:schemeClr val="bg1"/>
              </a:solidFill>
              <a:latin typeface="Frutiger LT Std 47 Light Cn" pitchFamily="34" charset="0"/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64896" y="6552728"/>
            <a:ext cx="1043608" cy="260648"/>
          </a:xfrm>
          <a:prstGeom prst="rect">
            <a:avLst/>
          </a:prstGeom>
          <a:ln/>
        </p:spPr>
        <p:txBody>
          <a:bodyPr/>
          <a:lstStyle>
            <a:lvl1pPr>
              <a:defRPr sz="1100">
                <a:latin typeface="Frutiger LT Std 47 Light Cn" pitchFamily="34" charset="0"/>
              </a:defRPr>
            </a:lvl1pPr>
          </a:lstStyle>
          <a:p>
            <a:pPr>
              <a:defRPr/>
            </a:pPr>
            <a:r>
              <a:rPr lang="de-DE" dirty="0" smtClean="0"/>
              <a:t>Seite </a:t>
            </a:r>
            <a:fld id="{19691BEB-8910-4A96-AE7C-C51A7E8949A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6" name="Textplatzhalt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1042988" y="765175"/>
            <a:ext cx="3744912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  <a:latin typeface="Frutiger LT Std 47 Light Cn" pitchFamily="34" charset="0"/>
              </a:defRPr>
            </a:lvl1pPr>
            <a:lvl2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2pPr>
            <a:lvl3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3pPr>
            <a:lvl4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4pPr>
            <a:lvl5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5pPr>
          </a:lstStyle>
          <a:p>
            <a:pPr lvl="0"/>
            <a:r>
              <a:rPr lang="de-DE" dirty="0" smtClean="0"/>
              <a:t>Titel eintragen</a:t>
            </a:r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1043608" y="2348880"/>
            <a:ext cx="7704856" cy="40324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Frutiger LT Std 47 Light Cn" pitchFamily="34" charset="0"/>
              </a:defRPr>
            </a:lvl1pPr>
            <a:lvl2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2pPr>
            <a:lvl3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3pPr>
            <a:lvl4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4pPr>
            <a:lvl5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5pPr>
          </a:lstStyle>
          <a:p>
            <a:pPr lvl="0"/>
            <a:r>
              <a:rPr lang="de-DE" dirty="0" smtClean="0"/>
              <a:t>Platz für Text, Grafiken usw.</a:t>
            </a:r>
            <a:endParaRPr lang="de-DE" dirty="0"/>
          </a:p>
        </p:txBody>
      </p:sp>
      <p:pic>
        <p:nvPicPr>
          <p:cNvPr id="20" name="Grafik 19" descr="FOPOB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9614" y="1656096"/>
            <a:ext cx="4090771" cy="506012"/>
          </a:xfrm>
          <a:prstGeom prst="rect">
            <a:avLst/>
          </a:prstGeom>
        </p:spPr>
      </p:pic>
      <p:sp>
        <p:nvSpPr>
          <p:cNvPr id="21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1752963"/>
            <a:ext cx="3168650" cy="287337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solidFill>
                  <a:schemeClr val="bg1"/>
                </a:solidFill>
                <a:latin typeface="Frutiger LT Std 47 Light Cn" pitchFamily="34" charset="0"/>
              </a:defRPr>
            </a:lvl1pPr>
            <a:lvl2pPr>
              <a:buNone/>
              <a:defRPr sz="1600">
                <a:solidFill>
                  <a:schemeClr val="bg1"/>
                </a:solidFill>
                <a:latin typeface="Frutiger LT Std 47 Light Cn" pitchFamily="34" charset="0"/>
              </a:defRPr>
            </a:lvl2pPr>
            <a:lvl3pPr>
              <a:buNone/>
              <a:defRPr sz="1600">
                <a:solidFill>
                  <a:schemeClr val="bg1"/>
                </a:solidFill>
                <a:latin typeface="Frutiger LT Std 47 Light Cn" pitchFamily="34" charset="0"/>
              </a:defRPr>
            </a:lvl3pPr>
            <a:lvl4pPr>
              <a:buNone/>
              <a:defRPr sz="1600">
                <a:solidFill>
                  <a:schemeClr val="bg1"/>
                </a:solidFill>
                <a:latin typeface="Frutiger LT Std 47 Light Cn" pitchFamily="34" charset="0"/>
              </a:defRPr>
            </a:lvl4pPr>
            <a:lvl5pPr>
              <a:buNone/>
              <a:defRPr sz="1600">
                <a:solidFill>
                  <a:schemeClr val="bg1"/>
                </a:solidFill>
                <a:latin typeface="Frutiger LT Std 47 Light Cn" pitchFamily="34" charset="0"/>
              </a:defRPr>
            </a:lvl5pPr>
          </a:lstStyle>
          <a:p>
            <a:pPr lvl="0"/>
            <a:r>
              <a:rPr lang="de-DE" dirty="0" smtClean="0"/>
              <a:t>Thema eintragen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tzte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/>
          <p:cNvSpPr>
            <a:spLocks noChangeArrowheads="1"/>
          </p:cNvSpPr>
          <p:nvPr userDrawn="1"/>
        </p:nvSpPr>
        <p:spPr bwMode="auto">
          <a:xfrm>
            <a:off x="0" y="1219200"/>
            <a:ext cx="9140825" cy="5341938"/>
          </a:xfrm>
          <a:prstGeom prst="rect">
            <a:avLst/>
          </a:prstGeom>
          <a:solidFill>
            <a:srgbClr val="D5D7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3"/>
          <p:cNvSpPr>
            <a:spLocks noChangeArrowheads="1"/>
          </p:cNvSpPr>
          <p:nvPr userDrawn="1"/>
        </p:nvSpPr>
        <p:spPr bwMode="auto">
          <a:xfrm flipH="1">
            <a:off x="0" y="6477000"/>
            <a:ext cx="342900" cy="84138"/>
          </a:xfrm>
          <a:prstGeom prst="rect">
            <a:avLst/>
          </a:prstGeom>
          <a:solidFill>
            <a:srgbClr val="E1000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19" name="Picture 4" descr="Uschi:_DGB Bildungswerk:_Bildungswerk:ppt:RZ:Tagungszentren:Links:Farbcode.png"/>
          <p:cNvPicPr>
            <a:picLocks noChangeAspect="1" noChangeArrowheads="1"/>
          </p:cNvPicPr>
          <p:nvPr userDrawn="1"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36550" y="560388"/>
            <a:ext cx="388938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 descr="Uschi:_DGB Bildungswerk:_Bildungswerk:ppt:RZ:Tagungszentren:Links:Logo.png"/>
          <p:cNvPicPr>
            <a:picLocks noChangeAspect="1" noChangeArrowheads="1"/>
          </p:cNvPicPr>
          <p:nvPr userDrawn="1"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6677025" y="438150"/>
            <a:ext cx="2120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6"/>
          <p:cNvSpPr>
            <a:spLocks noChangeArrowheads="1"/>
          </p:cNvSpPr>
          <p:nvPr userDrawn="1"/>
        </p:nvSpPr>
        <p:spPr bwMode="auto">
          <a:xfrm>
            <a:off x="0" y="0"/>
            <a:ext cx="9140825" cy="287338"/>
          </a:xfrm>
          <a:prstGeom prst="rect">
            <a:avLst/>
          </a:prstGeom>
          <a:solidFill>
            <a:srgbClr val="F9B7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endParaRPr lang="de-DE" sz="1300" dirty="0">
              <a:solidFill>
                <a:schemeClr val="bg1"/>
              </a:solidFill>
              <a:latin typeface="Frutiger LT Std 47 Light Cn" pitchFamily="34" charset="0"/>
            </a:endParaRPr>
          </a:p>
        </p:txBody>
      </p:sp>
      <p:sp>
        <p:nvSpPr>
          <p:cNvPr id="7" name="Textplatzhalt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827584" y="1556792"/>
            <a:ext cx="3744912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Frutiger LT Std 47 Light Cn" pitchFamily="34" charset="0"/>
              </a:defRPr>
            </a:lvl1pPr>
            <a:lvl2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2pPr>
            <a:lvl3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3pPr>
            <a:lvl4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4pPr>
            <a:lvl5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5pPr>
          </a:lstStyle>
          <a:p>
            <a:pPr lvl="0"/>
            <a:r>
              <a:rPr lang="de-DE" dirty="0" smtClean="0"/>
              <a:t>„Titel“ der letzten Seite</a:t>
            </a:r>
            <a:endParaRPr lang="de-DE" dirty="0"/>
          </a:p>
        </p:txBody>
      </p:sp>
      <p:sp>
        <p:nvSpPr>
          <p:cNvPr id="8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827584" y="2678098"/>
            <a:ext cx="3744912" cy="38884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  <a:latin typeface="Frutiger LT Std 47 Light Cn" pitchFamily="34" charset="0"/>
              </a:defRPr>
            </a:lvl1pPr>
            <a:lvl2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2pPr>
            <a:lvl3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3pPr>
            <a:lvl4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4pPr>
            <a:lvl5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5pPr>
          </a:lstStyle>
          <a:p>
            <a:pPr lvl="0"/>
            <a:r>
              <a:rPr lang="de-DE" dirty="0" smtClean="0"/>
              <a:t>Platz für Impressum oder ähnliches</a:t>
            </a:r>
            <a:endParaRPr lang="de-DE" dirty="0"/>
          </a:p>
        </p:txBody>
      </p:sp>
      <p:sp>
        <p:nvSpPr>
          <p:cNvPr id="9" name="Rectangle 25"/>
          <p:cNvSpPr>
            <a:spLocks noChangeArrowheads="1"/>
          </p:cNvSpPr>
          <p:nvPr userDrawn="1"/>
        </p:nvSpPr>
        <p:spPr bwMode="auto">
          <a:xfrm>
            <a:off x="457200" y="61913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r>
              <a:rPr lang="de-DE" sz="1300" dirty="0" smtClean="0">
                <a:solidFill>
                  <a:schemeClr val="bg1"/>
                </a:solidFill>
                <a:latin typeface="Frutiger LT Std 47 Light Cn" pitchFamily="34" charset="0"/>
              </a:rPr>
              <a:t>FORUM POLITISCH BILDUNG</a:t>
            </a:r>
            <a:endParaRPr lang="de-DE" sz="1300" dirty="0">
              <a:solidFill>
                <a:schemeClr val="bg1"/>
              </a:solidFill>
              <a:latin typeface="Frutiger LT Std 47 Light Cn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n_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 userDrawn="1"/>
        </p:nvSpPr>
        <p:spPr bwMode="auto">
          <a:xfrm>
            <a:off x="0" y="1219200"/>
            <a:ext cx="9140825" cy="5341938"/>
          </a:xfrm>
          <a:prstGeom prst="rect">
            <a:avLst/>
          </a:prstGeom>
          <a:solidFill>
            <a:srgbClr val="D5D7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Frutiger LT Std 47 Light Cn" pitchFamily="34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 userDrawn="1"/>
        </p:nvSpPr>
        <p:spPr bwMode="auto">
          <a:xfrm flipH="1">
            <a:off x="0" y="6477000"/>
            <a:ext cx="342900" cy="84138"/>
          </a:xfrm>
          <a:prstGeom prst="rect">
            <a:avLst/>
          </a:prstGeom>
          <a:solidFill>
            <a:srgbClr val="E1000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Frutiger LT Std 47 Light Cn" pitchFamily="34" charset="0"/>
            </a:endParaRPr>
          </a:p>
        </p:txBody>
      </p:sp>
      <p:pic>
        <p:nvPicPr>
          <p:cNvPr id="17" name="Picture 5" descr="Uschi:_DGB Bildungswerk:_Bildungswerk:ppt:RZ:Forum Politische Bildung:png:DGBBW_Bildmarke.png"/>
          <p:cNvPicPr>
            <a:picLocks noChangeAspect="1" noChangeArrowheads="1"/>
          </p:cNvPicPr>
          <p:nvPr userDrawn="1"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8343900" y="438150"/>
            <a:ext cx="481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0825" cy="287338"/>
          </a:xfrm>
          <a:prstGeom prst="rect">
            <a:avLst/>
          </a:prstGeom>
          <a:solidFill>
            <a:srgbClr val="F9B7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latin typeface="Frutiger LT Std 47 Light Cn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 userDrawn="1"/>
        </p:nvSpPr>
        <p:spPr bwMode="auto">
          <a:xfrm>
            <a:off x="457200" y="61913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300" dirty="0" smtClean="0">
                <a:solidFill>
                  <a:schemeClr val="bg1"/>
                </a:solidFill>
                <a:latin typeface="Frutiger LT Std 47 Light Cn" pitchFamily="34" charset="0"/>
              </a:rPr>
              <a:t>FORUM POLITISCH BILDUNG</a:t>
            </a:r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64896" y="6552728"/>
            <a:ext cx="1043608" cy="260648"/>
          </a:xfrm>
          <a:prstGeom prst="rect">
            <a:avLst/>
          </a:prstGeom>
          <a:ln/>
        </p:spPr>
        <p:txBody>
          <a:bodyPr/>
          <a:lstStyle>
            <a:lvl1pPr>
              <a:defRPr sz="1100">
                <a:latin typeface="Frutiger LT Std 47 Light Cn" pitchFamily="34" charset="0"/>
              </a:defRPr>
            </a:lvl1pPr>
          </a:lstStyle>
          <a:p>
            <a:pPr>
              <a:defRPr/>
            </a:pPr>
            <a:r>
              <a:rPr lang="de-DE" dirty="0" smtClean="0"/>
              <a:t>Seite </a:t>
            </a:r>
            <a:fld id="{19691BEB-8910-4A96-AE7C-C51A7E8949A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Textplatzhalt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827584" y="1556792"/>
            <a:ext cx="3744912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Frutiger LT Std 47 Light Cn" pitchFamily="34" charset="0"/>
              </a:defRPr>
            </a:lvl1pPr>
            <a:lvl2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2pPr>
            <a:lvl3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3pPr>
            <a:lvl4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4pPr>
            <a:lvl5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5pPr>
          </a:lstStyle>
          <a:p>
            <a:pPr lvl="0"/>
            <a:r>
              <a:rPr lang="de-DE" dirty="0" smtClean="0"/>
              <a:t>„Titel“ der letzten Seite</a:t>
            </a:r>
            <a:endParaRPr lang="de-DE" dirty="0"/>
          </a:p>
        </p:txBody>
      </p:sp>
      <p:sp>
        <p:nvSpPr>
          <p:cNvPr id="9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827584" y="2678098"/>
            <a:ext cx="3744912" cy="38884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  <a:latin typeface="Frutiger LT Std 47 Light Cn" pitchFamily="34" charset="0"/>
              </a:defRPr>
            </a:lvl1pPr>
            <a:lvl2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2pPr>
            <a:lvl3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3pPr>
            <a:lvl4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4pPr>
            <a:lvl5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5pPr>
          </a:lstStyle>
          <a:p>
            <a:pPr lvl="0"/>
            <a:r>
              <a:rPr lang="de-DE" dirty="0" smtClean="0"/>
              <a:t>Platz für Impressum oder ähnliches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n_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 userDrawn="1"/>
        </p:nvSpPr>
        <p:spPr bwMode="auto">
          <a:xfrm>
            <a:off x="0" y="1219200"/>
            <a:ext cx="9140825" cy="5341938"/>
          </a:xfrm>
          <a:prstGeom prst="rect">
            <a:avLst/>
          </a:prstGeom>
          <a:solidFill>
            <a:srgbClr val="F4B59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4"/>
          <p:cNvSpPr>
            <a:spLocks noChangeArrowheads="1"/>
          </p:cNvSpPr>
          <p:nvPr userDrawn="1"/>
        </p:nvSpPr>
        <p:spPr bwMode="auto">
          <a:xfrm flipH="1">
            <a:off x="0" y="6477000"/>
            <a:ext cx="342900" cy="84138"/>
          </a:xfrm>
          <a:prstGeom prst="rect">
            <a:avLst/>
          </a:prstGeom>
          <a:solidFill>
            <a:srgbClr val="E1000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19" name="Picture 6" descr="Uschi:_DGB Bildungswerk:_Bildungswerk:ppt:RZ:Forum Politische Bildung:png:DGBBW_Bildmarke.png"/>
          <p:cNvPicPr>
            <a:picLocks noChangeAspect="1" noChangeArrowheads="1"/>
          </p:cNvPicPr>
          <p:nvPr userDrawn="1"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8343900" y="438150"/>
            <a:ext cx="481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0825" cy="287338"/>
          </a:xfrm>
          <a:prstGeom prst="rect">
            <a:avLst/>
          </a:prstGeom>
          <a:solidFill>
            <a:srgbClr val="F9B7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" name="Rectangle 16"/>
          <p:cNvSpPr>
            <a:spLocks noChangeArrowheads="1"/>
          </p:cNvSpPr>
          <p:nvPr userDrawn="1"/>
        </p:nvSpPr>
        <p:spPr bwMode="auto">
          <a:xfrm>
            <a:off x="457200" y="61913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300" dirty="0" smtClean="0">
                <a:solidFill>
                  <a:schemeClr val="bg1"/>
                </a:solidFill>
                <a:latin typeface="Frutiger LT Std 47 Light Cn" pitchFamily="34" charset="0"/>
              </a:rPr>
              <a:t>FORUM POLITISCH BILDUNG</a:t>
            </a:r>
          </a:p>
        </p:txBody>
      </p:sp>
      <p:sp>
        <p:nvSpPr>
          <p:cNvPr id="2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64896" y="6552728"/>
            <a:ext cx="1043608" cy="260648"/>
          </a:xfrm>
          <a:prstGeom prst="rect">
            <a:avLst/>
          </a:prstGeom>
          <a:ln/>
        </p:spPr>
        <p:txBody>
          <a:bodyPr/>
          <a:lstStyle>
            <a:lvl1pPr>
              <a:defRPr sz="1100">
                <a:latin typeface="Frutiger LT Std 47 Light Cn" pitchFamily="34" charset="0"/>
              </a:defRPr>
            </a:lvl1pPr>
          </a:lstStyle>
          <a:p>
            <a:pPr>
              <a:defRPr/>
            </a:pPr>
            <a:r>
              <a:rPr lang="de-DE" dirty="0" smtClean="0"/>
              <a:t>Seite </a:t>
            </a:r>
            <a:fld id="{19691BEB-8910-4A96-AE7C-C51A7E8949A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827584" y="1556792"/>
            <a:ext cx="3744912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Frutiger LT Std 47 Light Cn" pitchFamily="34" charset="0"/>
              </a:defRPr>
            </a:lvl1pPr>
            <a:lvl2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2pPr>
            <a:lvl3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3pPr>
            <a:lvl4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4pPr>
            <a:lvl5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5pPr>
          </a:lstStyle>
          <a:p>
            <a:pPr lvl="0"/>
            <a:r>
              <a:rPr lang="de-DE" dirty="0" smtClean="0"/>
              <a:t>„Titel“ der letzten Seite</a:t>
            </a:r>
            <a:endParaRPr lang="de-DE" dirty="0"/>
          </a:p>
        </p:txBody>
      </p:sp>
      <p:sp>
        <p:nvSpPr>
          <p:cNvPr id="12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827584" y="2636912"/>
            <a:ext cx="3744912" cy="38884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  <a:latin typeface="Frutiger LT Std 47 Light Cn" pitchFamily="34" charset="0"/>
              </a:defRPr>
            </a:lvl1pPr>
            <a:lvl2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2pPr>
            <a:lvl3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3pPr>
            <a:lvl4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4pPr>
            <a:lvl5pPr marL="0" indent="0">
              <a:buNone/>
              <a:defRPr sz="1300">
                <a:solidFill>
                  <a:schemeClr val="tx1"/>
                </a:solidFill>
                <a:latin typeface="Frutiger LT Std 47 Light Cn" pitchFamily="34" charset="0"/>
              </a:defRPr>
            </a:lvl5pPr>
          </a:lstStyle>
          <a:p>
            <a:pPr lvl="0"/>
            <a:r>
              <a:rPr lang="de-DE" dirty="0" smtClean="0"/>
              <a:t>Platz für Impressum oder ähnliches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3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6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6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6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6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6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6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i="1" dirty="0" err="1"/>
              <a:t>Educaches</a:t>
            </a:r>
            <a:r>
              <a:rPr lang="de-DE" i="1" dirty="0"/>
              <a:t> in der politischen Bildung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sz="2400" dirty="0" smtClean="0"/>
              <a:t>Und wie wir sie nachnutzungsfreundlich bereitstellen</a:t>
            </a:r>
            <a:endParaRPr lang="de-DE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 flipH="1">
            <a:off x="0" y="6477000"/>
            <a:ext cx="342900" cy="84138"/>
          </a:xfrm>
          <a:prstGeom prst="rect">
            <a:avLst/>
          </a:prstGeom>
          <a:solidFill>
            <a:srgbClr val="E1000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Rectangle 26"/>
          <p:cNvSpPr>
            <a:spLocks noChangeArrowheads="1"/>
          </p:cNvSpPr>
          <p:nvPr/>
        </p:nvSpPr>
        <p:spPr bwMode="auto">
          <a:xfrm>
            <a:off x="454025" y="782638"/>
            <a:ext cx="4129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endParaRPr lang="de-DE" sz="1300" dirty="0">
              <a:solidFill>
                <a:srgbClr val="626065"/>
              </a:solidFill>
              <a:latin typeface="Frutiger 47LightCn" pitchFamily="34" charset="0"/>
            </a:endParaRPr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19691BEB-8910-4A96-AE7C-C51A7E8949A5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sz="3200" dirty="0" err="1" smtClean="0"/>
              <a:t>Educaches</a:t>
            </a:r>
            <a:r>
              <a:rPr lang="de-DE" sz="3200" dirty="0" smtClean="0"/>
              <a:t>?</a:t>
            </a:r>
            <a:endParaRPr lang="de-DE" sz="320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de-DE" dirty="0" smtClean="0"/>
              <a:t>Geocaching in Bildungsprozessen. </a:t>
            </a:r>
          </a:p>
          <a:p>
            <a:pPr marL="342900" indent="-342900">
              <a:buFont typeface="Arial" charset="0"/>
              <a:buChar char="•"/>
            </a:pPr>
            <a:r>
              <a:rPr lang="de-DE" dirty="0" smtClean="0"/>
              <a:t>Häufig eigens dafür konzipiert</a:t>
            </a:r>
          </a:p>
          <a:p>
            <a:pPr marL="342900" indent="-342900">
              <a:buFont typeface="Arial" charset="0"/>
              <a:buChar char="•"/>
            </a:pP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19691BEB-8910-4A96-AE7C-C51A7E8949A5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sz="3200" dirty="0" smtClean="0"/>
              <a:t>Komplexität</a:t>
            </a:r>
            <a:endParaRPr lang="de-DE" sz="32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de-DE" dirty="0" smtClean="0"/>
              <a:t>Koordinaten (mit unterschiedlichen Formaten)</a:t>
            </a:r>
          </a:p>
          <a:p>
            <a:pPr marL="342900" indent="-342900">
              <a:buFont typeface="Arial" charset="0"/>
              <a:buChar char="•"/>
            </a:pPr>
            <a:r>
              <a:rPr lang="de-DE" dirty="0" smtClean="0"/>
              <a:t>Routen (mit unterschiedlichen Formaten)</a:t>
            </a:r>
          </a:p>
          <a:p>
            <a:pPr marL="342900" indent="-342900">
              <a:buFont typeface="Arial" charset="0"/>
              <a:buChar char="•"/>
            </a:pPr>
            <a:r>
              <a:rPr lang="de-DE" dirty="0" smtClean="0"/>
              <a:t>Bilder</a:t>
            </a:r>
          </a:p>
          <a:p>
            <a:pPr marL="342900" indent="-342900">
              <a:buFont typeface="Arial" charset="0"/>
              <a:buChar char="•"/>
            </a:pPr>
            <a:r>
              <a:rPr lang="de-DE" dirty="0" smtClean="0"/>
              <a:t>Texte/Storys/Historisches</a:t>
            </a:r>
          </a:p>
          <a:p>
            <a:pPr marL="342900" indent="-342900">
              <a:buFont typeface="Arial" charset="0"/>
              <a:buChar char="•"/>
            </a:pPr>
            <a:r>
              <a:rPr lang="de-DE" dirty="0" smtClean="0"/>
              <a:t>Dokumentation der bisherigen Durchführungen</a:t>
            </a:r>
          </a:p>
          <a:p>
            <a:pPr marL="342900" indent="-342900">
              <a:buFont typeface="Arial" charset="0"/>
              <a:buChar char="•"/>
            </a:pPr>
            <a:r>
              <a:rPr lang="de-DE" dirty="0" smtClean="0"/>
              <a:t>Wissenswertes für </a:t>
            </a:r>
            <a:r>
              <a:rPr lang="de-DE" dirty="0" err="1" smtClean="0"/>
              <a:t>Pädagog_innen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28688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19691BEB-8910-4A96-AE7C-C51A7E8949A5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sz="3200" dirty="0" smtClean="0"/>
              <a:t>Problem</a:t>
            </a:r>
            <a:endParaRPr lang="de-DE" sz="32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de-DE" dirty="0" smtClean="0"/>
              <a:t>Komplexität von pädagogischen Konzepten</a:t>
            </a:r>
          </a:p>
          <a:p>
            <a:pPr marL="342900" indent="-342900">
              <a:buFont typeface="Arial" charset="0"/>
              <a:buChar char="•"/>
            </a:pPr>
            <a:r>
              <a:rPr lang="de-DE" dirty="0" smtClean="0"/>
              <a:t>Häufig nicht nur Kopieren, sondern Anpassen</a:t>
            </a:r>
          </a:p>
          <a:p>
            <a:pPr marL="342900" indent="-342900">
              <a:buFont typeface="Arial" charset="0"/>
              <a:buChar char="•"/>
            </a:pPr>
            <a:r>
              <a:rPr lang="de-DE" dirty="0" err="1" smtClean="0"/>
              <a:t>Niederschwelligkeit</a:t>
            </a:r>
            <a:endParaRPr lang="de-DE" dirty="0" smtClean="0"/>
          </a:p>
          <a:p>
            <a:pPr marL="342900" indent="-342900">
              <a:buFont typeface="Arial" charset="0"/>
              <a:buChar char="•"/>
            </a:pPr>
            <a:r>
              <a:rPr lang="de-DE" dirty="0" smtClean="0"/>
              <a:t>Aus Sicht der OER Anbietenden: Evaluation der Nachnutzung</a:t>
            </a:r>
          </a:p>
        </p:txBody>
      </p:sp>
    </p:spTree>
    <p:extLst>
      <p:ext uri="{BB962C8B-B14F-4D97-AF65-F5344CB8AC3E}">
        <p14:creationId xmlns:p14="http://schemas.microsoft.com/office/powerpoint/2010/main" val="1717369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19691BEB-8910-4A96-AE7C-C51A7E8949A5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sz="3200" dirty="0" smtClean="0"/>
              <a:t>Lösung?</a:t>
            </a:r>
            <a:endParaRPr lang="de-DE" sz="32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de-DE" dirty="0" smtClean="0"/>
              <a:t>Nichts wirklich Gutes</a:t>
            </a:r>
          </a:p>
          <a:p>
            <a:pPr marL="342900" indent="-342900">
              <a:buFont typeface="Arial" charset="0"/>
              <a:buChar char="•"/>
            </a:pPr>
            <a:r>
              <a:rPr lang="de-DE" dirty="0" smtClean="0"/>
              <a:t>Anforderungen definieren und ausprobieren</a:t>
            </a:r>
          </a:p>
          <a:p>
            <a:pPr marL="342900" indent="-342900">
              <a:buFont typeface="Arial" charset="0"/>
              <a:buChar char="•"/>
            </a:pPr>
            <a:r>
              <a:rPr lang="de-DE" dirty="0" smtClean="0"/>
              <a:t>Bis dahin </a:t>
            </a:r>
            <a:r>
              <a:rPr lang="de-DE" dirty="0" err="1" smtClean="0"/>
              <a:t>github</a:t>
            </a:r>
            <a:endParaRPr lang="de-DE" dirty="0" smtClean="0"/>
          </a:p>
          <a:p>
            <a:pPr marL="342900" indent="-342900">
              <a:buFont typeface="Arial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0444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 flipH="1">
            <a:off x="0" y="6477000"/>
            <a:ext cx="342900" cy="84138"/>
          </a:xfrm>
          <a:prstGeom prst="rect">
            <a:avLst/>
          </a:prstGeom>
          <a:solidFill>
            <a:srgbClr val="E1000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244600" y="1854200"/>
            <a:ext cx="4292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Danke für die Aufmerksamkeit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231156" y="2852936"/>
            <a:ext cx="27703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Guido Brombach</a:t>
            </a:r>
          </a:p>
          <a:p>
            <a:r>
              <a:rPr lang="de-DE" dirty="0" smtClean="0"/>
              <a:t>DGB Bildungswerk</a:t>
            </a:r>
          </a:p>
          <a:p>
            <a:r>
              <a:rPr lang="de-DE" dirty="0" smtClean="0"/>
              <a:t>@</a:t>
            </a:r>
            <a:r>
              <a:rPr lang="de-DE" dirty="0" err="1" smtClean="0"/>
              <a:t>gibro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PoBi_Vorlage_quer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6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Präsentation_fopobi_Vorlage</Template>
  <TotalTime>0</TotalTime>
  <Words>96</Words>
  <Application>Microsoft Macintosh PowerPoint</Application>
  <PresentationFormat>Bildschirmpräsentation (4:3)</PresentationFormat>
  <Paragraphs>30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Frutiger 47LightCn</vt:lpstr>
      <vt:lpstr>Frutiger 57Cn</vt:lpstr>
      <vt:lpstr>Frutiger LT Std 47 Light Cn</vt:lpstr>
      <vt:lpstr>Frutiger LT Std 57 Cn</vt:lpstr>
      <vt:lpstr>ＭＳ Ｐゴシック</vt:lpstr>
      <vt:lpstr>Arial</vt:lpstr>
      <vt:lpstr>FoPoBi_Vorlage_quer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Guido Brombach</dc:creator>
  <cp:lastModifiedBy>Guido Brombach</cp:lastModifiedBy>
  <cp:revision>2</cp:revision>
  <cp:lastPrinted>2010-07-02T08:38:19Z</cp:lastPrinted>
  <dcterms:created xsi:type="dcterms:W3CDTF">2016-02-26T14:27:31Z</dcterms:created>
  <dcterms:modified xsi:type="dcterms:W3CDTF">2016-02-26T14:42:04Z</dcterms:modified>
</cp:coreProperties>
</file>